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activeX/activeX4.xml" ContentType="application/vnd.ms-office.activeX+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activeX/activeX2.xml" ContentType="application/vnd.ms-office.activeX+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Override PartName="/ppt/activeX/activeX1.xml" ContentType="application/vnd.ms-office.activeX+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Default Extension="wdp" ContentType="image/vnd.ms-photo"/>
  <Override PartName="/ppt/slideLayouts/slideLayout10.xml" ContentType="application/vnd.openxmlformats-officedocument.presentationml.slideLayout+xml"/>
  <Default Extension="vml" ContentType="application/vnd.openxmlformats-officedocument.vmlDrawing"/>
  <Override PartName="/ppt/activeX/activeX8.xml" ContentType="application/vnd.ms-office.activeX+xml"/>
  <Override PartName="/ppt/activeX/activeX9.xml" ContentType="application/vnd.ms-office.activeX+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activeX/activeX6.xml" ContentType="application/vnd.ms-office.activeX+xml"/>
  <Override PartName="/ppt/activeX/activeX7.xml" ContentType="application/vnd.ms-office.activeX+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Default Extension="png" ContentType="image/png"/>
  <Override PartName="/ppt/activeX/activeX5.xml" ContentType="application/vnd.ms-office.activeX+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activeX/activeX3.xml" ContentType="application/vnd.ms-office.activeX+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2" r:id="rId1"/>
  </p:sldMasterIdLst>
  <p:notesMasterIdLst>
    <p:notesMasterId r:id="rId18"/>
  </p:notesMasterIdLst>
  <p:sldIdLst>
    <p:sldId id="256" r:id="rId2"/>
    <p:sldId id="262" r:id="rId3"/>
    <p:sldId id="268" r:id="rId4"/>
    <p:sldId id="269" r:id="rId5"/>
    <p:sldId id="270" r:id="rId6"/>
    <p:sldId id="264" r:id="rId7"/>
    <p:sldId id="271" r:id="rId8"/>
    <p:sldId id="272" r:id="rId9"/>
    <p:sldId id="273" r:id="rId10"/>
    <p:sldId id="274" r:id="rId11"/>
    <p:sldId id="282" r:id="rId12"/>
    <p:sldId id="283" r:id="rId13"/>
    <p:sldId id="277" r:id="rId14"/>
    <p:sldId id="284" r:id="rId15"/>
    <p:sldId id="285" r:id="rId16"/>
    <p:sldId id="287" r:id="rId17"/>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003300"/>
    <a:srgbClr val="000099"/>
    <a:srgbClr val="663300"/>
    <a:srgbClr val="0000CC"/>
    <a:srgbClr val="660066"/>
    <a:srgbClr val="800000"/>
    <a:srgbClr val="000000"/>
    <a:srgbClr val="993300"/>
    <a:srgbClr val="99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activeX/activeX1.xml><?xml version="1.0" encoding="utf-8"?>
<ax:ocx xmlns:ax="http://schemas.microsoft.com/office/2006/activeX" xmlns:r="http://schemas.openxmlformats.org/officeDocument/2006/relationships" ax:classid="{8BD21D10-EC42-11CE-9E0D-00AA006002F3}" ax:persistence="persistPropertyBag">
  <ax:ocxPr ax:name="VariousPropertyBits" ax:value="746604571"/>
  <ax:ocxPr ax:name="Size" ax:value="4000;1058"/>
  <ax:ocxPr ax:name="Value" ax:value="U1= "/>
  <ax:ocxPr ax:name="FontName" ax:value="Times New Roman"/>
  <ax:ocxPr ax:name="FontHeight" ax:value="480"/>
  <ax:ocxPr ax:name="FontCharSet" ax:value="0"/>
  <ax:ocxPr ax:name="FontPitchAndFamily" ax:value="2"/>
</ax:ocx>
</file>

<file path=ppt/activeX/activeX2.xml><?xml version="1.0" encoding="utf-8"?>
<ax:ocx xmlns:ax="http://schemas.microsoft.com/office/2006/activeX" xmlns:r="http://schemas.openxmlformats.org/officeDocument/2006/relationships" ax:classid="{8BD21D10-EC42-11CE-9E0D-00AA006002F3}" ax:persistence="persistPropertyBag">
  <ax:ocxPr ax:name="VariousPropertyBits" ax:value="746604571"/>
  <ax:ocxPr ax:name="Size" ax:value="4000;1058"/>
  <ax:ocxPr ax:name="Value" ax:value="U2 ="/>
  <ax:ocxPr ax:name="FontName" ax:value="Times New Roman"/>
  <ax:ocxPr ax:name="FontHeight" ax:value="480"/>
  <ax:ocxPr ax:name="FontCharSet" ax:value="0"/>
  <ax:ocxPr ax:name="FontPitchAndFamily" ax:value="2"/>
</ax:ocx>
</file>

<file path=ppt/activeX/activeX3.xml><?xml version="1.0" encoding="utf-8"?>
<ax:ocx xmlns:ax="http://schemas.microsoft.com/office/2006/activeX" xmlns:r="http://schemas.openxmlformats.org/officeDocument/2006/relationships" ax:classid="{8BD21D10-EC42-11CE-9E0D-00AA006002F3}" ax:persistence="persistPropertyBag">
  <ax:ocxPr ax:name="VariousPropertyBits" ax:value="746604571"/>
  <ax:ocxPr ax:name="Size" ax:value="4000;1058"/>
  <ax:ocxPr ax:name="Value" ax:value="U3 ="/>
  <ax:ocxPr ax:name="FontName" ax:value="Times New Roman"/>
  <ax:ocxPr ax:name="FontHeight" ax:value="480"/>
  <ax:ocxPr ax:name="FontCharSet" ax:value="0"/>
  <ax:ocxPr ax:name="FontPitchAndFamily" ax:value="2"/>
</ax:ocx>
</file>

<file path=ppt/activeX/activeX4.xml><?xml version="1.0" encoding="utf-8"?>
<ax:ocx xmlns:ax="http://schemas.microsoft.com/office/2006/activeX" xmlns:r="http://schemas.openxmlformats.org/officeDocument/2006/relationships" ax:classid="{8BD21D10-EC42-11CE-9E0D-00AA006002F3}" ax:persistence="persistPropertyBag">
  <ax:ocxPr ax:name="VariousPropertyBits" ax:value="746604571"/>
  <ax:ocxPr ax:name="Size" ax:value="4000;1058"/>
  <ax:ocxPr ax:name="Value" ax:value="I1 ="/>
  <ax:ocxPr ax:name="FontName" ax:value="Times New Roman"/>
  <ax:ocxPr ax:name="FontHeight" ax:value="480"/>
  <ax:ocxPr ax:name="FontCharSet" ax:value="0"/>
  <ax:ocxPr ax:name="FontPitchAndFamily" ax:value="2"/>
</ax:ocx>
</file>

<file path=ppt/activeX/activeX5.xml><?xml version="1.0" encoding="utf-8"?>
<ax:ocx xmlns:ax="http://schemas.microsoft.com/office/2006/activeX" xmlns:r="http://schemas.openxmlformats.org/officeDocument/2006/relationships" ax:classid="{8BD21D10-EC42-11CE-9E0D-00AA006002F3}" ax:persistence="persistPropertyBag">
  <ax:ocxPr ax:name="VariousPropertyBits" ax:value="746604571"/>
  <ax:ocxPr ax:name="Size" ax:value="4000;1058"/>
  <ax:ocxPr ax:name="Value" ax:value="I2 ="/>
  <ax:ocxPr ax:name="FontName" ax:value="Times New Roman"/>
  <ax:ocxPr ax:name="FontHeight" ax:value="480"/>
  <ax:ocxPr ax:name="FontCharSet" ax:value="0"/>
  <ax:ocxPr ax:name="FontPitchAndFamily" ax:value="2"/>
</ax:ocx>
</file>

<file path=ppt/activeX/activeX6.xml><?xml version="1.0" encoding="utf-8"?>
<ax:ocx xmlns:ax="http://schemas.microsoft.com/office/2006/activeX" xmlns:r="http://schemas.openxmlformats.org/officeDocument/2006/relationships" ax:classid="{8BD21D10-EC42-11CE-9E0D-00AA006002F3}" ax:persistence="persistPropertyBag">
  <ax:ocxPr ax:name="VariousPropertyBits" ax:value="746604571"/>
  <ax:ocxPr ax:name="Size" ax:value="4000;1058"/>
  <ax:ocxPr ax:name="Value" ax:value="I3 ="/>
  <ax:ocxPr ax:name="FontName" ax:value="Times New Roman"/>
  <ax:ocxPr ax:name="FontHeight" ax:value="480"/>
  <ax:ocxPr ax:name="FontCharSet" ax:value="0"/>
  <ax:ocxPr ax:name="FontPitchAndFamily" ax:value="2"/>
</ax:ocx>
</file>

<file path=ppt/activeX/activeX7.xml><?xml version="1.0" encoding="utf-8"?>
<ax:ocx xmlns:ax="http://schemas.microsoft.com/office/2006/activeX" xmlns:r="http://schemas.openxmlformats.org/officeDocument/2006/relationships" ax:classid="{8BD21D10-EC42-11CE-9E0D-00AA006002F3}" ax:persistence="persistPropertyBag">
  <ax:ocxPr ax:name="VariousPropertyBits" ax:value="746604571"/>
  <ax:ocxPr ax:name="Size" ax:value="4000;1058"/>
  <ax:ocxPr ax:name="Value" ax:value="R1 ="/>
  <ax:ocxPr ax:name="FontName" ax:value="Times New Roman"/>
  <ax:ocxPr ax:name="FontHeight" ax:value="480"/>
  <ax:ocxPr ax:name="FontCharSet" ax:value="0"/>
  <ax:ocxPr ax:name="FontPitchAndFamily" ax:value="2"/>
</ax:ocx>
</file>

<file path=ppt/activeX/activeX8.xml><?xml version="1.0" encoding="utf-8"?>
<ax:ocx xmlns:ax="http://schemas.microsoft.com/office/2006/activeX" xmlns:r="http://schemas.openxmlformats.org/officeDocument/2006/relationships" ax:classid="{8BD21D10-EC42-11CE-9E0D-00AA006002F3}" ax:persistence="persistPropertyBag">
  <ax:ocxPr ax:name="VariousPropertyBits" ax:value="746604571"/>
  <ax:ocxPr ax:name="Size" ax:value="4000;1058"/>
  <ax:ocxPr ax:name="Value" ax:value="R2 ="/>
  <ax:ocxPr ax:name="FontName" ax:value="Times New Roman"/>
  <ax:ocxPr ax:name="FontHeight" ax:value="480"/>
  <ax:ocxPr ax:name="FontCharSet" ax:value="0"/>
  <ax:ocxPr ax:name="FontPitchAndFamily" ax:value="2"/>
</ax:ocx>
</file>

<file path=ppt/activeX/activeX9.xml><?xml version="1.0" encoding="utf-8"?>
<ax:ocx xmlns:ax="http://schemas.microsoft.com/office/2006/activeX" xmlns:r="http://schemas.openxmlformats.org/officeDocument/2006/relationships" ax:classid="{8BD21D10-EC42-11CE-9E0D-00AA006002F3}" ax:persistence="persistPropertyBag">
  <ax:ocxPr ax:name="VariousPropertyBits" ax:value="746604571"/>
  <ax:ocxPr ax:name="Size" ax:value="4000;1058"/>
  <ax:ocxPr ax:name="Value" ax:value="R3 ="/>
  <ax:ocxPr ax:name="FontName" ax:value="Times New Roman"/>
  <ax:ocxPr ax:name="FontHeight" ax:value="480"/>
  <ax:ocxPr ax:name="FontCharSet" ax:value="0"/>
  <ax:ocxPr ax:name="FontPitchAndFamily" ax:value="2"/>
</ax:ocx>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image" Target="../media/image9.wmf"/><Relationship Id="rId7" Type="http://schemas.openxmlformats.org/officeDocument/2006/relationships/image" Target="../media/image13.wmf"/><Relationship Id="rId2" Type="http://schemas.openxmlformats.org/officeDocument/2006/relationships/image" Target="../media/image8.wmf"/><Relationship Id="rId1" Type="http://schemas.openxmlformats.org/officeDocument/2006/relationships/image" Target="../media/image7.wmf"/><Relationship Id="rId6" Type="http://schemas.openxmlformats.org/officeDocument/2006/relationships/image" Target="../media/image12.wmf"/><Relationship Id="rId5" Type="http://schemas.openxmlformats.org/officeDocument/2006/relationships/image" Target="../media/image11.wmf"/><Relationship Id="rId4" Type="http://schemas.openxmlformats.org/officeDocument/2006/relationships/image" Target="../media/image10.wmf"/><Relationship Id="rId9"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Đầu trang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vi-VN"/>
          </a:p>
        </p:txBody>
      </p:sp>
      <p:sp>
        <p:nvSpPr>
          <p:cNvPr id="3" name="Chỗ dành sẵn cho Ngày tháng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54EBAC-0DCF-4A43-A6F0-573B117A701C}" type="datetimeFigureOut">
              <a:rPr lang="vi-VN" smtClean="0"/>
              <a:pPr/>
              <a:t>08/09/2016</a:t>
            </a:fld>
            <a:endParaRPr lang="vi-VN"/>
          </a:p>
        </p:txBody>
      </p:sp>
      <p:sp>
        <p:nvSpPr>
          <p:cNvPr id="4" name="Chỗ dành sẵn cho Hình ảnh của Bản chiế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vi-VN"/>
          </a:p>
        </p:txBody>
      </p:sp>
      <p:sp>
        <p:nvSpPr>
          <p:cNvPr id="5" name="Chỗ dành sẵn cho Ghi chú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vi-VN"/>
          </a:p>
        </p:txBody>
      </p:sp>
      <p:sp>
        <p:nvSpPr>
          <p:cNvPr id="6" name="Chỗ dành sẵn cho Chân trang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vi-VN"/>
          </a:p>
        </p:txBody>
      </p:sp>
      <p:sp>
        <p:nvSpPr>
          <p:cNvPr id="7" name="Chỗ dành sẵn cho Số hiệu Bản chiế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3EE557-2369-4398-BAB4-E65D85805261}" type="slidenum">
              <a:rPr lang="vi-VN" smtClean="0"/>
              <a:pPr/>
              <a:t>‹#›</a:t>
            </a:fld>
            <a:endParaRPr lang="vi-VN"/>
          </a:p>
        </p:txBody>
      </p:sp>
    </p:spTree>
    <p:extLst>
      <p:ext uri="{BB962C8B-B14F-4D97-AF65-F5344CB8AC3E}">
        <p14:creationId xmlns:p14="http://schemas.microsoft.com/office/powerpoint/2010/main" xmlns="" val="8543775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ình ảnh của Bản chiếu 1"/>
          <p:cNvSpPr>
            <a:spLocks noGrp="1" noRot="1" noChangeAspect="1"/>
          </p:cNvSpPr>
          <p:nvPr>
            <p:ph type="sldImg"/>
          </p:nvPr>
        </p:nvSpPr>
        <p:spPr/>
      </p:sp>
      <p:sp>
        <p:nvSpPr>
          <p:cNvPr id="3" name="Chỗ dành sẵn cho Ghi chú 2"/>
          <p:cNvSpPr>
            <a:spLocks noGrp="1"/>
          </p:cNvSpPr>
          <p:nvPr>
            <p:ph type="body" idx="1"/>
          </p:nvPr>
        </p:nvSpPr>
        <p:spPr/>
        <p:txBody>
          <a:bodyPr/>
          <a:lstStyle/>
          <a:p>
            <a:endParaRPr lang="vi-VN" dirty="0"/>
          </a:p>
        </p:txBody>
      </p:sp>
      <p:sp>
        <p:nvSpPr>
          <p:cNvPr id="4" name="Chỗ dành sẵn cho Số hiệu Bản chiếu 3"/>
          <p:cNvSpPr>
            <a:spLocks noGrp="1"/>
          </p:cNvSpPr>
          <p:nvPr>
            <p:ph type="sldNum" sz="quarter" idx="10"/>
          </p:nvPr>
        </p:nvSpPr>
        <p:spPr/>
        <p:txBody>
          <a:bodyPr/>
          <a:lstStyle/>
          <a:p>
            <a:fld id="{D13EE557-2369-4398-BAB4-E65D85805261}" type="slidenum">
              <a:rPr lang="vi-VN" smtClean="0"/>
              <a:pPr/>
              <a:t>2</a:t>
            </a:fld>
            <a:endParaRPr lang="vi-VN"/>
          </a:p>
        </p:txBody>
      </p:sp>
    </p:spTree>
    <p:extLst>
      <p:ext uri="{BB962C8B-B14F-4D97-AF65-F5344CB8AC3E}">
        <p14:creationId xmlns:p14="http://schemas.microsoft.com/office/powerpoint/2010/main" xmlns="" val="2352847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vi-VN" smtClean="0"/>
              <a:t>Bấm &amp; sửa kiểu tiêu đề</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vi-VN" smtClean="0"/>
              <a:t>Bấm &amp; sửa kiểu phụ đề</a:t>
            </a:r>
            <a:endParaRPr kumimoji="0" lang="en-US"/>
          </a:p>
        </p:txBody>
      </p:sp>
      <p:sp>
        <p:nvSpPr>
          <p:cNvPr id="30" name="Date Placeholder 29"/>
          <p:cNvSpPr>
            <a:spLocks noGrp="1"/>
          </p:cNvSpPr>
          <p:nvPr>
            <p:ph type="dt" sz="half" idx="10"/>
          </p:nvPr>
        </p:nvSpPr>
        <p:spPr/>
        <p:txBody>
          <a:bodyPr/>
          <a:lstStyle/>
          <a:p>
            <a:fld id="{914F752E-AEB0-4DBA-A567-71F486E664F2}" type="datetimeFigureOut">
              <a:rPr lang="vi-VN" smtClean="0"/>
              <a:pPr/>
              <a:t>08/09/2016</a:t>
            </a:fld>
            <a:endParaRPr lang="vi-VN"/>
          </a:p>
        </p:txBody>
      </p:sp>
      <p:sp>
        <p:nvSpPr>
          <p:cNvPr id="19" name="Footer Placeholder 18"/>
          <p:cNvSpPr>
            <a:spLocks noGrp="1"/>
          </p:cNvSpPr>
          <p:nvPr>
            <p:ph type="ftr" sz="quarter" idx="11"/>
          </p:nvPr>
        </p:nvSpPr>
        <p:spPr/>
        <p:txBody>
          <a:bodyPr/>
          <a:lstStyle/>
          <a:p>
            <a:endParaRPr lang="vi-VN"/>
          </a:p>
        </p:txBody>
      </p:sp>
      <p:sp>
        <p:nvSpPr>
          <p:cNvPr id="27" name="Slide Number Placeholder 26"/>
          <p:cNvSpPr>
            <a:spLocks noGrp="1"/>
          </p:cNvSpPr>
          <p:nvPr>
            <p:ph type="sldNum" sz="quarter" idx="12"/>
          </p:nvPr>
        </p:nvSpPr>
        <p:spPr/>
        <p:txBody>
          <a:bodyPr/>
          <a:lstStyle/>
          <a:p>
            <a:fld id="{46E3CBE7-5BF6-428E-9BF1-71EEF493C38D}" type="slidenum">
              <a:rPr lang="vi-VN" smtClean="0"/>
              <a:pPr/>
              <a:t>‹#›</a:t>
            </a:fld>
            <a:endParaRPr lang="vi-VN"/>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vi-VN" smtClean="0"/>
              <a:t>Bấm &amp; sửa kiểu tiêu đề</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vi-VN" smtClean="0"/>
              <a:t>Bấm &amp; sửa kiểu tiêu đề</a:t>
            </a:r>
          </a:p>
          <a:p>
            <a:pPr lvl="1" eaLnBrk="1" latinLnBrk="0" hangingPunct="1"/>
            <a:r>
              <a:rPr lang="vi-VN" smtClean="0"/>
              <a:t>Mức hai</a:t>
            </a:r>
          </a:p>
          <a:p>
            <a:pPr lvl="2" eaLnBrk="1" latinLnBrk="0" hangingPunct="1"/>
            <a:r>
              <a:rPr lang="vi-VN" smtClean="0"/>
              <a:t>Mức ba</a:t>
            </a:r>
          </a:p>
          <a:p>
            <a:pPr lvl="3" eaLnBrk="1" latinLnBrk="0" hangingPunct="1"/>
            <a:r>
              <a:rPr lang="vi-VN" smtClean="0"/>
              <a:t>Mức bốn</a:t>
            </a:r>
          </a:p>
          <a:p>
            <a:pPr lvl="4" eaLnBrk="1" latinLnBrk="0" hangingPunct="1"/>
            <a:r>
              <a:rPr lang="vi-VN" smtClean="0"/>
              <a:t>Mức năm</a:t>
            </a:r>
            <a:endParaRPr kumimoji="0" lang="en-US"/>
          </a:p>
        </p:txBody>
      </p:sp>
      <p:sp>
        <p:nvSpPr>
          <p:cNvPr id="4" name="Date Placeholder 3"/>
          <p:cNvSpPr>
            <a:spLocks noGrp="1"/>
          </p:cNvSpPr>
          <p:nvPr>
            <p:ph type="dt" sz="half" idx="10"/>
          </p:nvPr>
        </p:nvSpPr>
        <p:spPr/>
        <p:txBody>
          <a:bodyPr/>
          <a:lstStyle/>
          <a:p>
            <a:fld id="{914F752E-AEB0-4DBA-A567-71F486E664F2}" type="datetimeFigureOut">
              <a:rPr lang="vi-VN" smtClean="0"/>
              <a:pPr/>
              <a:t>08/09/2016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46E3CBE7-5BF6-428E-9BF1-71EEF493C38D}" type="slidenum">
              <a:rPr lang="vi-VN" smtClean="0"/>
              <a:pPr/>
              <a:t>‹#›</a:t>
            </a:fld>
            <a:endParaRPr lang="vi-V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vi-VN" smtClean="0"/>
              <a:t>Bấm &amp; sửa kiểu tiêu đề</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vi-VN" smtClean="0"/>
              <a:t>Bấm &amp; sửa kiểu tiêu đề</a:t>
            </a:r>
          </a:p>
          <a:p>
            <a:pPr lvl="1" eaLnBrk="1" latinLnBrk="0" hangingPunct="1"/>
            <a:r>
              <a:rPr lang="vi-VN" smtClean="0"/>
              <a:t>Mức hai</a:t>
            </a:r>
          </a:p>
          <a:p>
            <a:pPr lvl="2" eaLnBrk="1" latinLnBrk="0" hangingPunct="1"/>
            <a:r>
              <a:rPr lang="vi-VN" smtClean="0"/>
              <a:t>Mức ba</a:t>
            </a:r>
          </a:p>
          <a:p>
            <a:pPr lvl="3" eaLnBrk="1" latinLnBrk="0" hangingPunct="1"/>
            <a:r>
              <a:rPr lang="vi-VN" smtClean="0"/>
              <a:t>Mức bốn</a:t>
            </a:r>
          </a:p>
          <a:p>
            <a:pPr lvl="4" eaLnBrk="1" latinLnBrk="0" hangingPunct="1"/>
            <a:r>
              <a:rPr lang="vi-VN" smtClean="0"/>
              <a:t>Mức năm</a:t>
            </a:r>
            <a:endParaRPr kumimoji="0" lang="en-US"/>
          </a:p>
        </p:txBody>
      </p:sp>
      <p:sp>
        <p:nvSpPr>
          <p:cNvPr id="4" name="Date Placeholder 3"/>
          <p:cNvSpPr>
            <a:spLocks noGrp="1"/>
          </p:cNvSpPr>
          <p:nvPr>
            <p:ph type="dt" sz="half" idx="10"/>
          </p:nvPr>
        </p:nvSpPr>
        <p:spPr/>
        <p:txBody>
          <a:bodyPr/>
          <a:lstStyle/>
          <a:p>
            <a:fld id="{914F752E-AEB0-4DBA-A567-71F486E664F2}" type="datetimeFigureOut">
              <a:rPr lang="vi-VN" smtClean="0"/>
              <a:pPr/>
              <a:t>08/09/2016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46E3CBE7-5BF6-428E-9BF1-71EEF493C38D}" type="slidenum">
              <a:rPr lang="vi-VN" smtClean="0"/>
              <a:pPr/>
              <a:t>‹#›</a:t>
            </a:fld>
            <a:endParaRPr lang="vi-V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Ngữ cảnh">
    <p:spTree>
      <p:nvGrpSpPr>
        <p:cNvPr id="1" name=""/>
        <p:cNvGrpSpPr/>
        <p:nvPr/>
      </p:nvGrpSpPr>
      <p:grpSpPr>
        <a:xfrm>
          <a:off x="0" y="0"/>
          <a:ext cx="0" cy="0"/>
          <a:chOff x="0" y="0"/>
          <a:chExt cx="0" cy="0"/>
        </a:xfrm>
      </p:grpSpPr>
      <p:sp>
        <p:nvSpPr>
          <p:cNvPr id="2" name="Chỗ dành sẵn cho Nội dung 1"/>
          <p:cNvSpPr>
            <a:spLocks noGrp="1"/>
          </p:cNvSpPr>
          <p:nvPr>
            <p:ph/>
          </p:nvPr>
        </p:nvSpPr>
        <p:spPr>
          <a:xfrm>
            <a:off x="457200" y="274638"/>
            <a:ext cx="8229600" cy="5851525"/>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vi-VN"/>
          </a:p>
        </p:txBody>
      </p:sp>
      <p:sp>
        <p:nvSpPr>
          <p:cNvPr id="3" name="Chỗ dành sẵn cho Ngày tháng 2"/>
          <p:cNvSpPr>
            <a:spLocks noGrp="1"/>
          </p:cNvSpPr>
          <p:nvPr>
            <p:ph type="dt" sz="half" idx="10"/>
          </p:nvPr>
        </p:nvSpPr>
        <p:spPr>
          <a:xfrm>
            <a:off x="457200" y="6245225"/>
            <a:ext cx="2133600" cy="476250"/>
          </a:xfrm>
        </p:spPr>
        <p:txBody>
          <a:bodyPr/>
          <a:lstStyle>
            <a:lvl1pPr>
              <a:defRPr/>
            </a:lvl1pPr>
          </a:lstStyle>
          <a:p>
            <a:endParaRPr lang="en-US"/>
          </a:p>
        </p:txBody>
      </p:sp>
      <p:sp>
        <p:nvSpPr>
          <p:cNvPr id="4" name="Chỗ dành sẵn cho Chân trang 3"/>
          <p:cNvSpPr>
            <a:spLocks noGrp="1"/>
          </p:cNvSpPr>
          <p:nvPr>
            <p:ph type="ftr" sz="quarter" idx="11"/>
          </p:nvPr>
        </p:nvSpPr>
        <p:spPr>
          <a:xfrm>
            <a:off x="3124200" y="6245225"/>
            <a:ext cx="2895600" cy="476250"/>
          </a:xfrm>
        </p:spPr>
        <p:txBody>
          <a:bodyPr/>
          <a:lstStyle>
            <a:lvl1pPr>
              <a:defRPr/>
            </a:lvl1pPr>
          </a:lstStyle>
          <a:p>
            <a:endParaRPr lang="en-US"/>
          </a:p>
        </p:txBody>
      </p:sp>
      <p:sp>
        <p:nvSpPr>
          <p:cNvPr id="5" name="Chỗ dành sẵn cho Số hiệu Bản chiếu 4"/>
          <p:cNvSpPr>
            <a:spLocks noGrp="1"/>
          </p:cNvSpPr>
          <p:nvPr>
            <p:ph type="sldNum" sz="quarter" idx="12"/>
          </p:nvPr>
        </p:nvSpPr>
        <p:spPr>
          <a:xfrm>
            <a:off x="6553200" y="6245225"/>
            <a:ext cx="2133600" cy="476250"/>
          </a:xfrm>
        </p:spPr>
        <p:txBody>
          <a:bodyPr/>
          <a:lstStyle>
            <a:lvl1pPr>
              <a:defRPr/>
            </a:lvl1pPr>
          </a:lstStyle>
          <a:p>
            <a:fld id="{F1E5B1D6-79F6-4850-AA58-53B025CD9463}" type="slidenum">
              <a:rPr lang="en-US"/>
              <a:pPr/>
              <a:t>‹#›</a:t>
            </a:fld>
            <a:endParaRPr lang="en-US"/>
          </a:p>
        </p:txBody>
      </p:sp>
    </p:spTree>
    <p:extLst>
      <p:ext uri="{BB962C8B-B14F-4D97-AF65-F5344CB8AC3E}">
        <p14:creationId xmlns:p14="http://schemas.microsoft.com/office/powerpoint/2010/main" xmlns="" val="3142879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vi-VN" smtClean="0"/>
              <a:t>Bấm &amp; sửa kiểu tiêu đề</a:t>
            </a:r>
            <a:endParaRPr kumimoji="0" lang="en-US"/>
          </a:p>
        </p:txBody>
      </p:sp>
      <p:sp>
        <p:nvSpPr>
          <p:cNvPr id="3" name="Content Placeholder 2"/>
          <p:cNvSpPr>
            <a:spLocks noGrp="1"/>
          </p:cNvSpPr>
          <p:nvPr>
            <p:ph idx="1"/>
          </p:nvPr>
        </p:nvSpPr>
        <p:spPr/>
        <p:txBody>
          <a:bodyPr/>
          <a:lstStyle/>
          <a:p>
            <a:pPr lvl="0" eaLnBrk="1" latinLnBrk="0" hangingPunct="1"/>
            <a:r>
              <a:rPr lang="vi-VN" smtClean="0"/>
              <a:t>Bấm &amp; sửa kiểu tiêu đề</a:t>
            </a:r>
          </a:p>
          <a:p>
            <a:pPr lvl="1" eaLnBrk="1" latinLnBrk="0" hangingPunct="1"/>
            <a:r>
              <a:rPr lang="vi-VN" smtClean="0"/>
              <a:t>Mức hai</a:t>
            </a:r>
          </a:p>
          <a:p>
            <a:pPr lvl="2" eaLnBrk="1" latinLnBrk="0" hangingPunct="1"/>
            <a:r>
              <a:rPr lang="vi-VN" smtClean="0"/>
              <a:t>Mức ba</a:t>
            </a:r>
          </a:p>
          <a:p>
            <a:pPr lvl="3" eaLnBrk="1" latinLnBrk="0" hangingPunct="1"/>
            <a:r>
              <a:rPr lang="vi-VN" smtClean="0"/>
              <a:t>Mức bốn</a:t>
            </a:r>
          </a:p>
          <a:p>
            <a:pPr lvl="4" eaLnBrk="1" latinLnBrk="0" hangingPunct="1"/>
            <a:r>
              <a:rPr lang="vi-VN" smtClean="0"/>
              <a:t>Mức năm</a:t>
            </a:r>
            <a:endParaRPr kumimoji="0" lang="en-US"/>
          </a:p>
        </p:txBody>
      </p:sp>
      <p:sp>
        <p:nvSpPr>
          <p:cNvPr id="4" name="Date Placeholder 3"/>
          <p:cNvSpPr>
            <a:spLocks noGrp="1"/>
          </p:cNvSpPr>
          <p:nvPr>
            <p:ph type="dt" sz="half" idx="10"/>
          </p:nvPr>
        </p:nvSpPr>
        <p:spPr/>
        <p:txBody>
          <a:bodyPr/>
          <a:lstStyle/>
          <a:p>
            <a:fld id="{914F752E-AEB0-4DBA-A567-71F486E664F2}" type="datetimeFigureOut">
              <a:rPr lang="vi-VN" smtClean="0"/>
              <a:pPr/>
              <a:t>08/09/2016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46E3CBE7-5BF6-428E-9BF1-71EEF493C38D}" type="slidenum">
              <a:rPr lang="vi-VN" smtClean="0"/>
              <a:pPr/>
              <a:t>‹#›</a:t>
            </a:fld>
            <a:endParaRPr lang="vi-V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vi-VN" smtClean="0"/>
              <a:t>Bấm &amp; sửa kiểu tiêu đề</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vi-VN" smtClean="0"/>
              <a:t>Bấm &amp; sửa kiểu tiêu đề</a:t>
            </a:r>
          </a:p>
        </p:txBody>
      </p:sp>
      <p:sp>
        <p:nvSpPr>
          <p:cNvPr id="4" name="Date Placeholder 3"/>
          <p:cNvSpPr>
            <a:spLocks noGrp="1"/>
          </p:cNvSpPr>
          <p:nvPr>
            <p:ph type="dt" sz="half" idx="10"/>
          </p:nvPr>
        </p:nvSpPr>
        <p:spPr/>
        <p:txBody>
          <a:bodyPr/>
          <a:lstStyle/>
          <a:p>
            <a:fld id="{914F752E-AEB0-4DBA-A567-71F486E664F2}" type="datetimeFigureOut">
              <a:rPr lang="vi-VN" smtClean="0"/>
              <a:pPr/>
              <a:t>08/09/2016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46E3CBE7-5BF6-428E-9BF1-71EEF493C38D}" type="slidenum">
              <a:rPr lang="vi-VN" smtClean="0"/>
              <a:pPr/>
              <a:t>‹#›</a:t>
            </a:fld>
            <a:endParaRPr lang="vi-V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vi-VN" smtClean="0"/>
              <a:t>Bấm &amp; sửa kiểu tiêu đề</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vi-VN" smtClean="0"/>
              <a:t>Bấm &amp; sửa kiểu tiêu đề</a:t>
            </a:r>
          </a:p>
          <a:p>
            <a:pPr lvl="1" eaLnBrk="1" latinLnBrk="0" hangingPunct="1"/>
            <a:r>
              <a:rPr lang="vi-VN" smtClean="0"/>
              <a:t>Mức hai</a:t>
            </a:r>
          </a:p>
          <a:p>
            <a:pPr lvl="2" eaLnBrk="1" latinLnBrk="0" hangingPunct="1"/>
            <a:r>
              <a:rPr lang="vi-VN" smtClean="0"/>
              <a:t>Mức ba</a:t>
            </a:r>
          </a:p>
          <a:p>
            <a:pPr lvl="3" eaLnBrk="1" latinLnBrk="0" hangingPunct="1"/>
            <a:r>
              <a:rPr lang="vi-VN" smtClean="0"/>
              <a:t>Mức bốn</a:t>
            </a:r>
          </a:p>
          <a:p>
            <a:pPr lvl="4" eaLnBrk="1" latinLnBrk="0" hangingPunct="1"/>
            <a:r>
              <a:rPr lang="vi-VN" smtClean="0"/>
              <a:t>Mức năm</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vi-VN" smtClean="0"/>
              <a:t>Bấm &amp; sửa kiểu tiêu đề</a:t>
            </a:r>
          </a:p>
          <a:p>
            <a:pPr lvl="1" eaLnBrk="1" latinLnBrk="0" hangingPunct="1"/>
            <a:r>
              <a:rPr lang="vi-VN" smtClean="0"/>
              <a:t>Mức hai</a:t>
            </a:r>
          </a:p>
          <a:p>
            <a:pPr lvl="2" eaLnBrk="1" latinLnBrk="0" hangingPunct="1"/>
            <a:r>
              <a:rPr lang="vi-VN" smtClean="0"/>
              <a:t>Mức ba</a:t>
            </a:r>
          </a:p>
          <a:p>
            <a:pPr lvl="3" eaLnBrk="1" latinLnBrk="0" hangingPunct="1"/>
            <a:r>
              <a:rPr lang="vi-VN" smtClean="0"/>
              <a:t>Mức bốn</a:t>
            </a:r>
          </a:p>
          <a:p>
            <a:pPr lvl="4" eaLnBrk="1" latinLnBrk="0" hangingPunct="1"/>
            <a:r>
              <a:rPr lang="vi-VN" smtClean="0"/>
              <a:t>Mức năm</a:t>
            </a:r>
            <a:endParaRPr kumimoji="0" lang="en-US"/>
          </a:p>
        </p:txBody>
      </p:sp>
      <p:sp>
        <p:nvSpPr>
          <p:cNvPr id="5" name="Date Placeholder 4"/>
          <p:cNvSpPr>
            <a:spLocks noGrp="1"/>
          </p:cNvSpPr>
          <p:nvPr>
            <p:ph type="dt" sz="half" idx="10"/>
          </p:nvPr>
        </p:nvSpPr>
        <p:spPr/>
        <p:txBody>
          <a:bodyPr/>
          <a:lstStyle/>
          <a:p>
            <a:fld id="{914F752E-AEB0-4DBA-A567-71F486E664F2}" type="datetimeFigureOut">
              <a:rPr lang="vi-VN" smtClean="0"/>
              <a:pPr/>
              <a:t>08/09/2016</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46E3CBE7-5BF6-428E-9BF1-71EEF493C38D}" type="slidenum">
              <a:rPr lang="vi-VN" smtClean="0"/>
              <a:pPr/>
              <a:t>‹#›</a:t>
            </a:fld>
            <a:endParaRPr lang="vi-V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vi-VN" smtClean="0"/>
              <a:t>Bấm &amp; sửa kiểu tiêu đề</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vi-VN" smtClean="0"/>
              <a:t>Bấm &amp; sửa kiểu tiêu đề</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vi-VN" smtClean="0"/>
              <a:t>Bấm &amp; sửa kiểu tiêu đề</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vi-VN" smtClean="0"/>
              <a:t>Bấm &amp; sửa kiểu tiêu đề</a:t>
            </a:r>
          </a:p>
          <a:p>
            <a:pPr lvl="1" eaLnBrk="1" latinLnBrk="0" hangingPunct="1"/>
            <a:r>
              <a:rPr lang="vi-VN" smtClean="0"/>
              <a:t>Mức hai</a:t>
            </a:r>
          </a:p>
          <a:p>
            <a:pPr lvl="2" eaLnBrk="1" latinLnBrk="0" hangingPunct="1"/>
            <a:r>
              <a:rPr lang="vi-VN" smtClean="0"/>
              <a:t>Mức ba</a:t>
            </a:r>
          </a:p>
          <a:p>
            <a:pPr lvl="3" eaLnBrk="1" latinLnBrk="0" hangingPunct="1"/>
            <a:r>
              <a:rPr lang="vi-VN" smtClean="0"/>
              <a:t>Mức bốn</a:t>
            </a:r>
          </a:p>
          <a:p>
            <a:pPr lvl="4" eaLnBrk="1" latinLnBrk="0" hangingPunct="1"/>
            <a:r>
              <a:rPr lang="vi-VN" smtClean="0"/>
              <a:t>Mức năm</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vi-VN" smtClean="0"/>
              <a:t>Bấm &amp; sửa kiểu tiêu đề</a:t>
            </a:r>
          </a:p>
          <a:p>
            <a:pPr lvl="1" eaLnBrk="1" latinLnBrk="0" hangingPunct="1"/>
            <a:r>
              <a:rPr lang="vi-VN" smtClean="0"/>
              <a:t>Mức hai</a:t>
            </a:r>
          </a:p>
          <a:p>
            <a:pPr lvl="2" eaLnBrk="1" latinLnBrk="0" hangingPunct="1"/>
            <a:r>
              <a:rPr lang="vi-VN" smtClean="0"/>
              <a:t>Mức ba</a:t>
            </a:r>
          </a:p>
          <a:p>
            <a:pPr lvl="3" eaLnBrk="1" latinLnBrk="0" hangingPunct="1"/>
            <a:r>
              <a:rPr lang="vi-VN" smtClean="0"/>
              <a:t>Mức bốn</a:t>
            </a:r>
          </a:p>
          <a:p>
            <a:pPr lvl="4" eaLnBrk="1" latinLnBrk="0" hangingPunct="1"/>
            <a:r>
              <a:rPr lang="vi-VN" smtClean="0"/>
              <a:t>Mức năm</a:t>
            </a:r>
            <a:endParaRPr kumimoji="0" lang="en-US"/>
          </a:p>
        </p:txBody>
      </p:sp>
      <p:sp>
        <p:nvSpPr>
          <p:cNvPr id="7" name="Date Placeholder 6"/>
          <p:cNvSpPr>
            <a:spLocks noGrp="1"/>
          </p:cNvSpPr>
          <p:nvPr>
            <p:ph type="dt" sz="half" idx="10"/>
          </p:nvPr>
        </p:nvSpPr>
        <p:spPr/>
        <p:txBody>
          <a:bodyPr/>
          <a:lstStyle/>
          <a:p>
            <a:fld id="{914F752E-AEB0-4DBA-A567-71F486E664F2}" type="datetimeFigureOut">
              <a:rPr lang="vi-VN" smtClean="0"/>
              <a:pPr/>
              <a:t>08/09/2016</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46E3CBE7-5BF6-428E-9BF1-71EEF493C38D}" type="slidenum">
              <a:rPr lang="vi-VN" smtClean="0"/>
              <a:pPr/>
              <a:t>‹#›</a:t>
            </a:fld>
            <a:endParaRPr lang="vi-V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vi-VN" smtClean="0"/>
              <a:t>Bấm &amp; sửa kiểu tiêu đề</a:t>
            </a:r>
            <a:endParaRPr kumimoji="0" lang="en-US"/>
          </a:p>
        </p:txBody>
      </p:sp>
      <p:sp>
        <p:nvSpPr>
          <p:cNvPr id="3" name="Date Placeholder 2"/>
          <p:cNvSpPr>
            <a:spLocks noGrp="1"/>
          </p:cNvSpPr>
          <p:nvPr>
            <p:ph type="dt" sz="half" idx="10"/>
          </p:nvPr>
        </p:nvSpPr>
        <p:spPr/>
        <p:txBody>
          <a:bodyPr/>
          <a:lstStyle/>
          <a:p>
            <a:fld id="{914F752E-AEB0-4DBA-A567-71F486E664F2}" type="datetimeFigureOut">
              <a:rPr lang="vi-VN" smtClean="0"/>
              <a:pPr/>
              <a:t>08/09/2016</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46E3CBE7-5BF6-428E-9BF1-71EEF493C38D}" type="slidenum">
              <a:rPr lang="vi-VN" smtClean="0"/>
              <a:pPr/>
              <a:t>‹#›</a:t>
            </a:fld>
            <a:endParaRPr lang="vi-V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4F752E-AEB0-4DBA-A567-71F486E664F2}" type="datetimeFigureOut">
              <a:rPr lang="vi-VN" smtClean="0"/>
              <a:pPr/>
              <a:t>08/09/2016</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46E3CBE7-5BF6-428E-9BF1-71EEF493C38D}" type="slidenum">
              <a:rPr lang="vi-VN" smtClean="0"/>
              <a:pPr/>
              <a:t>‹#›</a:t>
            </a:fld>
            <a:endParaRPr lang="vi-V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vi-VN" smtClean="0"/>
              <a:t>Bấm &amp; sửa kiểu tiêu đề</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vi-VN" smtClean="0"/>
              <a:t>Bấm &amp; sửa kiểu tiêu đề</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vi-VN" smtClean="0"/>
              <a:t>Bấm &amp; sửa kiểu tiêu đề</a:t>
            </a:r>
          </a:p>
          <a:p>
            <a:pPr lvl="1" eaLnBrk="1" latinLnBrk="0" hangingPunct="1"/>
            <a:r>
              <a:rPr lang="vi-VN" smtClean="0"/>
              <a:t>Mức hai</a:t>
            </a:r>
          </a:p>
          <a:p>
            <a:pPr lvl="2" eaLnBrk="1" latinLnBrk="0" hangingPunct="1"/>
            <a:r>
              <a:rPr lang="vi-VN" smtClean="0"/>
              <a:t>Mức ba</a:t>
            </a:r>
          </a:p>
          <a:p>
            <a:pPr lvl="3" eaLnBrk="1" latinLnBrk="0" hangingPunct="1"/>
            <a:r>
              <a:rPr lang="vi-VN" smtClean="0"/>
              <a:t>Mức bốn</a:t>
            </a:r>
          </a:p>
          <a:p>
            <a:pPr lvl="4" eaLnBrk="1" latinLnBrk="0" hangingPunct="1"/>
            <a:r>
              <a:rPr lang="vi-VN" smtClean="0"/>
              <a:t>Mức năm</a:t>
            </a:r>
            <a:endParaRPr kumimoji="0" lang="en-US"/>
          </a:p>
        </p:txBody>
      </p:sp>
      <p:sp>
        <p:nvSpPr>
          <p:cNvPr id="5" name="Date Placeholder 4"/>
          <p:cNvSpPr>
            <a:spLocks noGrp="1"/>
          </p:cNvSpPr>
          <p:nvPr>
            <p:ph type="dt" sz="half" idx="10"/>
          </p:nvPr>
        </p:nvSpPr>
        <p:spPr/>
        <p:txBody>
          <a:bodyPr/>
          <a:lstStyle/>
          <a:p>
            <a:fld id="{914F752E-AEB0-4DBA-A567-71F486E664F2}" type="datetimeFigureOut">
              <a:rPr lang="vi-VN" smtClean="0"/>
              <a:pPr/>
              <a:t>08/09/2016</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46E3CBE7-5BF6-428E-9BF1-71EEF493C38D}" type="slidenum">
              <a:rPr lang="vi-VN" smtClean="0"/>
              <a:pPr/>
              <a:t>‹#›</a:t>
            </a:fld>
            <a:endParaRPr lang="vi-V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vi-VN" smtClean="0"/>
              <a:t>Bấm &amp; sửa kiểu tiêu đề</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vi-VN" smtClean="0"/>
              <a:t>Bấm &amp; sửa kiểu tiêu đề</a:t>
            </a:r>
          </a:p>
        </p:txBody>
      </p:sp>
      <p:sp>
        <p:nvSpPr>
          <p:cNvPr id="5" name="Date Placeholder 4"/>
          <p:cNvSpPr>
            <a:spLocks noGrp="1"/>
          </p:cNvSpPr>
          <p:nvPr>
            <p:ph type="dt" sz="half" idx="10"/>
          </p:nvPr>
        </p:nvSpPr>
        <p:spPr/>
        <p:txBody>
          <a:bodyPr/>
          <a:lstStyle/>
          <a:p>
            <a:fld id="{914F752E-AEB0-4DBA-A567-71F486E664F2}" type="datetimeFigureOut">
              <a:rPr lang="vi-VN" smtClean="0"/>
              <a:pPr/>
              <a:t>08/09/2016</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a:xfrm>
            <a:off x="8077200" y="6356350"/>
            <a:ext cx="609600" cy="365125"/>
          </a:xfrm>
        </p:spPr>
        <p:txBody>
          <a:bodyPr/>
          <a:lstStyle/>
          <a:p>
            <a:fld id="{46E3CBE7-5BF6-428E-9BF1-71EEF493C38D}" type="slidenum">
              <a:rPr lang="vi-VN" smtClean="0"/>
              <a:pPr/>
              <a:t>‹#›</a:t>
            </a:fld>
            <a:endParaRPr lang="vi-VN"/>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vi-VN" smtClean="0"/>
              <a:t>Bấm biểu tượng để thêm hình ảnh</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4000">
              <a:srgbClr val="CCFFFF"/>
            </a:gs>
            <a:gs pos="0">
              <a:schemeClr val="accent1">
                <a:lumMod val="20000"/>
                <a:lumOff val="80000"/>
              </a:schemeClr>
            </a:gs>
            <a:gs pos="77350">
              <a:srgbClr val="CCFFCC"/>
            </a:gs>
            <a:gs pos="50000">
              <a:srgbClr val="FFFFCC"/>
            </a:gs>
            <a:gs pos="94338">
              <a:srgbClr val="DDF1EF"/>
            </a:gs>
            <a:gs pos="100000">
              <a:srgbClr val="66FF66"/>
            </a:gs>
          </a:gsLst>
          <a:lin ang="2700000" scaled="1"/>
          <a:tileRect/>
        </a:grad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vi-VN" smtClean="0"/>
              <a:t>Bấm &amp; sửa kiểu tiêu đề</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vi-VN" smtClean="0"/>
              <a:t>Bấm &amp; sửa kiểu tiêu đề</a:t>
            </a:r>
          </a:p>
          <a:p>
            <a:pPr lvl="1" eaLnBrk="1" latinLnBrk="0" hangingPunct="1"/>
            <a:r>
              <a:rPr kumimoji="0" lang="vi-VN" smtClean="0"/>
              <a:t>Mức hai</a:t>
            </a:r>
          </a:p>
          <a:p>
            <a:pPr lvl="2" eaLnBrk="1" latinLnBrk="0" hangingPunct="1"/>
            <a:r>
              <a:rPr kumimoji="0" lang="vi-VN" smtClean="0"/>
              <a:t>Mức ba</a:t>
            </a:r>
          </a:p>
          <a:p>
            <a:pPr lvl="3" eaLnBrk="1" latinLnBrk="0" hangingPunct="1"/>
            <a:r>
              <a:rPr kumimoji="0" lang="vi-VN" smtClean="0"/>
              <a:t>Mức bốn</a:t>
            </a:r>
          </a:p>
          <a:p>
            <a:pPr lvl="4" eaLnBrk="1" latinLnBrk="0" hangingPunct="1"/>
            <a:r>
              <a:rPr kumimoji="0" lang="vi-VN" smtClean="0"/>
              <a:t>Mức năm</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14F752E-AEB0-4DBA-A567-71F486E664F2}" type="datetimeFigureOut">
              <a:rPr lang="vi-VN" smtClean="0"/>
              <a:pPr/>
              <a:t>08/09/2016</a:t>
            </a:fld>
            <a:endParaRPr lang="vi-VN"/>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vi-VN"/>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6E3CBE7-5BF6-428E-9BF1-71EEF493C38D}" type="slidenum">
              <a:rPr lang="vi-VN" smtClean="0"/>
              <a:pPr/>
              <a:t>‹#›</a:t>
            </a:fld>
            <a:endParaRPr lang="vi-VN"/>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 id="2147483814" r:id="rId12"/>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control" Target="../activeX/activeX7.xml"/><Relationship Id="rId3" Type="http://schemas.openxmlformats.org/officeDocument/2006/relationships/control" Target="../activeX/activeX2.xml"/><Relationship Id="rId7" Type="http://schemas.openxmlformats.org/officeDocument/2006/relationships/control" Target="../activeX/activeX6.xml"/><Relationship Id="rId2" Type="http://schemas.openxmlformats.org/officeDocument/2006/relationships/control" Target="../activeX/activeX1.xml"/><Relationship Id="rId1" Type="http://schemas.openxmlformats.org/officeDocument/2006/relationships/vmlDrawing" Target="../drawings/vmlDrawing5.vml"/><Relationship Id="rId6" Type="http://schemas.openxmlformats.org/officeDocument/2006/relationships/control" Target="../activeX/activeX5.xml"/><Relationship Id="rId11" Type="http://schemas.openxmlformats.org/officeDocument/2006/relationships/slideLayout" Target="../slideLayouts/slideLayout12.xml"/><Relationship Id="rId5" Type="http://schemas.openxmlformats.org/officeDocument/2006/relationships/control" Target="../activeX/activeX4.xml"/><Relationship Id="rId10" Type="http://schemas.openxmlformats.org/officeDocument/2006/relationships/control" Target="../activeX/activeX9.xml"/><Relationship Id="rId4" Type="http://schemas.openxmlformats.org/officeDocument/2006/relationships/control" Target="../activeX/activeX3.xml"/><Relationship Id="rId9" Type="http://schemas.openxmlformats.org/officeDocument/2006/relationships/control" Target="../activeX/activeX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2.xml"/><Relationship Id="rId1" Type="http://schemas.openxmlformats.org/officeDocument/2006/relationships/vmlDrawing" Target="../drawings/vmlDrawing6.vml"/><Relationship Id="rId4" Type="http://schemas.openxmlformats.org/officeDocument/2006/relationships/oleObject" Target="../embeddings/oleObject6.bin"/></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2.xml"/><Relationship Id="rId1" Type="http://schemas.openxmlformats.org/officeDocument/2006/relationships/vmlDrawing" Target="../drawings/vmlDrawing7.vml"/><Relationship Id="rId5" Type="http://schemas.openxmlformats.org/officeDocument/2006/relationships/oleObject" Target="../embeddings/oleObject9.bin"/><Relationship Id="rId4" Type="http://schemas.openxmlformats.org/officeDocument/2006/relationships/oleObject" Target="../embeddings/oleObject8.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2.xml"/><Relationship Id="rId1" Type="http://schemas.openxmlformats.org/officeDocument/2006/relationships/vmlDrawing" Target="../drawings/vmlDrawing2.v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2.xml"/><Relationship Id="rId1" Type="http://schemas.openxmlformats.org/officeDocument/2006/relationships/vmlDrawing" Target="../drawings/vmlDrawing3.v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2.xml"/><Relationship Id="rId1" Type="http://schemas.openxmlformats.org/officeDocument/2006/relationships/vmlDrawing" Target="../drawings/vmlDrawing4.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ình chữ nhật 3"/>
          <p:cNvSpPr/>
          <p:nvPr/>
        </p:nvSpPr>
        <p:spPr>
          <a:xfrm>
            <a:off x="787256" y="-747464"/>
            <a:ext cx="8177232" cy="6247864"/>
          </a:xfrm>
          <a:prstGeom prst="rect">
            <a:avLst/>
          </a:prstGeom>
          <a:scene3d>
            <a:camera prst="perspectiveRelaxed"/>
            <a:lightRig rig="threePt" dir="t"/>
          </a:scene3d>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vi-VN" sz="8000" b="1" i="1" u="sng" cap="all" dirty="0" smtClean="0">
                <a:ln w="0"/>
                <a:solidFill>
                  <a:srgbClr val="006600"/>
                </a:solidFill>
                <a:effectLst>
                  <a:reflection blurRad="12700" stA="50000" endPos="50000" dist="5000" dir="5400000" sy="-100000" rotWithShape="0"/>
                </a:effectLst>
              </a:rPr>
              <a:t>BÀI 7</a:t>
            </a:r>
            <a:r>
              <a:rPr lang="vi-VN" sz="8000" b="1" i="1" cap="all" dirty="0" smtClean="0">
                <a:ln w="0"/>
                <a:solidFill>
                  <a:srgbClr val="006600"/>
                </a:solidFill>
                <a:effectLst>
                  <a:reflection blurRad="12700" stA="50000" endPos="50000" dist="5000" dir="5400000" sy="-100000" rotWithShape="0"/>
                </a:effectLst>
              </a:rPr>
              <a:t>:</a:t>
            </a:r>
            <a:endParaRPr lang="vi-VN" sz="8000" b="1" cap="all" dirty="0" smtClean="0">
              <a:ln w="0"/>
              <a:solidFill>
                <a:srgbClr val="006600"/>
              </a:solidFill>
              <a:effectLst>
                <a:reflection blurRad="12700" stA="50000" endPos="50000" dist="5000" dir="5400000" sy="-100000" rotWithShape="0"/>
              </a:effectLst>
            </a:endParaRPr>
          </a:p>
          <a:p>
            <a:r>
              <a:rPr lang="vi-VN" sz="8000" b="1" cap="all" dirty="0" smtClean="0">
                <a:ln w="0"/>
                <a:solidFill>
                  <a:srgbClr val="C00000"/>
                </a:solidFill>
                <a:effectLst>
                  <a:reflection blurRad="12700" stA="50000" endPos="50000" dist="5000" dir="5400000" sy="-100000" rotWithShape="0"/>
                </a:effectLst>
              </a:rPr>
              <a:t>SỰ PHỤ THUỘC CỦA ĐIỆN TRỞ </a:t>
            </a:r>
          </a:p>
          <a:p>
            <a:r>
              <a:rPr lang="vi-VN" sz="8000" b="1" cap="all" dirty="0" smtClean="0">
                <a:ln w="0"/>
                <a:solidFill>
                  <a:srgbClr val="C00000"/>
                </a:solidFill>
                <a:effectLst>
                  <a:reflection blurRad="12700" stA="50000" endPos="50000" dist="5000" dir="5400000" sy="-100000" rotWithShape="0"/>
                </a:effectLst>
              </a:rPr>
              <a:t>VÀO CHIỀU DÀI DÂY DẪN</a:t>
            </a:r>
            <a:endParaRPr lang="vi-VN" sz="8000" b="1" cap="all" dirty="0">
              <a:ln w="0"/>
              <a:solidFill>
                <a:srgbClr val="C00000"/>
              </a:solidFill>
              <a:effectLst>
                <a:reflection blurRad="12700" stA="50000" endPos="50000" dist="5000" dir="5400000" sy="-100000" rotWithShape="0"/>
              </a:effectLst>
            </a:endParaRPr>
          </a:p>
        </p:txBody>
      </p:sp>
    </p:spTree>
    <p:extLst>
      <p:ext uri="{BB962C8B-B14F-4D97-AF65-F5344CB8AC3E}">
        <p14:creationId xmlns:p14="http://schemas.microsoft.com/office/powerpoint/2010/main" xmlns="" val="627330809"/>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mph" presetSubtype="0" repeatCount="indefinite" fill="hold" grpId="0" nodeType="afterEffect">
                                  <p:stCondLst>
                                    <p:cond delay="0"/>
                                  </p:stCondLst>
                                  <p:iterate type="wd">
                                    <p:tmPct val="3000"/>
                                  </p:iterate>
                                  <p:childTnLst>
                                    <p:animClr clrSpc="hsl" dir="cw">
                                      <p:cBhvr override="childStyle">
                                        <p:cTn id="6" dur="1000" fill="hold"/>
                                        <p:tgtEl>
                                          <p:spTgt spid="4"/>
                                        </p:tgtEl>
                                        <p:attrNameLst>
                                          <p:attrName>style.color</p:attrName>
                                        </p:attrNameLst>
                                      </p:cBhvr>
                                      <p:by>
                                        <p:hsl h="-7200000" s="0" l="0"/>
                                      </p:by>
                                    </p:animClr>
                                    <p:animClr clrSpc="hsl" dir="cw">
                                      <p:cBhvr>
                                        <p:cTn id="7" dur="1000" fill="hold"/>
                                        <p:tgtEl>
                                          <p:spTgt spid="4"/>
                                        </p:tgtEl>
                                        <p:attrNameLst>
                                          <p:attrName>fillcolor</p:attrName>
                                        </p:attrNameLst>
                                      </p:cBhvr>
                                      <p:by>
                                        <p:hsl h="-7200000" s="0" l="0"/>
                                      </p:by>
                                    </p:animClr>
                                    <p:animClr clrSpc="hsl" dir="cw">
                                      <p:cBhvr>
                                        <p:cTn id="8" dur="1000" fill="hold"/>
                                        <p:tgtEl>
                                          <p:spTgt spid="4"/>
                                        </p:tgtEl>
                                        <p:attrNameLst>
                                          <p:attrName>stroke.color</p:attrName>
                                        </p:attrNameLst>
                                      </p:cBhvr>
                                      <p:by>
                                        <p:hsl h="-7200000" s="0" l="0"/>
                                      </p:by>
                                    </p:animClr>
                                    <p:set>
                                      <p:cBhvr>
                                        <p:cTn id="9" dur="1000" fill="hold"/>
                                        <p:tgtEl>
                                          <p:spTgt spid="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ình chữ nhật 2"/>
          <p:cNvSpPr/>
          <p:nvPr/>
        </p:nvSpPr>
        <p:spPr>
          <a:xfrm>
            <a:off x="-4832" y="0"/>
            <a:ext cx="9144000" cy="830997"/>
          </a:xfrm>
          <a:prstGeom prst="rect">
            <a:avLst/>
          </a:prstGeom>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vi-VN" sz="2400" b="1" cap="all" dirty="0" smtClean="0">
                <a:ln w="0"/>
                <a:solidFill>
                  <a:srgbClr val="C00000"/>
                </a:solidFill>
                <a:effectLst>
                  <a:reflection blurRad="12700" stA="50000" endPos="50000" dist="5000" dir="5400000" sy="-100000" rotWithShape="0"/>
                </a:effectLst>
              </a:rPr>
              <a:t>BÀI 7.  SỰ PHỤ THUỘC CỦA ĐIỆN TRỞ </a:t>
            </a:r>
          </a:p>
          <a:p>
            <a:pPr algn="ctr"/>
            <a:r>
              <a:rPr lang="vi-VN" sz="2400" b="1" cap="all" dirty="0" smtClean="0">
                <a:ln w="0"/>
                <a:solidFill>
                  <a:srgbClr val="C00000"/>
                </a:solidFill>
                <a:effectLst>
                  <a:reflection blurRad="12700" stA="50000" endPos="50000" dist="5000" dir="5400000" sy="-100000" rotWithShape="0"/>
                </a:effectLst>
              </a:rPr>
              <a:t>VÀO CHIỀU DÀI DÂY DẪN</a:t>
            </a:r>
            <a:endParaRPr lang="vi-VN" sz="2400" b="1" cap="all" dirty="0">
              <a:ln w="0"/>
              <a:solidFill>
                <a:srgbClr val="C00000"/>
              </a:solidFill>
              <a:effectLst>
                <a:reflection blurRad="12700" stA="50000" endPos="50000" dist="5000" dir="5400000" sy="-100000" rotWithShape="0"/>
              </a:effectLst>
            </a:endParaRPr>
          </a:p>
        </p:txBody>
      </p:sp>
      <p:sp>
        <p:nvSpPr>
          <p:cNvPr id="4" name="Hình chữ nhật 3"/>
          <p:cNvSpPr/>
          <p:nvPr/>
        </p:nvSpPr>
        <p:spPr>
          <a:xfrm>
            <a:off x="-4832" y="766445"/>
            <a:ext cx="9144000" cy="646331"/>
          </a:xfrm>
          <a:prstGeom prst="rect">
            <a:avLst/>
          </a:prstGeom>
        </p:spPr>
        <p:txBody>
          <a:bodyPr wrap="square">
            <a:spAutoFit/>
          </a:bodyPr>
          <a:lstStyle/>
          <a:p>
            <a:r>
              <a:rPr lang="vi-VN" b="1" dirty="0" smtClean="0">
                <a:solidFill>
                  <a:srgbClr val="000099"/>
                </a:solidFill>
              </a:rPr>
              <a:t>I. XÁC ĐỊNH SỰ PHỤ THUỘC CỦA ĐIỆN TRỞ DÂY DẪN VÀO MỘT TRONG NHỮNG YẾU TỐ KHÁC NHAU: </a:t>
            </a:r>
            <a:endParaRPr lang="vi-VN" b="1" dirty="0">
              <a:solidFill>
                <a:srgbClr val="000099"/>
              </a:solidFill>
            </a:endParaRPr>
          </a:p>
        </p:txBody>
      </p:sp>
      <p:sp>
        <p:nvSpPr>
          <p:cNvPr id="5" name="Hình chữ nhật 4"/>
          <p:cNvSpPr/>
          <p:nvPr/>
        </p:nvSpPr>
        <p:spPr>
          <a:xfrm>
            <a:off x="0" y="1320448"/>
            <a:ext cx="9139168" cy="369332"/>
          </a:xfrm>
          <a:prstGeom prst="rect">
            <a:avLst/>
          </a:prstGeom>
        </p:spPr>
        <p:txBody>
          <a:bodyPr wrap="square">
            <a:spAutoFit/>
          </a:bodyPr>
          <a:lstStyle/>
          <a:p>
            <a:r>
              <a:rPr lang="vi-VN" b="1" dirty="0" smtClean="0">
                <a:solidFill>
                  <a:srgbClr val="000099"/>
                </a:solidFill>
              </a:rPr>
              <a:t>II. SỰ PHỤ THUỘC CỦA ĐIỆN TRỞ VÀO CHIỀU DÀI  DÂY DẪN:</a:t>
            </a:r>
            <a:endParaRPr lang="vi-VN" b="1" dirty="0">
              <a:solidFill>
                <a:srgbClr val="000099"/>
              </a:solidFill>
            </a:endParaRPr>
          </a:p>
        </p:txBody>
      </p:sp>
      <p:sp>
        <p:nvSpPr>
          <p:cNvPr id="6" name="Hình chữ nhật 5"/>
          <p:cNvSpPr/>
          <p:nvPr/>
        </p:nvSpPr>
        <p:spPr>
          <a:xfrm>
            <a:off x="0" y="1598320"/>
            <a:ext cx="3177473" cy="461665"/>
          </a:xfrm>
          <a:prstGeom prst="rect">
            <a:avLst/>
          </a:prstGeom>
        </p:spPr>
        <p:txBody>
          <a:bodyPr wrap="none">
            <a:spAutoFit/>
          </a:bodyPr>
          <a:lstStyle/>
          <a:p>
            <a:r>
              <a:rPr lang="vi-VN" sz="2400" b="1" dirty="0" smtClean="0">
                <a:solidFill>
                  <a:srgbClr val="660066"/>
                </a:solidFill>
              </a:rPr>
              <a:t>1. </a:t>
            </a:r>
            <a:r>
              <a:rPr lang="vi-VN" sz="2400" b="1" dirty="0" err="1" smtClean="0">
                <a:solidFill>
                  <a:srgbClr val="660066"/>
                </a:solidFill>
              </a:rPr>
              <a:t>Dự</a:t>
            </a:r>
            <a:r>
              <a:rPr lang="vi-VN" sz="2400" b="1" dirty="0" smtClean="0">
                <a:solidFill>
                  <a:srgbClr val="660066"/>
                </a:solidFill>
              </a:rPr>
              <a:t> kiến cách làm:</a:t>
            </a:r>
            <a:endParaRPr lang="vi-VN" sz="2400" b="1" dirty="0">
              <a:solidFill>
                <a:srgbClr val="660066"/>
              </a:solidFill>
            </a:endParaRPr>
          </a:p>
        </p:txBody>
      </p:sp>
      <p:sp>
        <p:nvSpPr>
          <p:cNvPr id="7" name="Hình chữ nhật 6"/>
          <p:cNvSpPr/>
          <p:nvPr/>
        </p:nvSpPr>
        <p:spPr>
          <a:xfrm>
            <a:off x="-3175" y="1936105"/>
            <a:ext cx="3533340" cy="461665"/>
          </a:xfrm>
          <a:prstGeom prst="rect">
            <a:avLst/>
          </a:prstGeom>
        </p:spPr>
        <p:txBody>
          <a:bodyPr wrap="none">
            <a:spAutoFit/>
          </a:bodyPr>
          <a:lstStyle/>
          <a:p>
            <a:r>
              <a:rPr lang="vi-VN" sz="2400" b="1" dirty="0">
                <a:solidFill>
                  <a:srgbClr val="660066"/>
                </a:solidFill>
              </a:rPr>
              <a:t>2. </a:t>
            </a:r>
            <a:r>
              <a:rPr lang="vi-VN" sz="2400" b="1" dirty="0" err="1">
                <a:solidFill>
                  <a:srgbClr val="660066"/>
                </a:solidFill>
              </a:rPr>
              <a:t>Thí</a:t>
            </a:r>
            <a:r>
              <a:rPr lang="vi-VN" sz="2400" b="1" dirty="0">
                <a:solidFill>
                  <a:srgbClr val="660066"/>
                </a:solidFill>
              </a:rPr>
              <a:t> nghiệm </a:t>
            </a:r>
            <a:r>
              <a:rPr lang="vi-VN" sz="2400" b="1" dirty="0" err="1">
                <a:solidFill>
                  <a:srgbClr val="660066"/>
                </a:solidFill>
              </a:rPr>
              <a:t>kiểm</a:t>
            </a:r>
            <a:r>
              <a:rPr lang="vi-VN" sz="2400" b="1" dirty="0">
                <a:solidFill>
                  <a:srgbClr val="660066"/>
                </a:solidFill>
              </a:rPr>
              <a:t> </a:t>
            </a:r>
            <a:r>
              <a:rPr lang="vi-VN" sz="2400" b="1" dirty="0" smtClean="0">
                <a:solidFill>
                  <a:srgbClr val="660066"/>
                </a:solidFill>
              </a:rPr>
              <a:t>tra:</a:t>
            </a:r>
            <a:endParaRPr lang="vi-VN" sz="2400" b="1" dirty="0">
              <a:solidFill>
                <a:srgbClr val="660066"/>
              </a:solidFill>
            </a:endParaRPr>
          </a:p>
        </p:txBody>
      </p:sp>
      <p:graphicFrame>
        <p:nvGraphicFramePr>
          <p:cNvPr id="8" name="Group 254"/>
          <p:cNvGraphicFramePr>
            <a:graphicFrameLocks noGrp="1"/>
          </p:cNvGraphicFramePr>
          <p:nvPr>
            <p:ph/>
            <p:extLst>
              <p:ext uri="{D42A27DB-BD31-4B8C-83A1-F6EECF244321}">
                <p14:modId xmlns:p14="http://schemas.microsoft.com/office/powerpoint/2010/main" xmlns="" val="4150515656"/>
              </p:ext>
            </p:extLst>
          </p:nvPr>
        </p:nvGraphicFramePr>
        <p:xfrm>
          <a:off x="457200" y="2441208"/>
          <a:ext cx="8229600" cy="4226952"/>
        </p:xfrm>
        <a:graphic>
          <a:graphicData uri="http://schemas.openxmlformats.org/drawingml/2006/table">
            <a:tbl>
              <a:tblPr/>
              <a:tblGrid>
                <a:gridCol w="2057400"/>
                <a:gridCol w="2057400"/>
                <a:gridCol w="2057400"/>
                <a:gridCol w="2057400"/>
              </a:tblGrid>
              <a:tr h="127162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1" i="0" u="none" strike="noStrike" cap="none" normalizeH="0" baseline="0" dirty="0" smtClean="0">
                        <a:ln>
                          <a:noFill/>
                        </a:ln>
                        <a:solidFill>
                          <a:srgbClr val="003300"/>
                        </a:solidFill>
                        <a:effectLst/>
                        <a:latin typeface=".VnTime"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kern="1200" cap="none" normalizeH="0" baseline="0" dirty="0" smtClean="0">
                          <a:ln>
                            <a:noFill/>
                          </a:ln>
                          <a:solidFill>
                            <a:srgbClr val="003300"/>
                          </a:solidFill>
                          <a:effectLst/>
                          <a:latin typeface=".VnTime" pitchFamily="34" charset="0"/>
                          <a:ea typeface="+mn-ea"/>
                          <a:cs typeface="+mn-cs"/>
                        </a:rPr>
                        <a:t>                 </a:t>
                      </a:r>
                      <a:r>
                        <a:rPr kumimoji="0" lang="vi-VN" sz="2000" b="1" i="0" u="none" strike="noStrike" kern="1200" baseline="0" dirty="0" smtClean="0">
                          <a:solidFill>
                            <a:srgbClr val="003300"/>
                          </a:solidFill>
                          <a:latin typeface="+mn-lt"/>
                          <a:ea typeface="+mn-ea"/>
                          <a:cs typeface="+mn-cs"/>
                        </a:rPr>
                        <a:t>KQ đo</a:t>
                      </a:r>
                      <a:endParaRPr kumimoji="0" lang="en-US" sz="2000" b="1" i="0" u="none" strike="noStrike" kern="1200" baseline="0" dirty="0" smtClean="0">
                        <a:solidFill>
                          <a:srgbClr val="003300"/>
                        </a:solidFill>
                        <a:latin typeface="+mn-lt"/>
                        <a:ea typeface="+mn-ea"/>
                        <a:cs typeface="+mn-cs"/>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2000" b="1" i="0" u="none" strike="noStrike" kern="1200" baseline="0" dirty="0" smtClean="0">
                          <a:solidFill>
                            <a:srgbClr val="003300"/>
                          </a:solidFill>
                          <a:latin typeface="+mn-lt"/>
                          <a:ea typeface="+mn-ea"/>
                          <a:cs typeface="+mn-cs"/>
                        </a:rPr>
                        <a:t>Lần TN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vi-VN" sz="2000" b="1" i="0" u="none" strike="noStrike" kern="1200" baseline="0" dirty="0" smtClean="0">
                        <a:solidFill>
                          <a:srgbClr val="0033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vi-VN" sz="2000" b="1" i="0" u="none" strike="noStrike" kern="1200" baseline="0" dirty="0" smtClean="0">
                          <a:solidFill>
                            <a:srgbClr val="003300"/>
                          </a:solidFill>
                          <a:latin typeface="+mn-lt"/>
                          <a:ea typeface="+mn-ea"/>
                          <a:cs typeface="+mn-cs"/>
                        </a:rPr>
                        <a:t>Hiệu điên thế (V)</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1" i="0" u="none" strike="noStrike" cap="none" normalizeH="0" baseline="0" dirty="0" smtClean="0">
                        <a:ln>
                          <a:noFill/>
                        </a:ln>
                        <a:solidFill>
                          <a:srgbClr val="003300"/>
                        </a:solidFill>
                        <a:effectLst/>
                        <a:latin typeface=".VnTime"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vi-VN" sz="2000" b="1" i="0" u="none" strike="noStrike" kern="1200" baseline="0" dirty="0" smtClean="0">
                          <a:solidFill>
                            <a:srgbClr val="003300"/>
                          </a:solidFill>
                          <a:latin typeface="+mn-lt"/>
                          <a:ea typeface="+mn-ea"/>
                          <a:cs typeface="+mn-cs"/>
                        </a:rPr>
                        <a:t>Cường độ dòng điện (A)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2000" b="1" i="0" u="none" strike="noStrike" kern="1200" baseline="0" dirty="0" smtClean="0">
                          <a:solidFill>
                            <a:srgbClr val="003300"/>
                          </a:solidFill>
                          <a:latin typeface="+mn-lt"/>
                          <a:ea typeface="+mn-ea"/>
                          <a:cs typeface="+mn-cs"/>
                        </a:rPr>
                        <a:t>Điện trở </a:t>
                      </a:r>
                      <a:r>
                        <a:rPr kumimoji="0" lang="en-US" sz="2000" b="1" i="0" u="none" strike="noStrike" kern="1200" baseline="0" dirty="0" err="1" smtClean="0">
                          <a:solidFill>
                            <a:srgbClr val="003300"/>
                          </a:solidFill>
                          <a:latin typeface="+mn-lt"/>
                          <a:ea typeface="+mn-ea"/>
                          <a:cs typeface="+mn-cs"/>
                        </a:rPr>
                        <a:t>dây</a:t>
                      </a:r>
                      <a:r>
                        <a:rPr kumimoji="0" lang="en-US" sz="2000" b="1" i="0" u="none" strike="noStrike" kern="1200" baseline="0" dirty="0" smtClean="0">
                          <a:solidFill>
                            <a:srgbClr val="003300"/>
                          </a:solidFill>
                          <a:latin typeface="+mn-lt"/>
                          <a:ea typeface="+mn-ea"/>
                          <a:cs typeface="+mn-cs"/>
                        </a:rPr>
                        <a:t> dẫn (</a:t>
                      </a:r>
                      <a:r>
                        <a:rPr lang="el-GR" sz="2200" b="1" dirty="0" smtClean="0">
                          <a:solidFill>
                            <a:srgbClr val="003300"/>
                          </a:solidFill>
                          <a:cs typeface="Times New Roman" pitchFamily="18" charset="0"/>
                        </a:rPr>
                        <a:t>Ω</a:t>
                      </a:r>
                      <a:r>
                        <a:rPr kumimoji="0" lang="en-US" sz="2000" b="1" i="0" u="none" strike="noStrike" kern="1200" baseline="0" dirty="0" smtClean="0">
                          <a:solidFill>
                            <a:srgbClr val="003300"/>
                          </a:solidFill>
                          <a:latin typeface="+mn-lt"/>
                          <a:ea typeface="+mn-ea"/>
                          <a:cs typeface="+mn-cs"/>
                        </a:rPr>
                        <a: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96685">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2000" b="1" i="0" u="none" strike="noStrike" kern="1200" baseline="0" dirty="0" smtClean="0">
                          <a:solidFill>
                            <a:srgbClr val="003300"/>
                          </a:solidFill>
                          <a:latin typeface="+mn-lt"/>
                          <a:ea typeface="+mn-ea"/>
                          <a:cs typeface="+mn-cs"/>
                        </a:rPr>
                        <a:t>Với </a:t>
                      </a:r>
                      <a:r>
                        <a:rPr kumimoji="0" lang="en-US" sz="2000" b="1" i="0" u="none" strike="noStrike" kern="1200" baseline="0" dirty="0" err="1" smtClean="0">
                          <a:solidFill>
                            <a:srgbClr val="003300"/>
                          </a:solidFill>
                          <a:latin typeface="+mn-lt"/>
                          <a:ea typeface="+mn-ea"/>
                          <a:cs typeface="+mn-cs"/>
                        </a:rPr>
                        <a:t>dây</a:t>
                      </a:r>
                      <a:r>
                        <a:rPr kumimoji="0" lang="en-US" sz="2000" b="1" i="0" u="none" strike="noStrike" kern="1200" baseline="0" dirty="0" smtClean="0">
                          <a:solidFill>
                            <a:srgbClr val="003300"/>
                          </a:solidFill>
                          <a:latin typeface="+mn-lt"/>
                          <a:ea typeface="+mn-ea"/>
                          <a:cs typeface="+mn-cs"/>
                        </a:rPr>
                        <a:t> dẫn dài  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000" b="1" i="0" u="none" strike="noStrike" cap="none" normalizeH="0" baseline="0" dirty="0" smtClean="0">
                        <a:ln>
                          <a:noFill/>
                        </a:ln>
                        <a:solidFill>
                          <a:srgbClr val="0033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000" b="1" i="0" u="none" strike="noStrike" cap="none" normalizeH="0" baseline="0" dirty="0" smtClean="0">
                        <a:ln>
                          <a:noFill/>
                        </a:ln>
                        <a:solidFill>
                          <a:srgbClr val="0033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000" b="1" i="0" u="none" strike="noStrike" cap="none" normalizeH="0" baseline="0" dirty="0" smtClean="0">
                        <a:ln>
                          <a:noFill/>
                        </a:ln>
                        <a:solidFill>
                          <a:srgbClr val="003300"/>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95173">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2000" b="1" i="0" u="none" strike="noStrike" kern="1200" baseline="0" dirty="0" smtClean="0">
                          <a:solidFill>
                            <a:srgbClr val="003300"/>
                          </a:solidFill>
                          <a:latin typeface="+mn-lt"/>
                          <a:ea typeface="+mn-ea"/>
                          <a:cs typeface="+mn-cs"/>
                        </a:rPr>
                        <a:t>Với </a:t>
                      </a:r>
                      <a:r>
                        <a:rPr kumimoji="0" lang="en-US" sz="2000" b="1" i="0" u="none" strike="noStrike" kern="1200" baseline="0" dirty="0" err="1" smtClean="0">
                          <a:solidFill>
                            <a:srgbClr val="003300"/>
                          </a:solidFill>
                          <a:latin typeface="+mn-lt"/>
                          <a:ea typeface="+mn-ea"/>
                          <a:cs typeface="+mn-cs"/>
                        </a:rPr>
                        <a:t>dây</a:t>
                      </a:r>
                      <a:r>
                        <a:rPr kumimoji="0" lang="en-US" sz="2000" b="1" i="0" u="none" strike="noStrike" kern="1200" baseline="0" dirty="0" smtClean="0">
                          <a:solidFill>
                            <a:srgbClr val="003300"/>
                          </a:solidFill>
                          <a:latin typeface="+mn-lt"/>
                          <a:ea typeface="+mn-ea"/>
                          <a:cs typeface="+mn-cs"/>
                        </a:rPr>
                        <a:t> dẫn dài  2l</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000" b="1" i="0" u="none" strike="noStrike" cap="none" normalizeH="0" baseline="0" dirty="0" smtClean="0">
                        <a:ln>
                          <a:noFill/>
                        </a:ln>
                        <a:solidFill>
                          <a:srgbClr val="0033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000" b="1" i="0" u="none" strike="noStrike" cap="none" normalizeH="0" baseline="0" dirty="0" smtClean="0">
                        <a:ln>
                          <a:noFill/>
                        </a:ln>
                        <a:solidFill>
                          <a:srgbClr val="0033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000" b="1" i="0" u="none" strike="noStrike" cap="none" normalizeH="0" baseline="0" dirty="0" smtClean="0">
                        <a:ln>
                          <a:noFill/>
                        </a:ln>
                        <a:solidFill>
                          <a:srgbClr val="003300"/>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0253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kern="1200" baseline="0" dirty="0" smtClean="0">
                          <a:solidFill>
                            <a:srgbClr val="003300"/>
                          </a:solidFill>
                          <a:latin typeface="+mn-lt"/>
                          <a:ea typeface="+mn-ea"/>
                          <a:cs typeface="+mn-cs"/>
                        </a:rPr>
                        <a:t>Với </a:t>
                      </a:r>
                      <a:r>
                        <a:rPr kumimoji="0" lang="en-US" sz="2000" b="1" i="0" u="none" strike="noStrike" kern="1200" baseline="0" dirty="0" err="1" smtClean="0">
                          <a:solidFill>
                            <a:srgbClr val="003300"/>
                          </a:solidFill>
                          <a:latin typeface="+mn-lt"/>
                          <a:ea typeface="+mn-ea"/>
                          <a:cs typeface="+mn-cs"/>
                        </a:rPr>
                        <a:t>dây</a:t>
                      </a:r>
                      <a:r>
                        <a:rPr kumimoji="0" lang="en-US" sz="2000" b="1" i="0" u="none" strike="noStrike" kern="1200" baseline="0" dirty="0" smtClean="0">
                          <a:solidFill>
                            <a:srgbClr val="003300"/>
                          </a:solidFill>
                          <a:latin typeface="+mn-lt"/>
                          <a:ea typeface="+mn-ea"/>
                          <a:cs typeface="+mn-cs"/>
                        </a:rPr>
                        <a:t> dẫn dài  3l</a:t>
                      </a:r>
                      <a:endParaRPr kumimoji="0" lang="en-US" sz="2000" b="1" i="0" u="none" strike="noStrike" cap="none" normalizeH="0" baseline="0" dirty="0" smtClean="0">
                        <a:ln>
                          <a:noFill/>
                        </a:ln>
                        <a:solidFill>
                          <a:srgbClr val="003300"/>
                        </a:solidFill>
                        <a:effectLst/>
                        <a:latin typeface="Arial"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000" b="1" i="0" u="none" strike="noStrike" cap="none" normalizeH="0" baseline="0" dirty="0" smtClean="0">
                        <a:ln>
                          <a:noFill/>
                        </a:ln>
                        <a:solidFill>
                          <a:srgbClr val="0033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000" b="1" i="0" u="none" strike="noStrike" cap="none" normalizeH="0" baseline="0" dirty="0" smtClean="0">
                        <a:ln>
                          <a:noFill/>
                        </a:ln>
                        <a:solidFill>
                          <a:srgbClr val="0033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000" b="1" i="0" u="none" strike="noStrike" cap="none" normalizeH="0" baseline="0" dirty="0" smtClean="0">
                        <a:ln>
                          <a:noFill/>
                        </a:ln>
                        <a:solidFill>
                          <a:srgbClr val="003300"/>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 name="Line 228"/>
          <p:cNvSpPr>
            <a:spLocks noChangeShapeType="1"/>
          </p:cNvSpPr>
          <p:nvPr/>
        </p:nvSpPr>
        <p:spPr bwMode="auto">
          <a:xfrm>
            <a:off x="467544" y="2492896"/>
            <a:ext cx="2047056" cy="1296144"/>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0" name="Hình chữ nhật 9"/>
          <p:cNvSpPr/>
          <p:nvPr/>
        </p:nvSpPr>
        <p:spPr>
          <a:xfrm>
            <a:off x="3491880" y="1959223"/>
            <a:ext cx="3634328" cy="461665"/>
          </a:xfrm>
          <a:prstGeom prst="rect">
            <a:avLst/>
          </a:prstGeom>
        </p:spPr>
        <p:txBody>
          <a:bodyPr wrap="none">
            <a:spAutoFit/>
          </a:bodyPr>
          <a:lstStyle/>
          <a:p>
            <a:r>
              <a:rPr lang="vi-VN" sz="2400" b="1" dirty="0">
                <a:solidFill>
                  <a:srgbClr val="C00000"/>
                </a:solidFill>
              </a:rPr>
              <a:t>Ghi </a:t>
            </a:r>
            <a:r>
              <a:rPr lang="vi-VN" sz="2400" b="1" dirty="0" err="1">
                <a:solidFill>
                  <a:srgbClr val="C00000"/>
                </a:solidFill>
              </a:rPr>
              <a:t>kết</a:t>
            </a:r>
            <a:r>
              <a:rPr lang="vi-VN" sz="2400" b="1" dirty="0">
                <a:solidFill>
                  <a:srgbClr val="C00000"/>
                </a:solidFill>
              </a:rPr>
              <a:t> quả vào </a:t>
            </a:r>
            <a:r>
              <a:rPr lang="vi-VN" sz="2400" b="1" dirty="0" err="1">
                <a:solidFill>
                  <a:srgbClr val="C00000"/>
                </a:solidFill>
              </a:rPr>
              <a:t>bảng</a:t>
            </a:r>
            <a:r>
              <a:rPr lang="vi-VN" sz="2400" b="1" dirty="0">
                <a:solidFill>
                  <a:srgbClr val="C00000"/>
                </a:solidFill>
              </a:rPr>
              <a:t> 1 </a:t>
            </a:r>
          </a:p>
        </p:txBody>
      </p:sp>
    </p:spTree>
    <p:controls>
      <p:control spid="7188" name="TextBox1" r:id="rId2" imgW="1438200" imgH="380880"/>
      <p:control spid="7189" name="TextBox2" r:id="rId3" imgW="1438200" imgH="380880"/>
      <p:control spid="7190" name="TextBox3" r:id="rId4" imgW="1438200" imgH="380880"/>
      <p:control spid="7191" name="TextBox4" r:id="rId5" imgW="1438200" imgH="380880"/>
      <p:control spid="7192" name="TextBox5" r:id="rId6" imgW="1438200" imgH="380880"/>
      <p:control spid="7193" name="TextBox6" r:id="rId7" imgW="1438200" imgH="380880"/>
      <p:control spid="7194" name="TextBox7" r:id="rId8" imgW="1438200" imgH="380880"/>
      <p:control spid="7195" name="TextBox8" r:id="rId9" imgW="1438200" imgH="380880"/>
      <p:control spid="7196" name="TextBox9" r:id="rId10" imgW="1438200" imgH="380880"/>
    </p:controls>
    <p:extLst>
      <p:ext uri="{BB962C8B-B14F-4D97-AF65-F5344CB8AC3E}">
        <p14:creationId xmlns:p14="http://schemas.microsoft.com/office/powerpoint/2010/main" xmlns="" val="4107364219"/>
      </p:ext>
    </p:extLst>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ình chữ nhật 2"/>
          <p:cNvSpPr/>
          <p:nvPr/>
        </p:nvSpPr>
        <p:spPr>
          <a:xfrm>
            <a:off x="-4832" y="0"/>
            <a:ext cx="9144000" cy="830997"/>
          </a:xfrm>
          <a:prstGeom prst="rect">
            <a:avLst/>
          </a:prstGeom>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vi-VN" sz="2400" b="1" cap="all" dirty="0" smtClean="0">
                <a:ln w="0"/>
                <a:solidFill>
                  <a:srgbClr val="C00000"/>
                </a:solidFill>
                <a:effectLst>
                  <a:reflection blurRad="12700" stA="50000" endPos="50000" dist="5000" dir="5400000" sy="-100000" rotWithShape="0"/>
                </a:effectLst>
              </a:rPr>
              <a:t>BÀI 7.  SỰ PHỤ THUỘC CỦA ĐIỆN TRỞ </a:t>
            </a:r>
          </a:p>
          <a:p>
            <a:pPr algn="ctr"/>
            <a:r>
              <a:rPr lang="vi-VN" sz="2400" b="1" cap="all" dirty="0" smtClean="0">
                <a:ln w="0"/>
                <a:solidFill>
                  <a:srgbClr val="C00000"/>
                </a:solidFill>
                <a:effectLst>
                  <a:reflection blurRad="12700" stA="50000" endPos="50000" dist="5000" dir="5400000" sy="-100000" rotWithShape="0"/>
                </a:effectLst>
              </a:rPr>
              <a:t>VÀO CHIỀU DÀI DÂY DẪN</a:t>
            </a:r>
            <a:endParaRPr lang="vi-VN" sz="2400" b="1" cap="all" dirty="0">
              <a:ln w="0"/>
              <a:solidFill>
                <a:srgbClr val="C00000"/>
              </a:solidFill>
              <a:effectLst>
                <a:reflection blurRad="12700" stA="50000" endPos="50000" dist="5000" dir="5400000" sy="-100000" rotWithShape="0"/>
              </a:effectLst>
            </a:endParaRPr>
          </a:p>
        </p:txBody>
      </p:sp>
      <p:sp>
        <p:nvSpPr>
          <p:cNvPr id="4" name="Hình chữ nhật 3"/>
          <p:cNvSpPr/>
          <p:nvPr/>
        </p:nvSpPr>
        <p:spPr>
          <a:xfrm>
            <a:off x="-4832" y="766445"/>
            <a:ext cx="9144000" cy="646331"/>
          </a:xfrm>
          <a:prstGeom prst="rect">
            <a:avLst/>
          </a:prstGeom>
        </p:spPr>
        <p:txBody>
          <a:bodyPr wrap="square">
            <a:spAutoFit/>
          </a:bodyPr>
          <a:lstStyle/>
          <a:p>
            <a:r>
              <a:rPr lang="vi-VN" b="1" dirty="0" smtClean="0">
                <a:solidFill>
                  <a:srgbClr val="000099"/>
                </a:solidFill>
              </a:rPr>
              <a:t>I. XÁC ĐỊNH SỰ PHỤ THUỘC CỦA ĐIỆN TRỞ DÂY DẪN VÀO MỘT TRONG NHỮNG YẾU TỐ KHÁC NHAU: </a:t>
            </a:r>
            <a:endParaRPr lang="vi-VN" b="1" dirty="0">
              <a:solidFill>
                <a:srgbClr val="000099"/>
              </a:solidFill>
            </a:endParaRPr>
          </a:p>
        </p:txBody>
      </p:sp>
      <p:sp>
        <p:nvSpPr>
          <p:cNvPr id="5" name="Hình chữ nhật 4"/>
          <p:cNvSpPr/>
          <p:nvPr/>
        </p:nvSpPr>
        <p:spPr>
          <a:xfrm>
            <a:off x="0" y="1320448"/>
            <a:ext cx="9139168" cy="369332"/>
          </a:xfrm>
          <a:prstGeom prst="rect">
            <a:avLst/>
          </a:prstGeom>
        </p:spPr>
        <p:txBody>
          <a:bodyPr wrap="square">
            <a:spAutoFit/>
          </a:bodyPr>
          <a:lstStyle/>
          <a:p>
            <a:r>
              <a:rPr lang="vi-VN" b="1" dirty="0" smtClean="0">
                <a:solidFill>
                  <a:srgbClr val="000099"/>
                </a:solidFill>
              </a:rPr>
              <a:t>II. SỰ PHỤ THUỘC CỦA ĐIỆN TRỞ VÀO CHIỀU DÀI  DÂY DẪN:</a:t>
            </a:r>
            <a:endParaRPr lang="vi-VN" b="1" dirty="0">
              <a:solidFill>
                <a:srgbClr val="000099"/>
              </a:solidFill>
            </a:endParaRPr>
          </a:p>
        </p:txBody>
      </p:sp>
      <p:sp>
        <p:nvSpPr>
          <p:cNvPr id="6" name="Hình chữ nhật 5"/>
          <p:cNvSpPr/>
          <p:nvPr/>
        </p:nvSpPr>
        <p:spPr>
          <a:xfrm>
            <a:off x="0" y="1598320"/>
            <a:ext cx="3177473" cy="461665"/>
          </a:xfrm>
          <a:prstGeom prst="rect">
            <a:avLst/>
          </a:prstGeom>
        </p:spPr>
        <p:txBody>
          <a:bodyPr wrap="none">
            <a:spAutoFit/>
          </a:bodyPr>
          <a:lstStyle/>
          <a:p>
            <a:r>
              <a:rPr lang="vi-VN" sz="2400" b="1" dirty="0" smtClean="0">
                <a:solidFill>
                  <a:srgbClr val="660066"/>
                </a:solidFill>
              </a:rPr>
              <a:t>1. </a:t>
            </a:r>
            <a:r>
              <a:rPr lang="vi-VN" sz="2400" b="1" dirty="0" err="1" smtClean="0">
                <a:solidFill>
                  <a:srgbClr val="660066"/>
                </a:solidFill>
              </a:rPr>
              <a:t>Dự</a:t>
            </a:r>
            <a:r>
              <a:rPr lang="vi-VN" sz="2400" b="1" dirty="0" smtClean="0">
                <a:solidFill>
                  <a:srgbClr val="660066"/>
                </a:solidFill>
              </a:rPr>
              <a:t> kiến cách làm:</a:t>
            </a:r>
            <a:endParaRPr lang="vi-VN" sz="2400" b="1" dirty="0">
              <a:solidFill>
                <a:srgbClr val="660066"/>
              </a:solidFill>
            </a:endParaRPr>
          </a:p>
        </p:txBody>
      </p:sp>
      <p:sp>
        <p:nvSpPr>
          <p:cNvPr id="7" name="Hình chữ nhật 6"/>
          <p:cNvSpPr/>
          <p:nvPr/>
        </p:nvSpPr>
        <p:spPr>
          <a:xfrm>
            <a:off x="-3175" y="1936105"/>
            <a:ext cx="3533340" cy="461665"/>
          </a:xfrm>
          <a:prstGeom prst="rect">
            <a:avLst/>
          </a:prstGeom>
        </p:spPr>
        <p:txBody>
          <a:bodyPr wrap="none">
            <a:spAutoFit/>
          </a:bodyPr>
          <a:lstStyle/>
          <a:p>
            <a:r>
              <a:rPr lang="vi-VN" sz="2400" b="1" dirty="0">
                <a:solidFill>
                  <a:srgbClr val="660066"/>
                </a:solidFill>
              </a:rPr>
              <a:t>2. </a:t>
            </a:r>
            <a:r>
              <a:rPr lang="vi-VN" sz="2400" b="1" dirty="0" err="1">
                <a:solidFill>
                  <a:srgbClr val="660066"/>
                </a:solidFill>
              </a:rPr>
              <a:t>Thí</a:t>
            </a:r>
            <a:r>
              <a:rPr lang="vi-VN" sz="2400" b="1" dirty="0">
                <a:solidFill>
                  <a:srgbClr val="660066"/>
                </a:solidFill>
              </a:rPr>
              <a:t> nghiệm </a:t>
            </a:r>
            <a:r>
              <a:rPr lang="vi-VN" sz="2400" b="1" dirty="0" err="1">
                <a:solidFill>
                  <a:srgbClr val="660066"/>
                </a:solidFill>
              </a:rPr>
              <a:t>kiểm</a:t>
            </a:r>
            <a:r>
              <a:rPr lang="vi-VN" sz="2400" b="1" dirty="0">
                <a:solidFill>
                  <a:srgbClr val="660066"/>
                </a:solidFill>
              </a:rPr>
              <a:t> </a:t>
            </a:r>
            <a:r>
              <a:rPr lang="vi-VN" sz="2400" b="1" dirty="0" smtClean="0">
                <a:solidFill>
                  <a:srgbClr val="660066"/>
                </a:solidFill>
              </a:rPr>
              <a:t>tra:</a:t>
            </a:r>
            <a:endParaRPr lang="vi-VN" sz="2400" b="1" dirty="0">
              <a:solidFill>
                <a:srgbClr val="660066"/>
              </a:solidFill>
            </a:endParaRPr>
          </a:p>
        </p:txBody>
      </p:sp>
      <p:sp>
        <p:nvSpPr>
          <p:cNvPr id="8" name="Hình chữ nhật 7"/>
          <p:cNvSpPr/>
          <p:nvPr/>
        </p:nvSpPr>
        <p:spPr>
          <a:xfrm>
            <a:off x="0" y="2287032"/>
            <a:ext cx="9139168" cy="1200329"/>
          </a:xfrm>
          <a:prstGeom prst="rect">
            <a:avLst/>
          </a:prstGeom>
        </p:spPr>
        <p:txBody>
          <a:bodyPr wrap="square">
            <a:spAutoFit/>
          </a:bodyPr>
          <a:lstStyle/>
          <a:p>
            <a:r>
              <a:rPr lang="vi-VN" sz="2400" b="1" u="sng" dirty="0" err="1">
                <a:solidFill>
                  <a:srgbClr val="006600"/>
                </a:solidFill>
              </a:rPr>
              <a:t>Nhận</a:t>
            </a:r>
            <a:r>
              <a:rPr lang="vi-VN" sz="2400" b="1" u="sng" dirty="0">
                <a:solidFill>
                  <a:srgbClr val="006600"/>
                </a:solidFill>
              </a:rPr>
              <a:t> </a:t>
            </a:r>
            <a:r>
              <a:rPr lang="vi-VN" sz="2400" b="1" u="sng" dirty="0" err="1">
                <a:solidFill>
                  <a:srgbClr val="006600"/>
                </a:solidFill>
              </a:rPr>
              <a:t>xét</a:t>
            </a:r>
            <a:r>
              <a:rPr lang="vi-VN" sz="2400" b="1" dirty="0">
                <a:solidFill>
                  <a:srgbClr val="006600"/>
                </a:solidFill>
              </a:rPr>
              <a:t>: </a:t>
            </a:r>
            <a:r>
              <a:rPr lang="vi-VN" sz="2400" b="1" dirty="0">
                <a:solidFill>
                  <a:srgbClr val="000099"/>
                </a:solidFill>
              </a:rPr>
              <a:t>Từ </a:t>
            </a:r>
            <a:r>
              <a:rPr lang="vi-VN" sz="2400" b="1" dirty="0" err="1">
                <a:solidFill>
                  <a:srgbClr val="000099"/>
                </a:solidFill>
              </a:rPr>
              <a:t>kết</a:t>
            </a:r>
            <a:r>
              <a:rPr lang="vi-VN" sz="2400" b="1" dirty="0">
                <a:solidFill>
                  <a:srgbClr val="000099"/>
                </a:solidFill>
              </a:rPr>
              <a:t> quả </a:t>
            </a:r>
            <a:r>
              <a:rPr lang="vi-VN" sz="2400" b="1" dirty="0" err="1">
                <a:solidFill>
                  <a:srgbClr val="000099"/>
                </a:solidFill>
              </a:rPr>
              <a:t>thí</a:t>
            </a:r>
            <a:r>
              <a:rPr lang="vi-VN" sz="2400" b="1" dirty="0">
                <a:solidFill>
                  <a:srgbClr val="000099"/>
                </a:solidFill>
              </a:rPr>
              <a:t> nghiệm, cho ta biết </a:t>
            </a:r>
            <a:r>
              <a:rPr lang="vi-VN" sz="2400" b="1" dirty="0" err="1">
                <a:solidFill>
                  <a:srgbClr val="000099"/>
                </a:solidFill>
              </a:rPr>
              <a:t>dự</a:t>
            </a:r>
            <a:r>
              <a:rPr lang="vi-VN" sz="2400" b="1" dirty="0">
                <a:solidFill>
                  <a:srgbClr val="000099"/>
                </a:solidFill>
              </a:rPr>
              <a:t> </a:t>
            </a:r>
            <a:r>
              <a:rPr lang="vi-VN" sz="2400" b="1" dirty="0" err="1">
                <a:solidFill>
                  <a:srgbClr val="000099"/>
                </a:solidFill>
              </a:rPr>
              <a:t>đoán</a:t>
            </a:r>
            <a:r>
              <a:rPr lang="vi-VN" sz="2400" b="1" dirty="0">
                <a:solidFill>
                  <a:srgbClr val="000099"/>
                </a:solidFill>
              </a:rPr>
              <a:t> đã nêu theo yêu cầu của C1 là đúng. </a:t>
            </a:r>
            <a:endParaRPr lang="vi-VN" sz="2400" b="1" dirty="0" smtClean="0">
              <a:solidFill>
                <a:srgbClr val="000099"/>
              </a:solidFill>
            </a:endParaRPr>
          </a:p>
          <a:p>
            <a:r>
              <a:rPr lang="vi-VN" sz="2400" b="1" dirty="0" smtClean="0">
                <a:solidFill>
                  <a:srgbClr val="C00000"/>
                </a:solidFill>
              </a:rPr>
              <a:t>(dây l có R</a:t>
            </a:r>
            <a:r>
              <a:rPr lang="vi-VN" sz="2400" b="1" baseline="-25000" dirty="0" smtClean="0">
                <a:solidFill>
                  <a:srgbClr val="C00000"/>
                </a:solidFill>
              </a:rPr>
              <a:t>1</a:t>
            </a:r>
            <a:r>
              <a:rPr lang="vi-VN" sz="2400" b="1" dirty="0" smtClean="0">
                <a:solidFill>
                  <a:srgbClr val="C00000"/>
                </a:solidFill>
              </a:rPr>
              <a:t> = 4</a:t>
            </a:r>
            <a:r>
              <a:rPr lang="el-GR" sz="2400" b="1" dirty="0" smtClean="0">
                <a:solidFill>
                  <a:srgbClr val="C00000"/>
                </a:solidFill>
                <a:cs typeface="Times New Roman" pitchFamily="18" charset="0"/>
              </a:rPr>
              <a:t>Ω</a:t>
            </a:r>
            <a:r>
              <a:rPr lang="vi-VN" sz="2400" b="1" dirty="0" smtClean="0">
                <a:solidFill>
                  <a:srgbClr val="C00000"/>
                </a:solidFill>
              </a:rPr>
              <a:t>, </a:t>
            </a:r>
            <a:r>
              <a:rPr lang="vi-VN" sz="2400" b="1" dirty="0" smtClean="0">
                <a:solidFill>
                  <a:srgbClr val="660066"/>
                </a:solidFill>
              </a:rPr>
              <a:t>dây 2l </a:t>
            </a:r>
            <a:r>
              <a:rPr lang="vi-VN" sz="2400" b="1" dirty="0">
                <a:solidFill>
                  <a:srgbClr val="660066"/>
                </a:solidFill>
              </a:rPr>
              <a:t>có </a:t>
            </a:r>
            <a:r>
              <a:rPr lang="vi-VN" sz="2400" b="1" dirty="0" smtClean="0">
                <a:solidFill>
                  <a:srgbClr val="660066"/>
                </a:solidFill>
              </a:rPr>
              <a:t>R</a:t>
            </a:r>
            <a:r>
              <a:rPr lang="vi-VN" sz="2400" b="1" baseline="-25000" dirty="0" smtClean="0">
                <a:solidFill>
                  <a:srgbClr val="660066"/>
                </a:solidFill>
              </a:rPr>
              <a:t>2</a:t>
            </a:r>
            <a:r>
              <a:rPr lang="vi-VN" sz="2400" b="1" dirty="0" smtClean="0">
                <a:solidFill>
                  <a:srgbClr val="660066"/>
                </a:solidFill>
              </a:rPr>
              <a:t> </a:t>
            </a:r>
            <a:r>
              <a:rPr lang="vi-VN" sz="2400" b="1" dirty="0">
                <a:solidFill>
                  <a:srgbClr val="660066"/>
                </a:solidFill>
              </a:rPr>
              <a:t>= </a:t>
            </a:r>
            <a:r>
              <a:rPr lang="vi-VN" sz="2400" b="1" dirty="0" smtClean="0">
                <a:solidFill>
                  <a:srgbClr val="660066"/>
                </a:solidFill>
              </a:rPr>
              <a:t>8</a:t>
            </a:r>
            <a:r>
              <a:rPr lang="el-GR" sz="2400" b="1" dirty="0" smtClean="0">
                <a:solidFill>
                  <a:srgbClr val="660066"/>
                </a:solidFill>
                <a:cs typeface="Times New Roman" pitchFamily="18" charset="0"/>
              </a:rPr>
              <a:t>Ω</a:t>
            </a:r>
            <a:r>
              <a:rPr lang="vi-VN" sz="2400" b="1" dirty="0" smtClean="0">
                <a:solidFill>
                  <a:srgbClr val="660066"/>
                </a:solidFill>
              </a:rPr>
              <a:t>, </a:t>
            </a:r>
            <a:r>
              <a:rPr lang="vi-VN" sz="2400" b="1" dirty="0" smtClean="0">
                <a:solidFill>
                  <a:srgbClr val="663300"/>
                </a:solidFill>
              </a:rPr>
              <a:t>dây 3l </a:t>
            </a:r>
            <a:r>
              <a:rPr lang="vi-VN" sz="2400" b="1" dirty="0">
                <a:solidFill>
                  <a:srgbClr val="663300"/>
                </a:solidFill>
              </a:rPr>
              <a:t>có </a:t>
            </a:r>
            <a:r>
              <a:rPr lang="vi-VN" sz="2400" b="1" dirty="0" smtClean="0">
                <a:solidFill>
                  <a:srgbClr val="663300"/>
                </a:solidFill>
              </a:rPr>
              <a:t>R</a:t>
            </a:r>
            <a:r>
              <a:rPr lang="vi-VN" sz="2400" b="1" baseline="-25000" dirty="0">
                <a:solidFill>
                  <a:srgbClr val="663300"/>
                </a:solidFill>
              </a:rPr>
              <a:t>3</a:t>
            </a:r>
            <a:r>
              <a:rPr lang="vi-VN" sz="2400" b="1" dirty="0" smtClean="0">
                <a:solidFill>
                  <a:srgbClr val="663300"/>
                </a:solidFill>
              </a:rPr>
              <a:t> </a:t>
            </a:r>
            <a:r>
              <a:rPr lang="vi-VN" sz="2400" b="1" dirty="0">
                <a:solidFill>
                  <a:srgbClr val="663300"/>
                </a:solidFill>
              </a:rPr>
              <a:t>= </a:t>
            </a:r>
            <a:r>
              <a:rPr lang="vi-VN" sz="2400" b="1" dirty="0" smtClean="0">
                <a:solidFill>
                  <a:srgbClr val="663300"/>
                </a:solidFill>
              </a:rPr>
              <a:t>12</a:t>
            </a:r>
            <a:r>
              <a:rPr lang="el-GR" sz="2400" b="1" dirty="0" smtClean="0">
                <a:solidFill>
                  <a:srgbClr val="663300"/>
                </a:solidFill>
                <a:cs typeface="Times New Roman" pitchFamily="18" charset="0"/>
              </a:rPr>
              <a:t>Ω</a:t>
            </a:r>
            <a:r>
              <a:rPr lang="vi-VN" sz="2400" b="1" dirty="0" smtClean="0">
                <a:solidFill>
                  <a:srgbClr val="663300"/>
                </a:solidFill>
              </a:rPr>
              <a:t> </a:t>
            </a:r>
            <a:r>
              <a:rPr lang="vi-VN" sz="2400" b="1" dirty="0">
                <a:solidFill>
                  <a:srgbClr val="C00000"/>
                </a:solidFill>
              </a:rPr>
              <a:t>)</a:t>
            </a:r>
          </a:p>
        </p:txBody>
      </p:sp>
      <p:sp>
        <p:nvSpPr>
          <p:cNvPr id="9" name="Hình chữ nhật 8"/>
          <p:cNvSpPr/>
          <p:nvPr/>
        </p:nvSpPr>
        <p:spPr>
          <a:xfrm>
            <a:off x="1835697" y="3407792"/>
            <a:ext cx="7272807" cy="461665"/>
          </a:xfrm>
          <a:prstGeom prst="rect">
            <a:avLst/>
          </a:prstGeom>
        </p:spPr>
        <p:txBody>
          <a:bodyPr wrap="square">
            <a:spAutoFit/>
          </a:bodyPr>
          <a:lstStyle/>
          <a:p>
            <a:r>
              <a:rPr lang="vi-VN" sz="2400" b="1" dirty="0" smtClean="0">
                <a:solidFill>
                  <a:srgbClr val="006600"/>
                </a:solidFill>
              </a:rPr>
              <a:t>Điện </a:t>
            </a:r>
            <a:r>
              <a:rPr lang="vi-VN" sz="2400" b="1" dirty="0">
                <a:solidFill>
                  <a:srgbClr val="006600"/>
                </a:solidFill>
              </a:rPr>
              <a:t>trở của dây dẫn </a:t>
            </a:r>
            <a:r>
              <a:rPr lang="vi-VN" sz="2400" b="1" dirty="0" err="1">
                <a:solidFill>
                  <a:srgbClr val="006600"/>
                </a:solidFill>
              </a:rPr>
              <a:t>tỷ</a:t>
            </a:r>
            <a:r>
              <a:rPr lang="vi-VN" sz="2400" b="1" dirty="0">
                <a:solidFill>
                  <a:srgbClr val="006600"/>
                </a:solidFill>
              </a:rPr>
              <a:t> </a:t>
            </a:r>
            <a:r>
              <a:rPr lang="vi-VN" sz="2400" b="1" dirty="0" err="1">
                <a:solidFill>
                  <a:srgbClr val="006600"/>
                </a:solidFill>
              </a:rPr>
              <a:t>lệ</a:t>
            </a:r>
            <a:r>
              <a:rPr lang="vi-VN" sz="2400" b="1" dirty="0">
                <a:solidFill>
                  <a:srgbClr val="006600"/>
                </a:solidFill>
              </a:rPr>
              <a:t> với chiều dài của dây.</a:t>
            </a:r>
          </a:p>
        </p:txBody>
      </p:sp>
      <p:sp>
        <p:nvSpPr>
          <p:cNvPr id="10" name="Hình chữ nhật 9"/>
          <p:cNvSpPr/>
          <p:nvPr/>
        </p:nvSpPr>
        <p:spPr>
          <a:xfrm>
            <a:off x="-4832" y="3387472"/>
            <a:ext cx="1927131" cy="461665"/>
          </a:xfrm>
          <a:prstGeom prst="rect">
            <a:avLst/>
          </a:prstGeom>
        </p:spPr>
        <p:txBody>
          <a:bodyPr wrap="none">
            <a:spAutoFit/>
          </a:bodyPr>
          <a:lstStyle/>
          <a:p>
            <a:r>
              <a:rPr lang="vi-VN" sz="2400" b="1" dirty="0">
                <a:solidFill>
                  <a:srgbClr val="660066"/>
                </a:solidFill>
              </a:rPr>
              <a:t>3. </a:t>
            </a:r>
            <a:r>
              <a:rPr lang="vi-VN" sz="2400" b="1" dirty="0" err="1">
                <a:solidFill>
                  <a:srgbClr val="660066"/>
                </a:solidFill>
              </a:rPr>
              <a:t>Kết</a:t>
            </a:r>
            <a:r>
              <a:rPr lang="vi-VN" sz="2400" b="1" dirty="0">
                <a:solidFill>
                  <a:srgbClr val="660066"/>
                </a:solidFill>
              </a:rPr>
              <a:t> </a:t>
            </a:r>
            <a:r>
              <a:rPr lang="vi-VN" sz="2400" b="1" dirty="0" err="1">
                <a:solidFill>
                  <a:srgbClr val="660066"/>
                </a:solidFill>
              </a:rPr>
              <a:t>luận</a:t>
            </a:r>
            <a:r>
              <a:rPr lang="vi-VN" sz="2400" b="1" dirty="0">
                <a:solidFill>
                  <a:srgbClr val="660066"/>
                </a:solidFill>
              </a:rPr>
              <a:t>: </a:t>
            </a:r>
            <a:endParaRPr lang="vi-VN" dirty="0">
              <a:solidFill>
                <a:srgbClr val="660066"/>
              </a:solidFill>
            </a:endParaRPr>
          </a:p>
        </p:txBody>
      </p:sp>
    </p:spTree>
    <p:extLst>
      <p:ext uri="{BB962C8B-B14F-4D97-AF65-F5344CB8AC3E}">
        <p14:creationId xmlns:p14="http://schemas.microsoft.com/office/powerpoint/2010/main" xmlns="" val="3596147788"/>
      </p:ext>
    </p:extLst>
  </p:cSld>
  <p:clrMapOvr>
    <a:masterClrMapping/>
  </p:clrMapOvr>
  <mc:AlternateContent xmlns:mc="http://schemas.openxmlformats.org/markup-compatibility/2006">
    <mc:Choice xmlns:p14="http://schemas.microsoft.com/office/powerpoint/2010/main" xmlns="" Requires="p14">
      <p:transition spd="slow" p14:dur="3000">
        <p14:shred pattern="rectang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iterate type="wd">
                                    <p:tmPct val="6000"/>
                                  </p:iterate>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iterate type="wd">
                                    <p:tmPct val="6000"/>
                                  </p:iterate>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iterate type="wd">
                                    <p:tmPct val="6000"/>
                                  </p:iterate>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ình chữ nhật 2"/>
          <p:cNvSpPr/>
          <p:nvPr/>
        </p:nvSpPr>
        <p:spPr>
          <a:xfrm>
            <a:off x="-4832" y="0"/>
            <a:ext cx="9144000" cy="830997"/>
          </a:xfrm>
          <a:prstGeom prst="rect">
            <a:avLst/>
          </a:prstGeom>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vi-VN" sz="2400" b="1" cap="all" dirty="0" smtClean="0">
                <a:ln w="0"/>
                <a:solidFill>
                  <a:srgbClr val="C00000"/>
                </a:solidFill>
                <a:effectLst>
                  <a:reflection blurRad="12700" stA="50000" endPos="50000" dist="5000" dir="5400000" sy="-100000" rotWithShape="0"/>
                </a:effectLst>
              </a:rPr>
              <a:t>BÀI 7.  SỰ PHỤ THUỘC CỦA ĐIỆN TRỞ </a:t>
            </a:r>
          </a:p>
          <a:p>
            <a:pPr algn="ctr"/>
            <a:r>
              <a:rPr lang="vi-VN" sz="2400" b="1" cap="all" dirty="0" smtClean="0">
                <a:ln w="0"/>
                <a:solidFill>
                  <a:srgbClr val="C00000"/>
                </a:solidFill>
                <a:effectLst>
                  <a:reflection blurRad="12700" stA="50000" endPos="50000" dist="5000" dir="5400000" sy="-100000" rotWithShape="0"/>
                </a:effectLst>
              </a:rPr>
              <a:t>VÀO CHIỀU DÀI DÂY DẪN</a:t>
            </a:r>
            <a:endParaRPr lang="vi-VN" sz="2400" b="1" cap="all" dirty="0">
              <a:ln w="0"/>
              <a:solidFill>
                <a:srgbClr val="C00000"/>
              </a:solidFill>
              <a:effectLst>
                <a:reflection blurRad="12700" stA="50000" endPos="50000" dist="5000" dir="5400000" sy="-100000" rotWithShape="0"/>
              </a:effectLst>
            </a:endParaRPr>
          </a:p>
        </p:txBody>
      </p:sp>
      <p:sp>
        <p:nvSpPr>
          <p:cNvPr id="4" name="Hình chữ nhật 3"/>
          <p:cNvSpPr/>
          <p:nvPr/>
        </p:nvSpPr>
        <p:spPr>
          <a:xfrm>
            <a:off x="-4832" y="766445"/>
            <a:ext cx="9144000" cy="646331"/>
          </a:xfrm>
          <a:prstGeom prst="rect">
            <a:avLst/>
          </a:prstGeom>
        </p:spPr>
        <p:txBody>
          <a:bodyPr wrap="square">
            <a:spAutoFit/>
          </a:bodyPr>
          <a:lstStyle/>
          <a:p>
            <a:r>
              <a:rPr lang="vi-VN" b="1" dirty="0" smtClean="0">
                <a:solidFill>
                  <a:srgbClr val="000099"/>
                </a:solidFill>
              </a:rPr>
              <a:t>I. XÁC ĐỊNH SỰ PHỤ THUỘC CỦA ĐIỆN TRỞ DÂY DẪN VÀO MỘT TRONG NHỮNG YẾU TỐ KHÁC NHAU: </a:t>
            </a:r>
            <a:endParaRPr lang="vi-VN" b="1" dirty="0">
              <a:solidFill>
                <a:srgbClr val="000099"/>
              </a:solidFill>
            </a:endParaRPr>
          </a:p>
        </p:txBody>
      </p:sp>
      <p:sp>
        <p:nvSpPr>
          <p:cNvPr id="5" name="Hình chữ nhật 4"/>
          <p:cNvSpPr/>
          <p:nvPr/>
        </p:nvSpPr>
        <p:spPr>
          <a:xfrm>
            <a:off x="0" y="1320448"/>
            <a:ext cx="9139168" cy="369332"/>
          </a:xfrm>
          <a:prstGeom prst="rect">
            <a:avLst/>
          </a:prstGeom>
        </p:spPr>
        <p:txBody>
          <a:bodyPr wrap="square">
            <a:spAutoFit/>
          </a:bodyPr>
          <a:lstStyle/>
          <a:p>
            <a:r>
              <a:rPr lang="vi-VN" b="1" dirty="0" smtClean="0">
                <a:solidFill>
                  <a:srgbClr val="000099"/>
                </a:solidFill>
              </a:rPr>
              <a:t>II. SỰ PHỤ THUỘC CỦA ĐIỆN TRỞ VÀO CHIỀU DÀI  DÂY DẪN:</a:t>
            </a:r>
            <a:endParaRPr lang="vi-VN" b="1" dirty="0">
              <a:solidFill>
                <a:srgbClr val="000099"/>
              </a:solidFill>
            </a:endParaRPr>
          </a:p>
        </p:txBody>
      </p:sp>
      <p:sp>
        <p:nvSpPr>
          <p:cNvPr id="6" name="Hình chữ nhật 5"/>
          <p:cNvSpPr/>
          <p:nvPr/>
        </p:nvSpPr>
        <p:spPr>
          <a:xfrm>
            <a:off x="0" y="1597432"/>
            <a:ext cx="1813317" cy="369332"/>
          </a:xfrm>
          <a:prstGeom prst="rect">
            <a:avLst/>
          </a:prstGeom>
        </p:spPr>
        <p:txBody>
          <a:bodyPr wrap="none">
            <a:spAutoFit/>
          </a:bodyPr>
          <a:lstStyle/>
          <a:p>
            <a:r>
              <a:rPr lang="vi-VN" b="1" dirty="0">
                <a:solidFill>
                  <a:srgbClr val="000099"/>
                </a:solidFill>
              </a:rPr>
              <a:t>III. VẬN </a:t>
            </a:r>
            <a:r>
              <a:rPr lang="vi-VN" b="1" dirty="0" smtClean="0">
                <a:solidFill>
                  <a:srgbClr val="000099"/>
                </a:solidFill>
              </a:rPr>
              <a:t>DỤNG:</a:t>
            </a:r>
            <a:endParaRPr lang="vi-VN" b="1" dirty="0">
              <a:solidFill>
                <a:srgbClr val="000099"/>
              </a:solidFill>
            </a:endParaRPr>
          </a:p>
        </p:txBody>
      </p:sp>
      <p:sp>
        <p:nvSpPr>
          <p:cNvPr id="7" name="Hình chữ nhật 6"/>
          <p:cNvSpPr/>
          <p:nvPr/>
        </p:nvSpPr>
        <p:spPr>
          <a:xfrm>
            <a:off x="-4832" y="1859340"/>
            <a:ext cx="9148832" cy="1569660"/>
          </a:xfrm>
          <a:prstGeom prst="rect">
            <a:avLst/>
          </a:prstGeom>
        </p:spPr>
        <p:txBody>
          <a:bodyPr wrap="square">
            <a:spAutoFit/>
          </a:bodyPr>
          <a:lstStyle/>
          <a:p>
            <a:r>
              <a:rPr lang="vi-VN" sz="2400" b="1" u="sng" dirty="0" smtClean="0">
                <a:solidFill>
                  <a:srgbClr val="006600"/>
                </a:solidFill>
              </a:rPr>
              <a:t>C2:</a:t>
            </a:r>
            <a:r>
              <a:rPr lang="vi-VN" sz="2400" b="1" dirty="0" smtClean="0">
                <a:solidFill>
                  <a:srgbClr val="006600"/>
                </a:solidFill>
              </a:rPr>
              <a:t> </a:t>
            </a:r>
            <a:r>
              <a:rPr lang="vi-VN" sz="2400" b="1" dirty="0">
                <a:solidFill>
                  <a:srgbClr val="800000"/>
                </a:solidFill>
              </a:rPr>
              <a:t>Mắc một </a:t>
            </a:r>
            <a:r>
              <a:rPr lang="vi-VN" sz="2400" b="1" dirty="0" err="1">
                <a:solidFill>
                  <a:srgbClr val="800000"/>
                </a:solidFill>
              </a:rPr>
              <a:t>bóng</a:t>
            </a:r>
            <a:r>
              <a:rPr lang="vi-VN" sz="2400" b="1" dirty="0">
                <a:solidFill>
                  <a:srgbClr val="800000"/>
                </a:solidFill>
              </a:rPr>
              <a:t> đèn vào </a:t>
            </a:r>
            <a:r>
              <a:rPr lang="vi-VN" sz="2400" b="1" dirty="0" smtClean="0">
                <a:solidFill>
                  <a:srgbClr val="800000"/>
                </a:solidFill>
              </a:rPr>
              <a:t>hiệu điện thế </a:t>
            </a:r>
            <a:r>
              <a:rPr lang="vi-VN" sz="2400" b="1" dirty="0">
                <a:solidFill>
                  <a:srgbClr val="800000"/>
                </a:solidFill>
              </a:rPr>
              <a:t>không đổi bằng dây dẫn </a:t>
            </a:r>
            <a:r>
              <a:rPr lang="vi-VN" sz="2400" b="1" dirty="0" err="1">
                <a:solidFill>
                  <a:srgbClr val="800000"/>
                </a:solidFill>
              </a:rPr>
              <a:t>ngắn</a:t>
            </a:r>
            <a:r>
              <a:rPr lang="vi-VN" sz="2400" b="1" dirty="0">
                <a:solidFill>
                  <a:srgbClr val="800000"/>
                </a:solidFill>
              </a:rPr>
              <a:t> thì </a:t>
            </a:r>
            <a:r>
              <a:rPr lang="vi-VN" sz="2400" b="1" dirty="0" err="1">
                <a:solidFill>
                  <a:srgbClr val="800000"/>
                </a:solidFill>
              </a:rPr>
              <a:t>bóng</a:t>
            </a:r>
            <a:r>
              <a:rPr lang="vi-VN" sz="2400" b="1" dirty="0">
                <a:solidFill>
                  <a:srgbClr val="800000"/>
                </a:solidFill>
              </a:rPr>
              <a:t> đèn sáng bình thường, </a:t>
            </a:r>
            <a:r>
              <a:rPr lang="vi-VN" sz="2400" b="1" dirty="0" smtClean="0">
                <a:solidFill>
                  <a:srgbClr val="660066"/>
                </a:solidFill>
              </a:rPr>
              <a:t>nhưng nếu </a:t>
            </a:r>
            <a:r>
              <a:rPr lang="vi-VN" sz="2400" b="1" dirty="0">
                <a:solidFill>
                  <a:srgbClr val="660066"/>
                </a:solidFill>
              </a:rPr>
              <a:t>thay  bằng dây dẫn khá dài có cùng tiết </a:t>
            </a:r>
            <a:r>
              <a:rPr lang="vi-VN" sz="2400" b="1" dirty="0" err="1">
                <a:solidFill>
                  <a:srgbClr val="660066"/>
                </a:solidFill>
              </a:rPr>
              <a:t>diện</a:t>
            </a:r>
            <a:r>
              <a:rPr lang="vi-VN" sz="2400" b="1" dirty="0">
                <a:solidFill>
                  <a:srgbClr val="660066"/>
                </a:solidFill>
              </a:rPr>
              <a:t> và được làm cùng từ loại vật </a:t>
            </a:r>
            <a:r>
              <a:rPr lang="vi-VN" sz="2400" b="1" dirty="0" err="1">
                <a:solidFill>
                  <a:srgbClr val="660066"/>
                </a:solidFill>
              </a:rPr>
              <a:t>liệu</a:t>
            </a:r>
            <a:r>
              <a:rPr lang="vi-VN" sz="2400" b="1" dirty="0">
                <a:solidFill>
                  <a:srgbClr val="660066"/>
                </a:solidFill>
              </a:rPr>
              <a:t> thì đèn sáng yếu hơn.</a:t>
            </a:r>
            <a:r>
              <a:rPr lang="vi-VN" sz="2400" b="1" dirty="0">
                <a:solidFill>
                  <a:srgbClr val="C00000"/>
                </a:solidFill>
              </a:rPr>
              <a:t> Hãy giải </a:t>
            </a:r>
            <a:r>
              <a:rPr lang="vi-VN" sz="2400" b="1" dirty="0" smtClean="0">
                <a:solidFill>
                  <a:srgbClr val="C00000"/>
                </a:solidFill>
              </a:rPr>
              <a:t>thích tại sao?</a:t>
            </a:r>
            <a:endParaRPr lang="vi-VN" sz="2400" b="1" dirty="0">
              <a:solidFill>
                <a:srgbClr val="C00000"/>
              </a:solidFill>
            </a:endParaRPr>
          </a:p>
        </p:txBody>
      </p:sp>
      <p:sp>
        <p:nvSpPr>
          <p:cNvPr id="8" name="Hình chữ nhật 7"/>
          <p:cNvSpPr/>
          <p:nvPr/>
        </p:nvSpPr>
        <p:spPr>
          <a:xfrm>
            <a:off x="0" y="3721388"/>
            <a:ext cx="9144000" cy="1569660"/>
          </a:xfrm>
          <a:prstGeom prst="rect">
            <a:avLst/>
          </a:prstGeom>
        </p:spPr>
        <p:txBody>
          <a:bodyPr wrap="square">
            <a:spAutoFit/>
          </a:bodyPr>
          <a:lstStyle/>
          <a:p>
            <a:r>
              <a:rPr lang="vi-VN" sz="2400" b="1" dirty="0" smtClean="0">
                <a:solidFill>
                  <a:srgbClr val="0000CC"/>
                </a:solidFill>
              </a:rPr>
              <a:t>Khi </a:t>
            </a:r>
            <a:r>
              <a:rPr lang="vi-VN" sz="2400" b="1" dirty="0">
                <a:solidFill>
                  <a:srgbClr val="0000CC"/>
                </a:solidFill>
              </a:rPr>
              <a:t>giữ HĐT không đổi, nếu mắc đèn vào HĐT này vào dây dẫn dài thì điện trở của đoạn mạch càng lớn. Theo định luật Ôm, cường độ dòng điện chạy qua đèn càng nhỏ và đèn sáng yếu hơn </a:t>
            </a:r>
          </a:p>
        </p:txBody>
      </p:sp>
      <p:sp>
        <p:nvSpPr>
          <p:cNvPr id="9" name="Hình chữ nhật 8"/>
          <p:cNvSpPr/>
          <p:nvPr/>
        </p:nvSpPr>
        <p:spPr>
          <a:xfrm>
            <a:off x="14426" y="3305304"/>
            <a:ext cx="1309013" cy="461665"/>
          </a:xfrm>
          <a:prstGeom prst="rect">
            <a:avLst/>
          </a:prstGeom>
        </p:spPr>
        <p:txBody>
          <a:bodyPr wrap="none">
            <a:spAutoFit/>
          </a:bodyPr>
          <a:lstStyle/>
          <a:p>
            <a:r>
              <a:rPr lang="vi-VN" sz="2400" b="1" u="sng" dirty="0" err="1">
                <a:solidFill>
                  <a:srgbClr val="006600"/>
                </a:solidFill>
              </a:rPr>
              <a:t>Trả</a:t>
            </a:r>
            <a:r>
              <a:rPr lang="vi-VN" sz="2400" b="1" u="sng" dirty="0">
                <a:solidFill>
                  <a:srgbClr val="006600"/>
                </a:solidFill>
              </a:rPr>
              <a:t> </a:t>
            </a:r>
            <a:r>
              <a:rPr lang="vi-VN" sz="2400" b="1" u="sng" dirty="0" err="1">
                <a:solidFill>
                  <a:srgbClr val="006600"/>
                </a:solidFill>
              </a:rPr>
              <a:t>lời</a:t>
            </a:r>
            <a:r>
              <a:rPr lang="vi-VN" sz="2400" b="1" dirty="0">
                <a:solidFill>
                  <a:srgbClr val="006600"/>
                </a:solidFill>
              </a:rPr>
              <a:t>: </a:t>
            </a:r>
            <a:endParaRPr lang="vi-VN" dirty="0"/>
          </a:p>
        </p:txBody>
      </p:sp>
    </p:spTree>
    <p:extLst>
      <p:ext uri="{BB962C8B-B14F-4D97-AF65-F5344CB8AC3E}">
        <p14:creationId xmlns:p14="http://schemas.microsoft.com/office/powerpoint/2010/main" xmlns="" val="3640318858"/>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80">
                                          <p:stCondLst>
                                            <p:cond delay="0"/>
                                          </p:stCondLst>
                                        </p:cTn>
                                        <p:tgtEl>
                                          <p:spTgt spid="7"/>
                                        </p:tgtEl>
                                      </p:cBhvr>
                                    </p:animEffect>
                                    <p:anim calcmode="lin" valueType="num">
                                      <p:cBhvr>
                                        <p:cTn id="26"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1" dur="26">
                                          <p:stCondLst>
                                            <p:cond delay="650"/>
                                          </p:stCondLst>
                                        </p:cTn>
                                        <p:tgtEl>
                                          <p:spTgt spid="7"/>
                                        </p:tgtEl>
                                      </p:cBhvr>
                                      <p:to x="100000" y="60000"/>
                                    </p:animScale>
                                    <p:animScale>
                                      <p:cBhvr>
                                        <p:cTn id="32" dur="166" decel="50000">
                                          <p:stCondLst>
                                            <p:cond delay="676"/>
                                          </p:stCondLst>
                                        </p:cTn>
                                        <p:tgtEl>
                                          <p:spTgt spid="7"/>
                                        </p:tgtEl>
                                      </p:cBhvr>
                                      <p:to x="100000" y="100000"/>
                                    </p:animScale>
                                    <p:animScale>
                                      <p:cBhvr>
                                        <p:cTn id="33" dur="26">
                                          <p:stCondLst>
                                            <p:cond delay="1312"/>
                                          </p:stCondLst>
                                        </p:cTn>
                                        <p:tgtEl>
                                          <p:spTgt spid="7"/>
                                        </p:tgtEl>
                                      </p:cBhvr>
                                      <p:to x="100000" y="80000"/>
                                    </p:animScale>
                                    <p:animScale>
                                      <p:cBhvr>
                                        <p:cTn id="34" dur="166" decel="50000">
                                          <p:stCondLst>
                                            <p:cond delay="1338"/>
                                          </p:stCondLst>
                                        </p:cTn>
                                        <p:tgtEl>
                                          <p:spTgt spid="7"/>
                                        </p:tgtEl>
                                      </p:cBhvr>
                                      <p:to x="100000" y="100000"/>
                                    </p:animScale>
                                    <p:animScale>
                                      <p:cBhvr>
                                        <p:cTn id="35" dur="26">
                                          <p:stCondLst>
                                            <p:cond delay="1642"/>
                                          </p:stCondLst>
                                        </p:cTn>
                                        <p:tgtEl>
                                          <p:spTgt spid="7"/>
                                        </p:tgtEl>
                                      </p:cBhvr>
                                      <p:to x="100000" y="90000"/>
                                    </p:animScale>
                                    <p:animScale>
                                      <p:cBhvr>
                                        <p:cTn id="36" dur="166" decel="50000">
                                          <p:stCondLst>
                                            <p:cond delay="1668"/>
                                          </p:stCondLst>
                                        </p:cTn>
                                        <p:tgtEl>
                                          <p:spTgt spid="7"/>
                                        </p:tgtEl>
                                      </p:cBhvr>
                                      <p:to x="100000" y="100000"/>
                                    </p:animScale>
                                    <p:animScale>
                                      <p:cBhvr>
                                        <p:cTn id="37" dur="26">
                                          <p:stCondLst>
                                            <p:cond delay="1808"/>
                                          </p:stCondLst>
                                        </p:cTn>
                                        <p:tgtEl>
                                          <p:spTgt spid="7"/>
                                        </p:tgtEl>
                                      </p:cBhvr>
                                      <p:to x="100000" y="95000"/>
                                    </p:animScale>
                                    <p:animScale>
                                      <p:cBhvr>
                                        <p:cTn id="38" dur="166" decel="50000">
                                          <p:stCondLst>
                                            <p:cond delay="1834"/>
                                          </p:stCondLst>
                                        </p:cTn>
                                        <p:tgtEl>
                                          <p:spTgt spid="7"/>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wipe(down)">
                                      <p:cBhvr>
                                        <p:cTn id="43" dur="580">
                                          <p:stCondLst>
                                            <p:cond delay="0"/>
                                          </p:stCondLst>
                                        </p:cTn>
                                        <p:tgtEl>
                                          <p:spTgt spid="9"/>
                                        </p:tgtEl>
                                      </p:cBhvr>
                                    </p:animEffect>
                                    <p:anim calcmode="lin" valueType="num">
                                      <p:cBhvr>
                                        <p:cTn id="44"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49" dur="26">
                                          <p:stCondLst>
                                            <p:cond delay="650"/>
                                          </p:stCondLst>
                                        </p:cTn>
                                        <p:tgtEl>
                                          <p:spTgt spid="9"/>
                                        </p:tgtEl>
                                      </p:cBhvr>
                                      <p:to x="100000" y="60000"/>
                                    </p:animScale>
                                    <p:animScale>
                                      <p:cBhvr>
                                        <p:cTn id="50" dur="166" decel="50000">
                                          <p:stCondLst>
                                            <p:cond delay="676"/>
                                          </p:stCondLst>
                                        </p:cTn>
                                        <p:tgtEl>
                                          <p:spTgt spid="9"/>
                                        </p:tgtEl>
                                      </p:cBhvr>
                                      <p:to x="100000" y="100000"/>
                                    </p:animScale>
                                    <p:animScale>
                                      <p:cBhvr>
                                        <p:cTn id="51" dur="26">
                                          <p:stCondLst>
                                            <p:cond delay="1312"/>
                                          </p:stCondLst>
                                        </p:cTn>
                                        <p:tgtEl>
                                          <p:spTgt spid="9"/>
                                        </p:tgtEl>
                                      </p:cBhvr>
                                      <p:to x="100000" y="80000"/>
                                    </p:animScale>
                                    <p:animScale>
                                      <p:cBhvr>
                                        <p:cTn id="52" dur="166" decel="50000">
                                          <p:stCondLst>
                                            <p:cond delay="1338"/>
                                          </p:stCondLst>
                                        </p:cTn>
                                        <p:tgtEl>
                                          <p:spTgt spid="9"/>
                                        </p:tgtEl>
                                      </p:cBhvr>
                                      <p:to x="100000" y="100000"/>
                                    </p:animScale>
                                    <p:animScale>
                                      <p:cBhvr>
                                        <p:cTn id="53" dur="26">
                                          <p:stCondLst>
                                            <p:cond delay="1642"/>
                                          </p:stCondLst>
                                        </p:cTn>
                                        <p:tgtEl>
                                          <p:spTgt spid="9"/>
                                        </p:tgtEl>
                                      </p:cBhvr>
                                      <p:to x="100000" y="90000"/>
                                    </p:animScale>
                                    <p:animScale>
                                      <p:cBhvr>
                                        <p:cTn id="54" dur="166" decel="50000">
                                          <p:stCondLst>
                                            <p:cond delay="1668"/>
                                          </p:stCondLst>
                                        </p:cTn>
                                        <p:tgtEl>
                                          <p:spTgt spid="9"/>
                                        </p:tgtEl>
                                      </p:cBhvr>
                                      <p:to x="100000" y="100000"/>
                                    </p:animScale>
                                    <p:animScale>
                                      <p:cBhvr>
                                        <p:cTn id="55" dur="26">
                                          <p:stCondLst>
                                            <p:cond delay="1808"/>
                                          </p:stCondLst>
                                        </p:cTn>
                                        <p:tgtEl>
                                          <p:spTgt spid="9"/>
                                        </p:tgtEl>
                                      </p:cBhvr>
                                      <p:to x="100000" y="95000"/>
                                    </p:animScale>
                                    <p:animScale>
                                      <p:cBhvr>
                                        <p:cTn id="56" dur="166" decel="50000">
                                          <p:stCondLst>
                                            <p:cond delay="1834"/>
                                          </p:stCondLst>
                                        </p:cTn>
                                        <p:tgtEl>
                                          <p:spTgt spid="9"/>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8"/>
                                        </p:tgtEl>
                                        <p:attrNameLst>
                                          <p:attrName>style.visibility</p:attrName>
                                        </p:attrNameLst>
                                      </p:cBhvr>
                                      <p:to>
                                        <p:strVal val="visible"/>
                                      </p:to>
                                    </p:set>
                                    <p:animEffect transition="in" filter="wipe(down)">
                                      <p:cBhvr>
                                        <p:cTn id="61" dur="580">
                                          <p:stCondLst>
                                            <p:cond delay="0"/>
                                          </p:stCondLst>
                                        </p:cTn>
                                        <p:tgtEl>
                                          <p:spTgt spid="8"/>
                                        </p:tgtEl>
                                      </p:cBhvr>
                                    </p:animEffect>
                                    <p:anim calcmode="lin" valueType="num">
                                      <p:cBhvr>
                                        <p:cTn id="62"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67" dur="26">
                                          <p:stCondLst>
                                            <p:cond delay="650"/>
                                          </p:stCondLst>
                                        </p:cTn>
                                        <p:tgtEl>
                                          <p:spTgt spid="8"/>
                                        </p:tgtEl>
                                      </p:cBhvr>
                                      <p:to x="100000" y="60000"/>
                                    </p:animScale>
                                    <p:animScale>
                                      <p:cBhvr>
                                        <p:cTn id="68" dur="166" decel="50000">
                                          <p:stCondLst>
                                            <p:cond delay="676"/>
                                          </p:stCondLst>
                                        </p:cTn>
                                        <p:tgtEl>
                                          <p:spTgt spid="8"/>
                                        </p:tgtEl>
                                      </p:cBhvr>
                                      <p:to x="100000" y="100000"/>
                                    </p:animScale>
                                    <p:animScale>
                                      <p:cBhvr>
                                        <p:cTn id="69" dur="26">
                                          <p:stCondLst>
                                            <p:cond delay="1312"/>
                                          </p:stCondLst>
                                        </p:cTn>
                                        <p:tgtEl>
                                          <p:spTgt spid="8"/>
                                        </p:tgtEl>
                                      </p:cBhvr>
                                      <p:to x="100000" y="80000"/>
                                    </p:animScale>
                                    <p:animScale>
                                      <p:cBhvr>
                                        <p:cTn id="70" dur="166" decel="50000">
                                          <p:stCondLst>
                                            <p:cond delay="1338"/>
                                          </p:stCondLst>
                                        </p:cTn>
                                        <p:tgtEl>
                                          <p:spTgt spid="8"/>
                                        </p:tgtEl>
                                      </p:cBhvr>
                                      <p:to x="100000" y="100000"/>
                                    </p:animScale>
                                    <p:animScale>
                                      <p:cBhvr>
                                        <p:cTn id="71" dur="26">
                                          <p:stCondLst>
                                            <p:cond delay="1642"/>
                                          </p:stCondLst>
                                        </p:cTn>
                                        <p:tgtEl>
                                          <p:spTgt spid="8"/>
                                        </p:tgtEl>
                                      </p:cBhvr>
                                      <p:to x="100000" y="90000"/>
                                    </p:animScale>
                                    <p:animScale>
                                      <p:cBhvr>
                                        <p:cTn id="72" dur="166" decel="50000">
                                          <p:stCondLst>
                                            <p:cond delay="1668"/>
                                          </p:stCondLst>
                                        </p:cTn>
                                        <p:tgtEl>
                                          <p:spTgt spid="8"/>
                                        </p:tgtEl>
                                      </p:cBhvr>
                                      <p:to x="100000" y="100000"/>
                                    </p:animScale>
                                    <p:animScale>
                                      <p:cBhvr>
                                        <p:cTn id="73" dur="26">
                                          <p:stCondLst>
                                            <p:cond delay="1808"/>
                                          </p:stCondLst>
                                        </p:cTn>
                                        <p:tgtEl>
                                          <p:spTgt spid="8"/>
                                        </p:tgtEl>
                                      </p:cBhvr>
                                      <p:to x="100000" y="95000"/>
                                    </p:animScale>
                                    <p:animScale>
                                      <p:cBhvr>
                                        <p:cTn id="74" dur="166" decel="50000">
                                          <p:stCondLst>
                                            <p:cond delay="1834"/>
                                          </p:stCondLst>
                                        </p:cTn>
                                        <p:tgtEl>
                                          <p:spTgt spid="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1549" name="Group 61"/>
          <p:cNvGrpSpPr>
            <a:grpSpLocks/>
          </p:cNvGrpSpPr>
          <p:nvPr/>
        </p:nvGrpSpPr>
        <p:grpSpPr bwMode="auto">
          <a:xfrm>
            <a:off x="205680" y="3030488"/>
            <a:ext cx="7880350" cy="2366963"/>
            <a:chOff x="0" y="2829"/>
            <a:chExt cx="4964" cy="1491"/>
          </a:xfrm>
        </p:grpSpPr>
        <p:pic>
          <p:nvPicPr>
            <p:cNvPr id="191540" name="Picture 5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608" y="2829"/>
              <a:ext cx="356" cy="563"/>
            </a:xfrm>
            <a:prstGeom prst="rect">
              <a:avLst/>
            </a:prstGeom>
            <a:noFill/>
            <a:extLst>
              <a:ext uri="{909E8E84-426E-40DD-AFC4-6F175D3DCCD1}">
                <a14:hiddenFill xmlns:a14="http://schemas.microsoft.com/office/drawing/2010/main" xmlns="">
                  <a:solidFill>
                    <a:srgbClr val="FFFFFF"/>
                  </a:solidFill>
                </a14:hiddenFill>
              </a:ext>
            </a:extLst>
          </p:spPr>
        </p:pic>
        <p:pic>
          <p:nvPicPr>
            <p:cNvPr id="191541" name="Picture 53"/>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608" y="3606"/>
              <a:ext cx="356" cy="563"/>
            </a:xfrm>
            <a:prstGeom prst="rect">
              <a:avLst/>
            </a:prstGeom>
            <a:noFill/>
            <a:extLst>
              <a:ext uri="{909E8E84-426E-40DD-AFC4-6F175D3DCCD1}">
                <a14:hiddenFill xmlns:a14="http://schemas.microsoft.com/office/drawing/2010/main" xmlns="">
                  <a:solidFill>
                    <a:srgbClr val="FFFFFF"/>
                  </a:solidFill>
                </a14:hiddenFill>
              </a:ext>
            </a:extLst>
          </p:spPr>
        </p:pic>
        <p:sp>
          <p:nvSpPr>
            <p:cNvPr id="191542" name="Line 54"/>
            <p:cNvSpPr>
              <a:spLocks noChangeShapeType="1"/>
            </p:cNvSpPr>
            <p:nvPr/>
          </p:nvSpPr>
          <p:spPr bwMode="auto">
            <a:xfrm>
              <a:off x="3984" y="3384"/>
              <a:ext cx="768" cy="0"/>
            </a:xfrm>
            <a:prstGeom prst="line">
              <a:avLst/>
            </a:prstGeom>
            <a:noFill/>
            <a:ln w="9525">
              <a:solidFill>
                <a:srgbClr val="FF0000"/>
              </a:solidFill>
              <a:round/>
              <a:headEnd type="oval" w="lg" len="lg"/>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91544" name="Line 56"/>
            <p:cNvSpPr>
              <a:spLocks noChangeShapeType="1"/>
            </p:cNvSpPr>
            <p:nvPr/>
          </p:nvSpPr>
          <p:spPr bwMode="auto">
            <a:xfrm>
              <a:off x="4818" y="4176"/>
              <a:ext cx="0" cy="144"/>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91545" name="Line 57"/>
            <p:cNvSpPr>
              <a:spLocks noChangeShapeType="1"/>
            </p:cNvSpPr>
            <p:nvPr/>
          </p:nvSpPr>
          <p:spPr bwMode="auto">
            <a:xfrm>
              <a:off x="0" y="4173"/>
              <a:ext cx="4752" cy="0"/>
            </a:xfrm>
            <a:prstGeom prst="line">
              <a:avLst/>
            </a:prstGeom>
            <a:noFill/>
            <a:ln w="9525">
              <a:solidFill>
                <a:srgbClr val="FF0000"/>
              </a:solidFill>
              <a:round/>
              <a:headEnd type="oval" w="lg" len="lg"/>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91546" name="Line 58"/>
            <p:cNvSpPr>
              <a:spLocks noChangeShapeType="1"/>
            </p:cNvSpPr>
            <p:nvPr/>
          </p:nvSpPr>
          <p:spPr bwMode="auto">
            <a:xfrm>
              <a:off x="0" y="4302"/>
              <a:ext cx="4800" cy="18"/>
            </a:xfrm>
            <a:prstGeom prst="line">
              <a:avLst/>
            </a:prstGeom>
            <a:noFill/>
            <a:ln w="9525">
              <a:solidFill>
                <a:srgbClr val="FF0000"/>
              </a:solidFill>
              <a:round/>
              <a:headEnd type="oval" w="lg" len="lg"/>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91547" name="Line 59"/>
            <p:cNvSpPr>
              <a:spLocks noChangeShapeType="1"/>
            </p:cNvSpPr>
            <p:nvPr/>
          </p:nvSpPr>
          <p:spPr bwMode="auto">
            <a:xfrm>
              <a:off x="3984" y="3501"/>
              <a:ext cx="834" cy="9"/>
            </a:xfrm>
            <a:prstGeom prst="line">
              <a:avLst/>
            </a:prstGeom>
            <a:noFill/>
            <a:ln w="9525">
              <a:solidFill>
                <a:srgbClr val="FF0000"/>
              </a:solidFill>
              <a:round/>
              <a:headEnd type="oval" w="lg" len="lg"/>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91548" name="Line 60"/>
            <p:cNvSpPr>
              <a:spLocks noChangeShapeType="1"/>
            </p:cNvSpPr>
            <p:nvPr/>
          </p:nvSpPr>
          <p:spPr bwMode="auto">
            <a:xfrm>
              <a:off x="4827" y="3375"/>
              <a:ext cx="0" cy="144"/>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sp>
        <p:nvSpPr>
          <p:cNvPr id="191538" name="Oval 50"/>
          <p:cNvSpPr>
            <a:spLocks noChangeArrowheads="1"/>
          </p:cNvSpPr>
          <p:nvPr/>
        </p:nvSpPr>
        <p:spPr bwMode="auto">
          <a:xfrm>
            <a:off x="6682680" y="2420888"/>
            <a:ext cx="2209800" cy="1828800"/>
          </a:xfrm>
          <a:prstGeom prst="ellipse">
            <a:avLst/>
          </a:prstGeom>
          <a:gradFill rotWithShape="1">
            <a:gsLst>
              <a:gs pos="0">
                <a:srgbClr val="FFFF00">
                  <a:gamma/>
                  <a:shade val="89020"/>
                  <a:invGamma/>
                </a:srgbClr>
              </a:gs>
              <a:gs pos="100000">
                <a:srgbClr val="FFFF00">
                  <a:alpha val="0"/>
                </a:srgbClr>
              </a:gs>
            </a:gsLst>
            <a:path path="shape">
              <a:fillToRect l="50000" t="50000" r="50000" b="50000"/>
            </a:path>
          </a:gradFill>
          <a:ln>
            <a:noFill/>
          </a:ln>
          <a:effectLst/>
          <a:extLst>
            <a:ext uri="{91240B29-F687-4F45-9708-019B960494DF}">
              <a14:hiddenLine xmlns:a14="http://schemas.microsoft.com/office/drawing/2010/main" xmlns="" w="9525">
                <a:solidFill>
                  <a:srgbClr val="00FF0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342900" indent="-342900" algn="ctr" eaLnBrk="0" hangingPunct="0"/>
            <a:r>
              <a:rPr lang="en-US" sz="3200">
                <a:latin typeface="Arial" charset="0"/>
              </a:rPr>
              <a:t>   </a:t>
            </a:r>
          </a:p>
        </p:txBody>
      </p:sp>
      <p:sp>
        <p:nvSpPr>
          <p:cNvPr id="191539" name="Oval 51"/>
          <p:cNvSpPr>
            <a:spLocks noChangeArrowheads="1"/>
          </p:cNvSpPr>
          <p:nvPr/>
        </p:nvSpPr>
        <p:spPr bwMode="auto">
          <a:xfrm>
            <a:off x="7169224" y="4005064"/>
            <a:ext cx="1219200" cy="1066800"/>
          </a:xfrm>
          <a:prstGeom prst="ellipse">
            <a:avLst/>
          </a:prstGeom>
          <a:gradFill rotWithShape="1">
            <a:gsLst>
              <a:gs pos="0">
                <a:srgbClr val="FFFF00">
                  <a:gamma/>
                  <a:shade val="89020"/>
                  <a:invGamma/>
                </a:srgbClr>
              </a:gs>
              <a:gs pos="100000">
                <a:srgbClr val="FFFF00">
                  <a:alpha val="0"/>
                </a:srgbClr>
              </a:gs>
            </a:gsLst>
            <a:path path="shape">
              <a:fillToRect l="50000" t="50000" r="50000" b="50000"/>
            </a:path>
          </a:gradFill>
          <a:ln>
            <a:noFill/>
          </a:ln>
          <a:effectLst/>
          <a:extLst>
            <a:ext uri="{91240B29-F687-4F45-9708-019B960494DF}">
              <a14:hiddenLine xmlns:a14="http://schemas.microsoft.com/office/drawing/2010/main" xmlns="" w="9525">
                <a:solidFill>
                  <a:srgbClr val="00FF0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342900" indent="-342900" algn="ctr" eaLnBrk="0" hangingPunct="0"/>
            <a:r>
              <a:rPr lang="en-US" sz="3200">
                <a:latin typeface="Arial" charset="0"/>
              </a:rPr>
              <a:t>   </a:t>
            </a:r>
          </a:p>
        </p:txBody>
      </p:sp>
      <p:sp>
        <p:nvSpPr>
          <p:cNvPr id="191551" name="Text Box 63"/>
          <p:cNvSpPr txBox="1">
            <a:spLocks noChangeArrowheads="1"/>
          </p:cNvSpPr>
          <p:nvPr/>
        </p:nvSpPr>
        <p:spPr bwMode="auto">
          <a:xfrm>
            <a:off x="2044829" y="3104455"/>
            <a:ext cx="2522339" cy="461665"/>
          </a:xfrm>
          <a:prstGeom prst="rect">
            <a:avLst/>
          </a:prstGeom>
          <a:noFill/>
          <a:ln>
            <a:noFill/>
          </a:ln>
          <a:effectLst/>
        </p:spPr>
        <p:txBody>
          <a:bodyPr wrap="square">
            <a:spAutoFit/>
          </a:bodyPr>
          <a:lstStyle/>
          <a:p>
            <a:pPr algn="ctr">
              <a:spcBef>
                <a:spcPct val="50000"/>
              </a:spcBef>
            </a:pPr>
            <a:r>
              <a:rPr lang="en-US" sz="2400" b="1" dirty="0" smtClean="0">
                <a:solidFill>
                  <a:srgbClr val="660066"/>
                </a:solidFill>
              </a:rPr>
              <a:t>Hình </a:t>
            </a:r>
            <a:r>
              <a:rPr lang="en-US" sz="2400" b="1" dirty="0">
                <a:solidFill>
                  <a:srgbClr val="660066"/>
                </a:solidFill>
              </a:rPr>
              <a:t>minh </a:t>
            </a:r>
            <a:r>
              <a:rPr lang="en-US" sz="2400" b="1" dirty="0" err="1">
                <a:solidFill>
                  <a:srgbClr val="660066"/>
                </a:solidFill>
              </a:rPr>
              <a:t>hoạ</a:t>
            </a:r>
            <a:r>
              <a:rPr lang="en-US" sz="2400" b="1" dirty="0">
                <a:solidFill>
                  <a:srgbClr val="660066"/>
                </a:solidFill>
              </a:rPr>
              <a:t> </a:t>
            </a:r>
            <a:r>
              <a:rPr lang="en-US" sz="2400" b="1" dirty="0" smtClean="0">
                <a:solidFill>
                  <a:srgbClr val="660066"/>
                </a:solidFill>
              </a:rPr>
              <a:t> </a:t>
            </a:r>
            <a:endParaRPr lang="en-US" sz="2400" b="1" dirty="0">
              <a:solidFill>
                <a:srgbClr val="660066"/>
              </a:solidFill>
            </a:endParaRPr>
          </a:p>
        </p:txBody>
      </p:sp>
      <p:sp>
        <p:nvSpPr>
          <p:cNvPr id="25" name="Hình chữ nhật 24"/>
          <p:cNvSpPr/>
          <p:nvPr/>
        </p:nvSpPr>
        <p:spPr>
          <a:xfrm>
            <a:off x="-4832" y="0"/>
            <a:ext cx="9144000" cy="830997"/>
          </a:xfrm>
          <a:prstGeom prst="rect">
            <a:avLst/>
          </a:prstGeom>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vi-VN" sz="2400" b="1" cap="all" dirty="0" smtClean="0">
                <a:ln w="0"/>
                <a:solidFill>
                  <a:srgbClr val="C00000"/>
                </a:solidFill>
                <a:effectLst>
                  <a:reflection blurRad="12700" stA="50000" endPos="50000" dist="5000" dir="5400000" sy="-100000" rotWithShape="0"/>
                </a:effectLst>
              </a:rPr>
              <a:t>BÀI 7.  SỰ PHỤ THUỘC CỦA ĐIỆN TRỞ </a:t>
            </a:r>
          </a:p>
          <a:p>
            <a:pPr algn="ctr"/>
            <a:r>
              <a:rPr lang="vi-VN" sz="2400" b="1" cap="all" dirty="0" smtClean="0">
                <a:ln w="0"/>
                <a:solidFill>
                  <a:srgbClr val="C00000"/>
                </a:solidFill>
                <a:effectLst>
                  <a:reflection blurRad="12700" stA="50000" endPos="50000" dist="5000" dir="5400000" sy="-100000" rotWithShape="0"/>
                </a:effectLst>
              </a:rPr>
              <a:t>VÀO CHIỀU DÀI DÂY DẪN</a:t>
            </a:r>
            <a:endParaRPr lang="vi-VN" sz="2400" b="1" cap="all" dirty="0">
              <a:ln w="0"/>
              <a:solidFill>
                <a:srgbClr val="C00000"/>
              </a:solidFill>
              <a:effectLst>
                <a:reflection blurRad="12700" stA="50000" endPos="50000" dist="5000" dir="5400000" sy="-100000" rotWithShape="0"/>
              </a:effectLst>
            </a:endParaRPr>
          </a:p>
        </p:txBody>
      </p:sp>
      <p:sp>
        <p:nvSpPr>
          <p:cNvPr id="26" name="Hình chữ nhật 25"/>
          <p:cNvSpPr/>
          <p:nvPr/>
        </p:nvSpPr>
        <p:spPr>
          <a:xfrm>
            <a:off x="-4832" y="766445"/>
            <a:ext cx="9144000" cy="646331"/>
          </a:xfrm>
          <a:prstGeom prst="rect">
            <a:avLst/>
          </a:prstGeom>
        </p:spPr>
        <p:txBody>
          <a:bodyPr wrap="square">
            <a:spAutoFit/>
          </a:bodyPr>
          <a:lstStyle/>
          <a:p>
            <a:r>
              <a:rPr lang="vi-VN" b="1" dirty="0" smtClean="0">
                <a:solidFill>
                  <a:srgbClr val="000099"/>
                </a:solidFill>
              </a:rPr>
              <a:t>I. XÁC ĐỊNH SỰ PHỤ THUỘC CỦA ĐIỆN TRỞ DÂY DẪN VÀO MỘT TRONG NHỮNG YẾU TỐ KHÁC NHAU: </a:t>
            </a:r>
            <a:endParaRPr lang="vi-VN" b="1" dirty="0">
              <a:solidFill>
                <a:srgbClr val="000099"/>
              </a:solidFill>
            </a:endParaRPr>
          </a:p>
        </p:txBody>
      </p:sp>
      <p:sp>
        <p:nvSpPr>
          <p:cNvPr id="27" name="Hình chữ nhật 26"/>
          <p:cNvSpPr/>
          <p:nvPr/>
        </p:nvSpPr>
        <p:spPr>
          <a:xfrm>
            <a:off x="0" y="1320448"/>
            <a:ext cx="9139168" cy="369332"/>
          </a:xfrm>
          <a:prstGeom prst="rect">
            <a:avLst/>
          </a:prstGeom>
        </p:spPr>
        <p:txBody>
          <a:bodyPr wrap="square">
            <a:spAutoFit/>
          </a:bodyPr>
          <a:lstStyle/>
          <a:p>
            <a:r>
              <a:rPr lang="vi-VN" b="1" dirty="0" smtClean="0">
                <a:solidFill>
                  <a:srgbClr val="000099"/>
                </a:solidFill>
              </a:rPr>
              <a:t>II. SỰ PHỤ THUỘC CỦA ĐIỆN TRỞ VÀO CHIỀU DÀI  DÂY DẪN:</a:t>
            </a:r>
            <a:endParaRPr lang="vi-VN" b="1" dirty="0">
              <a:solidFill>
                <a:srgbClr val="000099"/>
              </a:solidFill>
            </a:endParaRPr>
          </a:p>
        </p:txBody>
      </p:sp>
      <p:sp>
        <p:nvSpPr>
          <p:cNvPr id="28" name="Hình chữ nhật 27"/>
          <p:cNvSpPr/>
          <p:nvPr/>
        </p:nvSpPr>
        <p:spPr>
          <a:xfrm>
            <a:off x="0" y="1597432"/>
            <a:ext cx="1813317" cy="369332"/>
          </a:xfrm>
          <a:prstGeom prst="rect">
            <a:avLst/>
          </a:prstGeom>
        </p:spPr>
        <p:txBody>
          <a:bodyPr wrap="none">
            <a:spAutoFit/>
          </a:bodyPr>
          <a:lstStyle/>
          <a:p>
            <a:r>
              <a:rPr lang="vi-VN" b="1" dirty="0">
                <a:solidFill>
                  <a:srgbClr val="000099"/>
                </a:solidFill>
              </a:rPr>
              <a:t>III. VẬN </a:t>
            </a:r>
            <a:r>
              <a:rPr lang="vi-VN" b="1" dirty="0" smtClean="0">
                <a:solidFill>
                  <a:srgbClr val="000099"/>
                </a:solidFill>
              </a:rPr>
              <a:t>DỤNG:</a:t>
            </a:r>
            <a:endParaRPr lang="vi-VN" b="1" dirty="0">
              <a:solidFill>
                <a:srgbClr val="000099"/>
              </a:solidFill>
            </a:endParaRPr>
          </a:p>
        </p:txBody>
      </p:sp>
      <p:sp>
        <p:nvSpPr>
          <p:cNvPr id="2" name="Hình chữ nhật 1"/>
          <p:cNvSpPr/>
          <p:nvPr/>
        </p:nvSpPr>
        <p:spPr>
          <a:xfrm>
            <a:off x="0" y="1865144"/>
            <a:ext cx="766557" cy="461665"/>
          </a:xfrm>
          <a:prstGeom prst="rect">
            <a:avLst/>
          </a:prstGeom>
        </p:spPr>
        <p:txBody>
          <a:bodyPr wrap="none">
            <a:spAutoFit/>
          </a:bodyPr>
          <a:lstStyle/>
          <a:p>
            <a:r>
              <a:rPr lang="vi-VN" sz="2400" b="1" u="sng" dirty="0">
                <a:solidFill>
                  <a:srgbClr val="006600"/>
                </a:solidFill>
              </a:rPr>
              <a:t>C2:</a:t>
            </a:r>
            <a:r>
              <a:rPr lang="vi-VN" sz="2400" b="1" dirty="0">
                <a:solidFill>
                  <a:srgbClr val="006600"/>
                </a:solidFill>
              </a:rPr>
              <a:t> </a:t>
            </a:r>
            <a:endParaRPr lang="vi-VN" dirty="0"/>
          </a:p>
        </p:txBody>
      </p:sp>
    </p:spTree>
    <p:extLst>
      <p:ext uri="{BB962C8B-B14F-4D97-AF65-F5344CB8AC3E}">
        <p14:creationId xmlns:p14="http://schemas.microsoft.com/office/powerpoint/2010/main" xmlns="" val="2037256640"/>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191551"/>
                                        </p:tgtEl>
                                        <p:attrNameLst>
                                          <p:attrName>style.visibility</p:attrName>
                                        </p:attrNameLst>
                                      </p:cBhvr>
                                      <p:to>
                                        <p:strVal val="visible"/>
                                      </p:to>
                                    </p:set>
                                    <p:anim calcmode="lin" valueType="num">
                                      <p:cBhvr>
                                        <p:cTn id="7" dur="500" fill="hold"/>
                                        <p:tgtEl>
                                          <p:spTgt spid="191551"/>
                                        </p:tgtEl>
                                        <p:attrNameLst>
                                          <p:attrName>ppt_w</p:attrName>
                                        </p:attrNameLst>
                                      </p:cBhvr>
                                      <p:tavLst>
                                        <p:tav tm="0">
                                          <p:val>
                                            <p:fltVal val="0"/>
                                          </p:val>
                                        </p:tav>
                                        <p:tav tm="100000">
                                          <p:val>
                                            <p:strVal val="#ppt_w"/>
                                          </p:val>
                                        </p:tav>
                                      </p:tavLst>
                                    </p:anim>
                                    <p:anim calcmode="lin" valueType="num">
                                      <p:cBhvr>
                                        <p:cTn id="8" dur="500" fill="hold"/>
                                        <p:tgtEl>
                                          <p:spTgt spid="191551"/>
                                        </p:tgtEl>
                                        <p:attrNameLst>
                                          <p:attrName>ppt_h</p:attrName>
                                        </p:attrNameLst>
                                      </p:cBhvr>
                                      <p:tavLst>
                                        <p:tav tm="0">
                                          <p:val>
                                            <p:fltVal val="0"/>
                                          </p:val>
                                        </p:tav>
                                        <p:tav tm="100000">
                                          <p:val>
                                            <p:strVal val="#ppt_h"/>
                                          </p:val>
                                        </p:tav>
                                      </p:tavLst>
                                    </p:anim>
                                    <p:animEffect transition="in" filter="fade">
                                      <p:cBhvr>
                                        <p:cTn id="9" dur="500"/>
                                        <p:tgtEl>
                                          <p:spTgt spid="191551"/>
                                        </p:tgtEl>
                                      </p:cBhvr>
                                    </p:animEffect>
                                  </p:childTnLst>
                                </p:cTn>
                              </p:par>
                            </p:childTnLst>
                          </p:cTn>
                        </p:par>
                        <p:par>
                          <p:cTn id="10" fill="hold" nodeType="withGroup">
                            <p:stCondLst>
                              <p:cond delay="500"/>
                            </p:stCondLst>
                            <p:childTnLst>
                              <p:par>
                                <p:cTn id="11" presetID="53" presetClass="entr" presetSubtype="0" fill="hold" nodeType="afterEffect">
                                  <p:stCondLst>
                                    <p:cond delay="0"/>
                                  </p:stCondLst>
                                  <p:childTnLst>
                                    <p:set>
                                      <p:cBhvr>
                                        <p:cTn id="12" dur="1" fill="hold">
                                          <p:stCondLst>
                                            <p:cond delay="0"/>
                                          </p:stCondLst>
                                        </p:cTn>
                                        <p:tgtEl>
                                          <p:spTgt spid="191549"/>
                                        </p:tgtEl>
                                        <p:attrNameLst>
                                          <p:attrName>style.visibility</p:attrName>
                                        </p:attrNameLst>
                                      </p:cBhvr>
                                      <p:to>
                                        <p:strVal val="visible"/>
                                      </p:to>
                                    </p:set>
                                    <p:anim calcmode="lin" valueType="num">
                                      <p:cBhvr>
                                        <p:cTn id="13" dur="500" fill="hold"/>
                                        <p:tgtEl>
                                          <p:spTgt spid="191549"/>
                                        </p:tgtEl>
                                        <p:attrNameLst>
                                          <p:attrName>ppt_w</p:attrName>
                                        </p:attrNameLst>
                                      </p:cBhvr>
                                      <p:tavLst>
                                        <p:tav tm="0">
                                          <p:val>
                                            <p:fltVal val="0"/>
                                          </p:val>
                                        </p:tav>
                                        <p:tav tm="100000">
                                          <p:val>
                                            <p:strVal val="#ppt_w"/>
                                          </p:val>
                                        </p:tav>
                                      </p:tavLst>
                                    </p:anim>
                                    <p:anim calcmode="lin" valueType="num">
                                      <p:cBhvr>
                                        <p:cTn id="14" dur="500" fill="hold"/>
                                        <p:tgtEl>
                                          <p:spTgt spid="191549"/>
                                        </p:tgtEl>
                                        <p:attrNameLst>
                                          <p:attrName>ppt_h</p:attrName>
                                        </p:attrNameLst>
                                      </p:cBhvr>
                                      <p:tavLst>
                                        <p:tav tm="0">
                                          <p:val>
                                            <p:fltVal val="0"/>
                                          </p:val>
                                        </p:tav>
                                        <p:tav tm="100000">
                                          <p:val>
                                            <p:strVal val="#ppt_h"/>
                                          </p:val>
                                        </p:tav>
                                      </p:tavLst>
                                    </p:anim>
                                    <p:animEffect transition="in" filter="fade">
                                      <p:cBhvr>
                                        <p:cTn id="15" dur="500"/>
                                        <p:tgtEl>
                                          <p:spTgt spid="191549"/>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91538"/>
                                        </p:tgtEl>
                                        <p:attrNameLst>
                                          <p:attrName>style.visibility</p:attrName>
                                        </p:attrNameLst>
                                      </p:cBhvr>
                                      <p:to>
                                        <p:strVal val="visible"/>
                                      </p:to>
                                    </p:set>
                                    <p:animEffect transition="in" filter="fade">
                                      <p:cBhvr>
                                        <p:cTn id="20" dur="2000"/>
                                        <p:tgtEl>
                                          <p:spTgt spid="191538"/>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91539"/>
                                        </p:tgtEl>
                                        <p:attrNameLst>
                                          <p:attrName>style.visibility</p:attrName>
                                        </p:attrNameLst>
                                      </p:cBhvr>
                                      <p:to>
                                        <p:strVal val="visible"/>
                                      </p:to>
                                    </p:set>
                                    <p:animEffect transition="in" filter="fade">
                                      <p:cBhvr>
                                        <p:cTn id="25" dur="2000"/>
                                        <p:tgtEl>
                                          <p:spTgt spid="1915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538" grpId="0" animBg="1"/>
      <p:bldP spid="191539" grpId="0" animBg="1"/>
      <p:bldP spid="19155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ình chữ nhật 1"/>
          <p:cNvSpPr/>
          <p:nvPr/>
        </p:nvSpPr>
        <p:spPr>
          <a:xfrm>
            <a:off x="-4832" y="0"/>
            <a:ext cx="9144000" cy="830997"/>
          </a:xfrm>
          <a:prstGeom prst="rect">
            <a:avLst/>
          </a:prstGeom>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vi-VN" sz="2400" b="1" cap="all" dirty="0" smtClean="0">
                <a:ln w="0"/>
                <a:solidFill>
                  <a:srgbClr val="C00000"/>
                </a:solidFill>
                <a:effectLst>
                  <a:reflection blurRad="12700" stA="50000" endPos="50000" dist="5000" dir="5400000" sy="-100000" rotWithShape="0"/>
                </a:effectLst>
              </a:rPr>
              <a:t>BÀI 7.  SỰ PHỤ THUỘC CỦA ĐIỆN TRỞ </a:t>
            </a:r>
          </a:p>
          <a:p>
            <a:pPr algn="ctr"/>
            <a:r>
              <a:rPr lang="vi-VN" sz="2400" b="1" cap="all" dirty="0" smtClean="0">
                <a:ln w="0"/>
                <a:solidFill>
                  <a:srgbClr val="C00000"/>
                </a:solidFill>
                <a:effectLst>
                  <a:reflection blurRad="12700" stA="50000" endPos="50000" dist="5000" dir="5400000" sy="-100000" rotWithShape="0"/>
                </a:effectLst>
              </a:rPr>
              <a:t>VÀO CHIỀU DÀI DÂY DẪN</a:t>
            </a:r>
            <a:endParaRPr lang="vi-VN" sz="2400" b="1" cap="all" dirty="0">
              <a:ln w="0"/>
              <a:solidFill>
                <a:srgbClr val="C00000"/>
              </a:solidFill>
              <a:effectLst>
                <a:reflection blurRad="12700" stA="50000" endPos="50000" dist="5000" dir="5400000" sy="-100000" rotWithShape="0"/>
              </a:effectLst>
            </a:endParaRPr>
          </a:p>
        </p:txBody>
      </p:sp>
      <p:sp>
        <p:nvSpPr>
          <p:cNvPr id="3" name="Hình chữ nhật 2"/>
          <p:cNvSpPr/>
          <p:nvPr/>
        </p:nvSpPr>
        <p:spPr>
          <a:xfrm>
            <a:off x="-4832" y="766445"/>
            <a:ext cx="9144000" cy="646331"/>
          </a:xfrm>
          <a:prstGeom prst="rect">
            <a:avLst/>
          </a:prstGeom>
        </p:spPr>
        <p:txBody>
          <a:bodyPr wrap="square">
            <a:spAutoFit/>
          </a:bodyPr>
          <a:lstStyle/>
          <a:p>
            <a:r>
              <a:rPr lang="vi-VN" b="1" dirty="0" smtClean="0">
                <a:solidFill>
                  <a:srgbClr val="000099"/>
                </a:solidFill>
              </a:rPr>
              <a:t>I. XÁC ĐỊNH SỰ PHỤ THUỘC CỦA ĐIỆN TRỞ DÂY DẪN VÀO MỘT TRONG NHỮNG YẾU TỐ KHÁC NHAU: </a:t>
            </a:r>
            <a:endParaRPr lang="vi-VN" b="1" dirty="0">
              <a:solidFill>
                <a:srgbClr val="000099"/>
              </a:solidFill>
            </a:endParaRPr>
          </a:p>
        </p:txBody>
      </p:sp>
      <p:sp>
        <p:nvSpPr>
          <p:cNvPr id="4" name="Hình chữ nhật 3"/>
          <p:cNvSpPr/>
          <p:nvPr/>
        </p:nvSpPr>
        <p:spPr>
          <a:xfrm>
            <a:off x="0" y="1320448"/>
            <a:ext cx="9139168" cy="369332"/>
          </a:xfrm>
          <a:prstGeom prst="rect">
            <a:avLst/>
          </a:prstGeom>
        </p:spPr>
        <p:txBody>
          <a:bodyPr wrap="square">
            <a:spAutoFit/>
          </a:bodyPr>
          <a:lstStyle/>
          <a:p>
            <a:r>
              <a:rPr lang="vi-VN" b="1" dirty="0" smtClean="0">
                <a:solidFill>
                  <a:srgbClr val="000099"/>
                </a:solidFill>
              </a:rPr>
              <a:t>II. SỰ PHỤ THUỘC CỦA ĐIỆN TRỞ VÀO CHIỀU DÀI  DÂY DẪN:</a:t>
            </a:r>
            <a:endParaRPr lang="vi-VN" b="1" dirty="0">
              <a:solidFill>
                <a:srgbClr val="000099"/>
              </a:solidFill>
            </a:endParaRPr>
          </a:p>
        </p:txBody>
      </p:sp>
      <p:sp>
        <p:nvSpPr>
          <p:cNvPr id="5" name="Hình chữ nhật 4"/>
          <p:cNvSpPr/>
          <p:nvPr/>
        </p:nvSpPr>
        <p:spPr>
          <a:xfrm>
            <a:off x="0" y="1597432"/>
            <a:ext cx="1813317" cy="369332"/>
          </a:xfrm>
          <a:prstGeom prst="rect">
            <a:avLst/>
          </a:prstGeom>
        </p:spPr>
        <p:txBody>
          <a:bodyPr wrap="none">
            <a:spAutoFit/>
          </a:bodyPr>
          <a:lstStyle/>
          <a:p>
            <a:r>
              <a:rPr lang="vi-VN" b="1" dirty="0">
                <a:solidFill>
                  <a:srgbClr val="000099"/>
                </a:solidFill>
              </a:rPr>
              <a:t>III. VẬN </a:t>
            </a:r>
            <a:r>
              <a:rPr lang="vi-VN" b="1" dirty="0" smtClean="0">
                <a:solidFill>
                  <a:srgbClr val="000099"/>
                </a:solidFill>
              </a:rPr>
              <a:t>DỤNG:</a:t>
            </a:r>
            <a:endParaRPr lang="vi-VN" b="1" dirty="0">
              <a:solidFill>
                <a:srgbClr val="000099"/>
              </a:solidFill>
            </a:endParaRPr>
          </a:p>
        </p:txBody>
      </p:sp>
      <p:sp>
        <p:nvSpPr>
          <p:cNvPr id="6" name="Hình chữ nhật 5"/>
          <p:cNvSpPr/>
          <p:nvPr/>
        </p:nvSpPr>
        <p:spPr>
          <a:xfrm>
            <a:off x="1" y="1865144"/>
            <a:ext cx="9139168" cy="1569660"/>
          </a:xfrm>
          <a:prstGeom prst="rect">
            <a:avLst/>
          </a:prstGeom>
        </p:spPr>
        <p:txBody>
          <a:bodyPr wrap="square">
            <a:spAutoFit/>
          </a:bodyPr>
          <a:lstStyle/>
          <a:p>
            <a:r>
              <a:rPr lang="vi-VN" sz="2400" b="1" u="sng" dirty="0" smtClean="0">
                <a:solidFill>
                  <a:srgbClr val="006600"/>
                </a:solidFill>
              </a:rPr>
              <a:t>C3:</a:t>
            </a:r>
            <a:r>
              <a:rPr lang="vi-VN" sz="2400" b="1" dirty="0" smtClean="0">
                <a:solidFill>
                  <a:srgbClr val="006600"/>
                </a:solidFill>
              </a:rPr>
              <a:t> </a:t>
            </a:r>
            <a:r>
              <a:rPr lang="vi-VN" sz="2400" b="1" dirty="0">
                <a:solidFill>
                  <a:srgbClr val="C00000"/>
                </a:solidFill>
              </a:rPr>
              <a:t>Khi đặt </a:t>
            </a:r>
            <a:r>
              <a:rPr lang="vi-VN" sz="2400" b="1" dirty="0" smtClean="0">
                <a:solidFill>
                  <a:srgbClr val="C00000"/>
                </a:solidFill>
              </a:rPr>
              <a:t>hiệu điện thế </a:t>
            </a:r>
            <a:r>
              <a:rPr lang="vi-VN" sz="2400" b="1" dirty="0">
                <a:solidFill>
                  <a:srgbClr val="C00000"/>
                </a:solidFill>
              </a:rPr>
              <a:t>6V vào hai đầu một </a:t>
            </a:r>
            <a:r>
              <a:rPr lang="vi-VN" sz="2400" b="1" dirty="0" err="1">
                <a:solidFill>
                  <a:srgbClr val="C00000"/>
                </a:solidFill>
              </a:rPr>
              <a:t>cuộn</a:t>
            </a:r>
            <a:r>
              <a:rPr lang="vi-VN" sz="2400" b="1" dirty="0">
                <a:solidFill>
                  <a:srgbClr val="C00000"/>
                </a:solidFill>
              </a:rPr>
              <a:t> dây dẫn thì dòng điện chạy qua nó có cường độ 0,3A. Tính chiều dài của dây dẫn dùng để </a:t>
            </a:r>
            <a:r>
              <a:rPr lang="vi-VN" sz="2400" b="1" dirty="0" err="1">
                <a:solidFill>
                  <a:srgbClr val="C00000"/>
                </a:solidFill>
              </a:rPr>
              <a:t>cuốn</a:t>
            </a:r>
            <a:r>
              <a:rPr lang="vi-VN" sz="2400" b="1" dirty="0">
                <a:solidFill>
                  <a:srgbClr val="C00000"/>
                </a:solidFill>
              </a:rPr>
              <a:t> </a:t>
            </a:r>
            <a:r>
              <a:rPr lang="vi-VN" sz="2400" b="1" dirty="0" err="1">
                <a:solidFill>
                  <a:srgbClr val="C00000"/>
                </a:solidFill>
              </a:rPr>
              <a:t>cuộn</a:t>
            </a:r>
            <a:r>
              <a:rPr lang="vi-VN" sz="2400" b="1" dirty="0">
                <a:solidFill>
                  <a:srgbClr val="C00000"/>
                </a:solidFill>
              </a:rPr>
              <a:t> dây này, biết rằng dây dẫn loại này nếu dài 4 m thì </a:t>
            </a:r>
            <a:r>
              <a:rPr lang="vi-VN" sz="2400" b="1" dirty="0" smtClean="0">
                <a:solidFill>
                  <a:srgbClr val="C00000"/>
                </a:solidFill>
              </a:rPr>
              <a:t>có điện trở là 2</a:t>
            </a:r>
            <a:r>
              <a:rPr lang="el-GR" sz="2400" b="1" dirty="0" smtClean="0">
                <a:solidFill>
                  <a:srgbClr val="C00000"/>
                </a:solidFill>
                <a:cs typeface="Times New Roman" pitchFamily="18" charset="0"/>
              </a:rPr>
              <a:t>Ω</a:t>
            </a:r>
            <a:r>
              <a:rPr lang="vi-VN" sz="2400" b="1" dirty="0" smtClean="0">
                <a:solidFill>
                  <a:srgbClr val="C00000"/>
                </a:solidFill>
              </a:rPr>
              <a:t> </a:t>
            </a:r>
            <a:endParaRPr lang="vi-VN" sz="2400" b="1" dirty="0">
              <a:solidFill>
                <a:srgbClr val="C00000"/>
              </a:solidFill>
            </a:endParaRPr>
          </a:p>
        </p:txBody>
      </p:sp>
      <p:sp>
        <p:nvSpPr>
          <p:cNvPr id="7" name="Hình chữ nhật 6"/>
          <p:cNvSpPr/>
          <p:nvPr/>
        </p:nvSpPr>
        <p:spPr>
          <a:xfrm>
            <a:off x="530632" y="3434804"/>
            <a:ext cx="1380506" cy="461665"/>
          </a:xfrm>
          <a:prstGeom prst="rect">
            <a:avLst/>
          </a:prstGeom>
        </p:spPr>
        <p:txBody>
          <a:bodyPr wrap="none">
            <a:spAutoFit/>
          </a:bodyPr>
          <a:lstStyle/>
          <a:p>
            <a:r>
              <a:rPr lang="vi-VN" sz="2400" b="1" u="sng" dirty="0" err="1" smtClean="0">
                <a:solidFill>
                  <a:srgbClr val="006600"/>
                </a:solidFill>
              </a:rPr>
              <a:t>Tóm</a:t>
            </a:r>
            <a:r>
              <a:rPr lang="vi-VN" sz="2400" b="1" u="sng" dirty="0" smtClean="0">
                <a:solidFill>
                  <a:srgbClr val="006600"/>
                </a:solidFill>
              </a:rPr>
              <a:t> </a:t>
            </a:r>
            <a:r>
              <a:rPr lang="vi-VN" sz="2400" b="1" u="sng" dirty="0" err="1" smtClean="0">
                <a:solidFill>
                  <a:srgbClr val="006600"/>
                </a:solidFill>
              </a:rPr>
              <a:t>tắt</a:t>
            </a:r>
            <a:r>
              <a:rPr lang="vi-VN" sz="2400" b="1" dirty="0" smtClean="0">
                <a:solidFill>
                  <a:srgbClr val="006600"/>
                </a:solidFill>
              </a:rPr>
              <a:t> </a:t>
            </a:r>
            <a:endParaRPr lang="vi-VN" dirty="0"/>
          </a:p>
        </p:txBody>
      </p:sp>
      <p:sp>
        <p:nvSpPr>
          <p:cNvPr id="8" name="Hộp_Văn_Bản 7"/>
          <p:cNvSpPr txBox="1"/>
          <p:nvPr/>
        </p:nvSpPr>
        <p:spPr>
          <a:xfrm>
            <a:off x="683568" y="3861048"/>
            <a:ext cx="1133644" cy="461665"/>
          </a:xfrm>
          <a:prstGeom prst="rect">
            <a:avLst/>
          </a:prstGeom>
          <a:noFill/>
        </p:spPr>
        <p:txBody>
          <a:bodyPr wrap="none" rtlCol="0">
            <a:spAutoFit/>
          </a:bodyPr>
          <a:lstStyle/>
          <a:p>
            <a:r>
              <a:rPr lang="vi-VN" sz="2400" b="1" dirty="0" smtClean="0">
                <a:solidFill>
                  <a:srgbClr val="000099"/>
                </a:solidFill>
              </a:rPr>
              <a:t>U = 6V</a:t>
            </a:r>
            <a:endParaRPr lang="vi-VN" sz="2400" b="1" dirty="0">
              <a:solidFill>
                <a:srgbClr val="000099"/>
              </a:solidFill>
            </a:endParaRPr>
          </a:p>
        </p:txBody>
      </p:sp>
      <p:sp>
        <p:nvSpPr>
          <p:cNvPr id="9" name="Hộp_Văn_Bản 8"/>
          <p:cNvSpPr txBox="1"/>
          <p:nvPr/>
        </p:nvSpPr>
        <p:spPr>
          <a:xfrm>
            <a:off x="683568" y="4243159"/>
            <a:ext cx="1269899" cy="461665"/>
          </a:xfrm>
          <a:prstGeom prst="rect">
            <a:avLst/>
          </a:prstGeom>
          <a:noFill/>
        </p:spPr>
        <p:txBody>
          <a:bodyPr wrap="none" rtlCol="0">
            <a:spAutoFit/>
          </a:bodyPr>
          <a:lstStyle/>
          <a:p>
            <a:r>
              <a:rPr lang="vi-VN" sz="2400" b="1" dirty="0">
                <a:solidFill>
                  <a:srgbClr val="663300"/>
                </a:solidFill>
              </a:rPr>
              <a:t>i</a:t>
            </a:r>
            <a:r>
              <a:rPr lang="vi-VN" sz="2400" b="1" dirty="0" smtClean="0">
                <a:solidFill>
                  <a:srgbClr val="663300"/>
                </a:solidFill>
              </a:rPr>
              <a:t> = 0,3A</a:t>
            </a:r>
            <a:endParaRPr lang="vi-VN" sz="2400" b="1" dirty="0">
              <a:solidFill>
                <a:srgbClr val="663300"/>
              </a:solidFill>
            </a:endParaRPr>
          </a:p>
        </p:txBody>
      </p:sp>
      <p:sp>
        <p:nvSpPr>
          <p:cNvPr id="10" name="Hộp_Văn_Bản 9"/>
          <p:cNvSpPr txBox="1"/>
          <p:nvPr/>
        </p:nvSpPr>
        <p:spPr>
          <a:xfrm>
            <a:off x="683568" y="4581128"/>
            <a:ext cx="1178528" cy="461665"/>
          </a:xfrm>
          <a:prstGeom prst="rect">
            <a:avLst/>
          </a:prstGeom>
          <a:noFill/>
        </p:spPr>
        <p:txBody>
          <a:bodyPr wrap="none" rtlCol="0">
            <a:spAutoFit/>
          </a:bodyPr>
          <a:lstStyle/>
          <a:p>
            <a:r>
              <a:rPr lang="vi-VN" sz="2400" b="1" dirty="0">
                <a:solidFill>
                  <a:srgbClr val="006600"/>
                </a:solidFill>
              </a:rPr>
              <a:t>l</a:t>
            </a:r>
            <a:r>
              <a:rPr lang="vi-VN" sz="2400" b="1" baseline="-25000" dirty="0" smtClean="0">
                <a:solidFill>
                  <a:srgbClr val="006600"/>
                </a:solidFill>
              </a:rPr>
              <a:t>1</a:t>
            </a:r>
            <a:r>
              <a:rPr lang="vi-VN" sz="2400" b="1" dirty="0" smtClean="0">
                <a:solidFill>
                  <a:srgbClr val="006600"/>
                </a:solidFill>
              </a:rPr>
              <a:t> = 4m</a:t>
            </a:r>
            <a:endParaRPr lang="vi-VN" sz="2400" b="1" dirty="0">
              <a:solidFill>
                <a:srgbClr val="006600"/>
              </a:solidFill>
            </a:endParaRPr>
          </a:p>
        </p:txBody>
      </p:sp>
      <p:sp>
        <p:nvSpPr>
          <p:cNvPr id="11" name="Hộp_Văn_Bản 10"/>
          <p:cNvSpPr txBox="1"/>
          <p:nvPr/>
        </p:nvSpPr>
        <p:spPr>
          <a:xfrm>
            <a:off x="683568" y="4941168"/>
            <a:ext cx="1374094" cy="461665"/>
          </a:xfrm>
          <a:prstGeom prst="rect">
            <a:avLst/>
          </a:prstGeom>
          <a:noFill/>
        </p:spPr>
        <p:txBody>
          <a:bodyPr wrap="none" rtlCol="0">
            <a:spAutoFit/>
          </a:bodyPr>
          <a:lstStyle/>
          <a:p>
            <a:r>
              <a:rPr lang="vi-VN" sz="2400" b="1" dirty="0" smtClean="0">
                <a:solidFill>
                  <a:srgbClr val="0000CC"/>
                </a:solidFill>
              </a:rPr>
              <a:t>R</a:t>
            </a:r>
            <a:r>
              <a:rPr lang="vi-VN" sz="2400" b="1" baseline="-25000" dirty="0" smtClean="0">
                <a:solidFill>
                  <a:srgbClr val="0000CC"/>
                </a:solidFill>
              </a:rPr>
              <a:t>1</a:t>
            </a:r>
            <a:r>
              <a:rPr lang="vi-VN" sz="2400" b="1" dirty="0" smtClean="0">
                <a:solidFill>
                  <a:srgbClr val="0000CC"/>
                </a:solidFill>
              </a:rPr>
              <a:t> = 2</a:t>
            </a:r>
            <a:r>
              <a:rPr lang="el-GR" sz="2400" b="1" dirty="0">
                <a:solidFill>
                  <a:srgbClr val="0000CC"/>
                </a:solidFill>
                <a:cs typeface="Times New Roman" pitchFamily="18" charset="0"/>
              </a:rPr>
              <a:t> Ω</a:t>
            </a:r>
            <a:endParaRPr lang="vi-VN" sz="2400" b="1" dirty="0">
              <a:solidFill>
                <a:srgbClr val="0000CC"/>
              </a:solidFill>
            </a:endParaRPr>
          </a:p>
        </p:txBody>
      </p:sp>
      <p:sp>
        <p:nvSpPr>
          <p:cNvPr id="12" name="Hộp_Văn_Bản 11"/>
          <p:cNvSpPr txBox="1"/>
          <p:nvPr/>
        </p:nvSpPr>
        <p:spPr>
          <a:xfrm>
            <a:off x="683568" y="5358407"/>
            <a:ext cx="806631" cy="461665"/>
          </a:xfrm>
          <a:prstGeom prst="rect">
            <a:avLst/>
          </a:prstGeom>
          <a:noFill/>
        </p:spPr>
        <p:txBody>
          <a:bodyPr wrap="none" rtlCol="0">
            <a:spAutoFit/>
          </a:bodyPr>
          <a:lstStyle/>
          <a:p>
            <a:r>
              <a:rPr lang="vi-VN" sz="2400" b="1" dirty="0" smtClean="0">
                <a:solidFill>
                  <a:srgbClr val="C00000"/>
                </a:solidFill>
              </a:rPr>
              <a:t>l = ?</a:t>
            </a:r>
            <a:endParaRPr lang="vi-VN" sz="2400" b="1" dirty="0">
              <a:solidFill>
                <a:srgbClr val="C00000"/>
              </a:solidFill>
            </a:endParaRPr>
          </a:p>
        </p:txBody>
      </p:sp>
      <p:sp>
        <p:nvSpPr>
          <p:cNvPr id="13" name="Hình chữ nhật 12"/>
          <p:cNvSpPr/>
          <p:nvPr/>
        </p:nvSpPr>
        <p:spPr>
          <a:xfrm>
            <a:off x="4567168" y="3399383"/>
            <a:ext cx="849913" cy="461665"/>
          </a:xfrm>
          <a:prstGeom prst="rect">
            <a:avLst/>
          </a:prstGeom>
        </p:spPr>
        <p:txBody>
          <a:bodyPr wrap="none">
            <a:spAutoFit/>
          </a:bodyPr>
          <a:lstStyle/>
          <a:p>
            <a:r>
              <a:rPr lang="vi-VN" sz="2400" b="1" u="sng" dirty="0" smtClean="0">
                <a:solidFill>
                  <a:srgbClr val="006600"/>
                </a:solidFill>
              </a:rPr>
              <a:t>Giải</a:t>
            </a:r>
            <a:r>
              <a:rPr lang="vi-VN" sz="2400" b="1" dirty="0" smtClean="0">
                <a:solidFill>
                  <a:srgbClr val="006600"/>
                </a:solidFill>
              </a:rPr>
              <a:t> </a:t>
            </a:r>
            <a:endParaRPr lang="vi-VN" dirty="0"/>
          </a:p>
        </p:txBody>
      </p:sp>
      <p:sp>
        <p:nvSpPr>
          <p:cNvPr id="14" name="Hình chữ nhật 13"/>
          <p:cNvSpPr/>
          <p:nvPr/>
        </p:nvSpPr>
        <p:spPr>
          <a:xfrm>
            <a:off x="3377215" y="3840728"/>
            <a:ext cx="3139001" cy="461665"/>
          </a:xfrm>
          <a:prstGeom prst="rect">
            <a:avLst/>
          </a:prstGeom>
        </p:spPr>
        <p:txBody>
          <a:bodyPr wrap="none">
            <a:spAutoFit/>
          </a:bodyPr>
          <a:lstStyle/>
          <a:p>
            <a:r>
              <a:rPr lang="vi-VN" sz="2400" b="1" dirty="0" smtClean="0">
                <a:solidFill>
                  <a:srgbClr val="0000CC"/>
                </a:solidFill>
              </a:rPr>
              <a:t>Điện trở của dây là: </a:t>
            </a:r>
            <a:endParaRPr lang="vi-VN" dirty="0">
              <a:solidFill>
                <a:srgbClr val="0000CC"/>
              </a:solidFill>
            </a:endParaRPr>
          </a:p>
        </p:txBody>
      </p:sp>
      <p:graphicFrame>
        <p:nvGraphicFramePr>
          <p:cNvPr id="15" name="Đối tượng 14"/>
          <p:cNvGraphicFramePr>
            <a:graphicFrameLocks noChangeAspect="1"/>
          </p:cNvGraphicFramePr>
          <p:nvPr>
            <p:extLst>
              <p:ext uri="{D42A27DB-BD31-4B8C-83A1-F6EECF244321}">
                <p14:modId xmlns:p14="http://schemas.microsoft.com/office/powerpoint/2010/main" xmlns="" val="834908182"/>
              </p:ext>
            </p:extLst>
          </p:nvPr>
        </p:nvGraphicFramePr>
        <p:xfrm>
          <a:off x="3695980" y="4271913"/>
          <a:ext cx="2592288" cy="872913"/>
        </p:xfrm>
        <a:graphic>
          <a:graphicData uri="http://schemas.openxmlformats.org/presentationml/2006/ole">
            <p:oleObj spid="_x0000_s10282" name="Equation" r:id="rId3" imgW="1244520" imgH="419040" progId="">
              <p:embed/>
            </p:oleObj>
          </a:graphicData>
        </a:graphic>
      </p:graphicFrame>
      <p:sp>
        <p:nvSpPr>
          <p:cNvPr id="16" name="Hình chữ nhật 15"/>
          <p:cNvSpPr/>
          <p:nvPr/>
        </p:nvSpPr>
        <p:spPr>
          <a:xfrm>
            <a:off x="3347864" y="5070400"/>
            <a:ext cx="3328155" cy="461665"/>
          </a:xfrm>
          <a:prstGeom prst="rect">
            <a:avLst/>
          </a:prstGeom>
        </p:spPr>
        <p:txBody>
          <a:bodyPr wrap="none">
            <a:spAutoFit/>
          </a:bodyPr>
          <a:lstStyle/>
          <a:p>
            <a:r>
              <a:rPr lang="vi-VN" sz="2400" b="1" dirty="0" smtClean="0">
                <a:solidFill>
                  <a:srgbClr val="006600"/>
                </a:solidFill>
              </a:rPr>
              <a:t>Chiều dài của dây là: </a:t>
            </a:r>
            <a:endParaRPr lang="vi-VN" dirty="0">
              <a:solidFill>
                <a:srgbClr val="006600"/>
              </a:solidFill>
            </a:endParaRPr>
          </a:p>
        </p:txBody>
      </p:sp>
      <p:graphicFrame>
        <p:nvGraphicFramePr>
          <p:cNvPr id="17" name="Đối tượng 16"/>
          <p:cNvGraphicFramePr>
            <a:graphicFrameLocks noChangeAspect="1"/>
          </p:cNvGraphicFramePr>
          <p:nvPr>
            <p:extLst>
              <p:ext uri="{D42A27DB-BD31-4B8C-83A1-F6EECF244321}">
                <p14:modId xmlns:p14="http://schemas.microsoft.com/office/powerpoint/2010/main" xmlns="" val="3663321956"/>
              </p:ext>
            </p:extLst>
          </p:nvPr>
        </p:nvGraphicFramePr>
        <p:xfrm>
          <a:off x="3779912" y="5487640"/>
          <a:ext cx="2376264" cy="866637"/>
        </p:xfrm>
        <a:graphic>
          <a:graphicData uri="http://schemas.openxmlformats.org/presentationml/2006/ole">
            <p:oleObj spid="_x0000_s10283" name="Equation" r:id="rId4" imgW="1079280" imgH="393480" progId="">
              <p:embed/>
            </p:oleObj>
          </a:graphicData>
        </a:graphic>
      </p:graphicFrame>
    </p:spTree>
    <p:extLst>
      <p:ext uri="{BB962C8B-B14F-4D97-AF65-F5344CB8AC3E}">
        <p14:creationId xmlns:p14="http://schemas.microsoft.com/office/powerpoint/2010/main" xmlns="" val="920918389"/>
      </p:ext>
    </p:extLst>
  </p:cSld>
  <p:clrMapOvr>
    <a:masterClrMapping/>
  </p:clrMapOvr>
  <mc:AlternateContent xmlns:mc="http://schemas.openxmlformats.org/markup-compatibility/2006">
    <mc:Choice xmlns:p14="http://schemas.microsoft.com/office/powerpoint/2010/main" xmlns="" Requires="p14">
      <p:transition spd="slow" p14:dur="1400">
        <p:blinds/>
      </p:transition>
    </mc:Choice>
    <mc:Fallback>
      <p:transition spd="slow">
        <p:blind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iterate type="wd">
                                    <p:tmPct val="3000"/>
                                  </p:iterate>
                                  <p:childTnLst>
                                    <p:set>
                                      <p:cBhvr>
                                        <p:cTn id="6" dur="1" fill="hold">
                                          <p:stCondLst>
                                            <p:cond delay="0"/>
                                          </p:stCondLst>
                                        </p:cTn>
                                        <p:tgtEl>
                                          <p:spTgt spid="6"/>
                                        </p:tgtEl>
                                        <p:attrNameLst>
                                          <p:attrName>style.visibility</p:attrName>
                                        </p:attrNameLst>
                                      </p:cBhvr>
                                      <p:to>
                                        <p:strVal val="visible"/>
                                      </p:to>
                                    </p:set>
                                    <p:animEffect transition="in" filter="fade">
                                      <p:cBhvr>
                                        <p:cTn id="7" dur="800" decel="100000"/>
                                        <p:tgtEl>
                                          <p:spTgt spid="6"/>
                                        </p:tgtEl>
                                      </p:cBhvr>
                                    </p:animEffect>
                                    <p:anim calcmode="lin" valueType="num">
                                      <p:cBhvr>
                                        <p:cTn id="8" dur="800" decel="100000" fill="hold"/>
                                        <p:tgtEl>
                                          <p:spTgt spid="6"/>
                                        </p:tgtEl>
                                        <p:attrNameLst>
                                          <p:attrName>style.rotation</p:attrName>
                                        </p:attrNameLst>
                                      </p:cBhvr>
                                      <p:tavLst>
                                        <p:tav tm="0">
                                          <p:val>
                                            <p:fltVal val="-90"/>
                                          </p:val>
                                        </p:tav>
                                        <p:tav tm="100000">
                                          <p:val>
                                            <p:fltVal val="0"/>
                                          </p:val>
                                        </p:tav>
                                      </p:tavLst>
                                    </p:anim>
                                    <p:anim calcmode="lin" valueType="num">
                                      <p:cBhvr>
                                        <p:cTn id="9" dur="800" decel="100000" fill="hold"/>
                                        <p:tgtEl>
                                          <p:spTgt spid="6"/>
                                        </p:tgtEl>
                                        <p:attrNameLst>
                                          <p:attrName>ppt_x</p:attrName>
                                        </p:attrNameLst>
                                      </p:cBhvr>
                                      <p:tavLst>
                                        <p:tav tm="0">
                                          <p:val>
                                            <p:strVal val="#ppt_x+0.4"/>
                                          </p:val>
                                        </p:tav>
                                        <p:tav tm="100000">
                                          <p:val>
                                            <p:strVal val="#ppt_x-0.05"/>
                                          </p:val>
                                        </p:tav>
                                      </p:tavLst>
                                    </p:anim>
                                    <p:anim calcmode="lin" valueType="num">
                                      <p:cBhvr>
                                        <p:cTn id="10" dur="800" decel="100000" fill="hold"/>
                                        <p:tgtEl>
                                          <p:spTgt spid="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800" decel="100000"/>
                                        <p:tgtEl>
                                          <p:spTgt spid="7"/>
                                        </p:tgtEl>
                                      </p:cBhvr>
                                    </p:animEffect>
                                    <p:anim calcmode="lin" valueType="num">
                                      <p:cBhvr>
                                        <p:cTn id="18" dur="800" decel="100000" fill="hold"/>
                                        <p:tgtEl>
                                          <p:spTgt spid="7"/>
                                        </p:tgtEl>
                                        <p:attrNameLst>
                                          <p:attrName>style.rotation</p:attrName>
                                        </p:attrNameLst>
                                      </p:cBhvr>
                                      <p:tavLst>
                                        <p:tav tm="0">
                                          <p:val>
                                            <p:fltVal val="-90"/>
                                          </p:val>
                                        </p:tav>
                                        <p:tav tm="100000">
                                          <p:val>
                                            <p:fltVal val="0"/>
                                          </p:val>
                                        </p:tav>
                                      </p:tavLst>
                                    </p:anim>
                                    <p:anim calcmode="lin" valueType="num">
                                      <p:cBhvr>
                                        <p:cTn id="19" dur="800" decel="100000" fill="hold"/>
                                        <p:tgtEl>
                                          <p:spTgt spid="7"/>
                                        </p:tgtEl>
                                        <p:attrNameLst>
                                          <p:attrName>ppt_x</p:attrName>
                                        </p:attrNameLst>
                                      </p:cBhvr>
                                      <p:tavLst>
                                        <p:tav tm="0">
                                          <p:val>
                                            <p:strVal val="#ppt_x+0.4"/>
                                          </p:val>
                                        </p:tav>
                                        <p:tav tm="100000">
                                          <p:val>
                                            <p:strVal val="#ppt_x-0.05"/>
                                          </p:val>
                                        </p:tav>
                                      </p:tavLst>
                                    </p:anim>
                                    <p:anim calcmode="lin" valueType="num">
                                      <p:cBhvr>
                                        <p:cTn id="20" dur="800" decel="100000" fill="hold"/>
                                        <p:tgtEl>
                                          <p:spTgt spid="7"/>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800" decel="100000"/>
                                        <p:tgtEl>
                                          <p:spTgt spid="8"/>
                                        </p:tgtEl>
                                      </p:cBhvr>
                                    </p:animEffect>
                                    <p:anim calcmode="lin" valueType="num">
                                      <p:cBhvr>
                                        <p:cTn id="28" dur="800" decel="100000" fill="hold"/>
                                        <p:tgtEl>
                                          <p:spTgt spid="8"/>
                                        </p:tgtEl>
                                        <p:attrNameLst>
                                          <p:attrName>style.rotation</p:attrName>
                                        </p:attrNameLst>
                                      </p:cBhvr>
                                      <p:tavLst>
                                        <p:tav tm="0">
                                          <p:val>
                                            <p:fltVal val="-90"/>
                                          </p:val>
                                        </p:tav>
                                        <p:tav tm="100000">
                                          <p:val>
                                            <p:fltVal val="0"/>
                                          </p:val>
                                        </p:tav>
                                      </p:tavLst>
                                    </p:anim>
                                    <p:anim calcmode="lin" valueType="num">
                                      <p:cBhvr>
                                        <p:cTn id="29" dur="800" decel="100000" fill="hold"/>
                                        <p:tgtEl>
                                          <p:spTgt spid="8"/>
                                        </p:tgtEl>
                                        <p:attrNameLst>
                                          <p:attrName>ppt_x</p:attrName>
                                        </p:attrNameLst>
                                      </p:cBhvr>
                                      <p:tavLst>
                                        <p:tav tm="0">
                                          <p:val>
                                            <p:strVal val="#ppt_x+0.4"/>
                                          </p:val>
                                        </p:tav>
                                        <p:tav tm="100000">
                                          <p:val>
                                            <p:strVal val="#ppt_x-0.05"/>
                                          </p:val>
                                        </p:tav>
                                      </p:tavLst>
                                    </p:anim>
                                    <p:anim calcmode="lin" valueType="num">
                                      <p:cBhvr>
                                        <p:cTn id="30" dur="800" decel="100000" fill="hold"/>
                                        <p:tgtEl>
                                          <p:spTgt spid="8"/>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8"/>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8"/>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800" decel="100000"/>
                                        <p:tgtEl>
                                          <p:spTgt spid="9"/>
                                        </p:tgtEl>
                                      </p:cBhvr>
                                    </p:animEffect>
                                    <p:anim calcmode="lin" valueType="num">
                                      <p:cBhvr>
                                        <p:cTn id="38" dur="800" decel="100000" fill="hold"/>
                                        <p:tgtEl>
                                          <p:spTgt spid="9"/>
                                        </p:tgtEl>
                                        <p:attrNameLst>
                                          <p:attrName>style.rotation</p:attrName>
                                        </p:attrNameLst>
                                      </p:cBhvr>
                                      <p:tavLst>
                                        <p:tav tm="0">
                                          <p:val>
                                            <p:fltVal val="-90"/>
                                          </p:val>
                                        </p:tav>
                                        <p:tav tm="100000">
                                          <p:val>
                                            <p:fltVal val="0"/>
                                          </p:val>
                                        </p:tav>
                                      </p:tavLst>
                                    </p:anim>
                                    <p:anim calcmode="lin" valueType="num">
                                      <p:cBhvr>
                                        <p:cTn id="39" dur="800" decel="100000" fill="hold"/>
                                        <p:tgtEl>
                                          <p:spTgt spid="9"/>
                                        </p:tgtEl>
                                        <p:attrNameLst>
                                          <p:attrName>ppt_x</p:attrName>
                                        </p:attrNameLst>
                                      </p:cBhvr>
                                      <p:tavLst>
                                        <p:tav tm="0">
                                          <p:val>
                                            <p:strVal val="#ppt_x+0.4"/>
                                          </p:val>
                                        </p:tav>
                                        <p:tav tm="100000">
                                          <p:val>
                                            <p:strVal val="#ppt_x-0.05"/>
                                          </p:val>
                                        </p:tav>
                                      </p:tavLst>
                                    </p:anim>
                                    <p:anim calcmode="lin" valueType="num">
                                      <p:cBhvr>
                                        <p:cTn id="40" dur="800" decel="100000" fill="hold"/>
                                        <p:tgtEl>
                                          <p:spTgt spid="9"/>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0" presetClass="entr" presetSubtype="0"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fade">
                                      <p:cBhvr>
                                        <p:cTn id="47" dur="800" decel="100000"/>
                                        <p:tgtEl>
                                          <p:spTgt spid="10"/>
                                        </p:tgtEl>
                                      </p:cBhvr>
                                    </p:animEffect>
                                    <p:anim calcmode="lin" valueType="num">
                                      <p:cBhvr>
                                        <p:cTn id="48" dur="800" decel="100000" fill="hold"/>
                                        <p:tgtEl>
                                          <p:spTgt spid="10"/>
                                        </p:tgtEl>
                                        <p:attrNameLst>
                                          <p:attrName>style.rotation</p:attrName>
                                        </p:attrNameLst>
                                      </p:cBhvr>
                                      <p:tavLst>
                                        <p:tav tm="0">
                                          <p:val>
                                            <p:fltVal val="-90"/>
                                          </p:val>
                                        </p:tav>
                                        <p:tav tm="100000">
                                          <p:val>
                                            <p:fltVal val="0"/>
                                          </p:val>
                                        </p:tav>
                                      </p:tavLst>
                                    </p:anim>
                                    <p:anim calcmode="lin" valueType="num">
                                      <p:cBhvr>
                                        <p:cTn id="49" dur="800" decel="100000" fill="hold"/>
                                        <p:tgtEl>
                                          <p:spTgt spid="10"/>
                                        </p:tgtEl>
                                        <p:attrNameLst>
                                          <p:attrName>ppt_x</p:attrName>
                                        </p:attrNameLst>
                                      </p:cBhvr>
                                      <p:tavLst>
                                        <p:tav tm="0">
                                          <p:val>
                                            <p:strVal val="#ppt_x+0.4"/>
                                          </p:val>
                                        </p:tav>
                                        <p:tav tm="100000">
                                          <p:val>
                                            <p:strVal val="#ppt_x-0.05"/>
                                          </p:val>
                                        </p:tav>
                                      </p:tavLst>
                                    </p:anim>
                                    <p:anim calcmode="lin" valueType="num">
                                      <p:cBhvr>
                                        <p:cTn id="50" dur="800" decel="100000" fill="hold"/>
                                        <p:tgtEl>
                                          <p:spTgt spid="10"/>
                                        </p:tgtEl>
                                        <p:attrNameLst>
                                          <p:attrName>ppt_y</p:attrName>
                                        </p:attrNameLst>
                                      </p:cBhvr>
                                      <p:tavLst>
                                        <p:tav tm="0">
                                          <p:val>
                                            <p:strVal val="#ppt_y-0.4"/>
                                          </p:val>
                                        </p:tav>
                                        <p:tav tm="100000">
                                          <p:val>
                                            <p:strVal val="#ppt_y+0.1"/>
                                          </p:val>
                                        </p:tav>
                                      </p:tavLst>
                                    </p:anim>
                                    <p:anim calcmode="lin" valueType="num">
                                      <p:cBhvr>
                                        <p:cTn id="51" dur="200" accel="100000" fill="hold">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id="52" dur="200" accel="100000" fill="hold">
                                          <p:stCondLst>
                                            <p:cond delay="800"/>
                                          </p:stCondLst>
                                        </p:cTn>
                                        <p:tgtEl>
                                          <p:spTgt spid="10"/>
                                        </p:tgtEl>
                                        <p:attrNameLst>
                                          <p:attrName>ppt_y</p:attrName>
                                        </p:attrNameLst>
                                      </p:cBhvr>
                                      <p:tavLst>
                                        <p:tav tm="0">
                                          <p:val>
                                            <p:strVal val="#ppt_y+0.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30" presetClass="entr" presetSubtype="0" fill="hold" grpId="0" nodeType="clickEffect">
                                  <p:stCondLst>
                                    <p:cond delay="0"/>
                                  </p:stCondLst>
                                  <p:childTnLst>
                                    <p:set>
                                      <p:cBhvr>
                                        <p:cTn id="56" dur="1" fill="hold">
                                          <p:stCondLst>
                                            <p:cond delay="0"/>
                                          </p:stCondLst>
                                        </p:cTn>
                                        <p:tgtEl>
                                          <p:spTgt spid="11"/>
                                        </p:tgtEl>
                                        <p:attrNameLst>
                                          <p:attrName>style.visibility</p:attrName>
                                        </p:attrNameLst>
                                      </p:cBhvr>
                                      <p:to>
                                        <p:strVal val="visible"/>
                                      </p:to>
                                    </p:set>
                                    <p:animEffect transition="in" filter="fade">
                                      <p:cBhvr>
                                        <p:cTn id="57" dur="800" decel="100000"/>
                                        <p:tgtEl>
                                          <p:spTgt spid="11"/>
                                        </p:tgtEl>
                                      </p:cBhvr>
                                    </p:animEffect>
                                    <p:anim calcmode="lin" valueType="num">
                                      <p:cBhvr>
                                        <p:cTn id="58" dur="800" decel="100000" fill="hold"/>
                                        <p:tgtEl>
                                          <p:spTgt spid="11"/>
                                        </p:tgtEl>
                                        <p:attrNameLst>
                                          <p:attrName>style.rotation</p:attrName>
                                        </p:attrNameLst>
                                      </p:cBhvr>
                                      <p:tavLst>
                                        <p:tav tm="0">
                                          <p:val>
                                            <p:fltVal val="-90"/>
                                          </p:val>
                                        </p:tav>
                                        <p:tav tm="100000">
                                          <p:val>
                                            <p:fltVal val="0"/>
                                          </p:val>
                                        </p:tav>
                                      </p:tavLst>
                                    </p:anim>
                                    <p:anim calcmode="lin" valueType="num">
                                      <p:cBhvr>
                                        <p:cTn id="59" dur="800" decel="100000" fill="hold"/>
                                        <p:tgtEl>
                                          <p:spTgt spid="11"/>
                                        </p:tgtEl>
                                        <p:attrNameLst>
                                          <p:attrName>ppt_x</p:attrName>
                                        </p:attrNameLst>
                                      </p:cBhvr>
                                      <p:tavLst>
                                        <p:tav tm="0">
                                          <p:val>
                                            <p:strVal val="#ppt_x+0.4"/>
                                          </p:val>
                                        </p:tav>
                                        <p:tav tm="100000">
                                          <p:val>
                                            <p:strVal val="#ppt_x-0.05"/>
                                          </p:val>
                                        </p:tav>
                                      </p:tavLst>
                                    </p:anim>
                                    <p:anim calcmode="lin" valueType="num">
                                      <p:cBhvr>
                                        <p:cTn id="60" dur="800" decel="100000" fill="hold"/>
                                        <p:tgtEl>
                                          <p:spTgt spid="11"/>
                                        </p:tgtEl>
                                        <p:attrNameLst>
                                          <p:attrName>ppt_y</p:attrName>
                                        </p:attrNameLst>
                                      </p:cBhvr>
                                      <p:tavLst>
                                        <p:tav tm="0">
                                          <p:val>
                                            <p:strVal val="#ppt_y-0.4"/>
                                          </p:val>
                                        </p:tav>
                                        <p:tav tm="100000">
                                          <p:val>
                                            <p:strVal val="#ppt_y+0.1"/>
                                          </p:val>
                                        </p:tav>
                                      </p:tavLst>
                                    </p:anim>
                                    <p:anim calcmode="lin" valueType="num">
                                      <p:cBhvr>
                                        <p:cTn id="61" dur="200" accel="100000" fill="hold">
                                          <p:stCondLst>
                                            <p:cond delay="800"/>
                                          </p:stCondLst>
                                        </p:cTn>
                                        <p:tgtEl>
                                          <p:spTgt spid="11"/>
                                        </p:tgtEl>
                                        <p:attrNameLst>
                                          <p:attrName>ppt_x</p:attrName>
                                        </p:attrNameLst>
                                      </p:cBhvr>
                                      <p:tavLst>
                                        <p:tav tm="0">
                                          <p:val>
                                            <p:strVal val="#ppt_x-0.05"/>
                                          </p:val>
                                        </p:tav>
                                        <p:tav tm="100000">
                                          <p:val>
                                            <p:strVal val="#ppt_x"/>
                                          </p:val>
                                        </p:tav>
                                      </p:tavLst>
                                    </p:anim>
                                    <p:anim calcmode="lin" valueType="num">
                                      <p:cBhvr>
                                        <p:cTn id="62" dur="200" accel="100000" fill="hold">
                                          <p:stCondLst>
                                            <p:cond delay="800"/>
                                          </p:stCondLst>
                                        </p:cTn>
                                        <p:tgtEl>
                                          <p:spTgt spid="11"/>
                                        </p:tgtEl>
                                        <p:attrNameLst>
                                          <p:attrName>ppt_y</p:attrName>
                                        </p:attrNameLst>
                                      </p:cBhvr>
                                      <p:tavLst>
                                        <p:tav tm="0">
                                          <p:val>
                                            <p:strVal val="#ppt_y+0.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30" presetClass="entr" presetSubtype="0" fill="hold" grpId="0" nodeType="clickEffect">
                                  <p:stCondLst>
                                    <p:cond delay="0"/>
                                  </p:stCondLst>
                                  <p:childTnLst>
                                    <p:set>
                                      <p:cBhvr>
                                        <p:cTn id="66" dur="1" fill="hold">
                                          <p:stCondLst>
                                            <p:cond delay="0"/>
                                          </p:stCondLst>
                                        </p:cTn>
                                        <p:tgtEl>
                                          <p:spTgt spid="12"/>
                                        </p:tgtEl>
                                        <p:attrNameLst>
                                          <p:attrName>style.visibility</p:attrName>
                                        </p:attrNameLst>
                                      </p:cBhvr>
                                      <p:to>
                                        <p:strVal val="visible"/>
                                      </p:to>
                                    </p:set>
                                    <p:animEffect transition="in" filter="fade">
                                      <p:cBhvr>
                                        <p:cTn id="67" dur="800" decel="100000"/>
                                        <p:tgtEl>
                                          <p:spTgt spid="12"/>
                                        </p:tgtEl>
                                      </p:cBhvr>
                                    </p:animEffect>
                                    <p:anim calcmode="lin" valueType="num">
                                      <p:cBhvr>
                                        <p:cTn id="68" dur="800" decel="100000" fill="hold"/>
                                        <p:tgtEl>
                                          <p:spTgt spid="12"/>
                                        </p:tgtEl>
                                        <p:attrNameLst>
                                          <p:attrName>style.rotation</p:attrName>
                                        </p:attrNameLst>
                                      </p:cBhvr>
                                      <p:tavLst>
                                        <p:tav tm="0">
                                          <p:val>
                                            <p:fltVal val="-90"/>
                                          </p:val>
                                        </p:tav>
                                        <p:tav tm="100000">
                                          <p:val>
                                            <p:fltVal val="0"/>
                                          </p:val>
                                        </p:tav>
                                      </p:tavLst>
                                    </p:anim>
                                    <p:anim calcmode="lin" valueType="num">
                                      <p:cBhvr>
                                        <p:cTn id="69" dur="800" decel="100000" fill="hold"/>
                                        <p:tgtEl>
                                          <p:spTgt spid="12"/>
                                        </p:tgtEl>
                                        <p:attrNameLst>
                                          <p:attrName>ppt_x</p:attrName>
                                        </p:attrNameLst>
                                      </p:cBhvr>
                                      <p:tavLst>
                                        <p:tav tm="0">
                                          <p:val>
                                            <p:strVal val="#ppt_x+0.4"/>
                                          </p:val>
                                        </p:tav>
                                        <p:tav tm="100000">
                                          <p:val>
                                            <p:strVal val="#ppt_x-0.05"/>
                                          </p:val>
                                        </p:tav>
                                      </p:tavLst>
                                    </p:anim>
                                    <p:anim calcmode="lin" valueType="num">
                                      <p:cBhvr>
                                        <p:cTn id="70" dur="800" decel="100000" fill="hold"/>
                                        <p:tgtEl>
                                          <p:spTgt spid="12"/>
                                        </p:tgtEl>
                                        <p:attrNameLst>
                                          <p:attrName>ppt_y</p:attrName>
                                        </p:attrNameLst>
                                      </p:cBhvr>
                                      <p:tavLst>
                                        <p:tav tm="0">
                                          <p:val>
                                            <p:strVal val="#ppt_y-0.4"/>
                                          </p:val>
                                        </p:tav>
                                        <p:tav tm="100000">
                                          <p:val>
                                            <p:strVal val="#ppt_y+0.1"/>
                                          </p:val>
                                        </p:tav>
                                      </p:tavLst>
                                    </p:anim>
                                    <p:anim calcmode="lin" valueType="num">
                                      <p:cBhvr>
                                        <p:cTn id="71" dur="200" accel="100000" fill="hold">
                                          <p:stCondLst>
                                            <p:cond delay="800"/>
                                          </p:stCondLst>
                                        </p:cTn>
                                        <p:tgtEl>
                                          <p:spTgt spid="12"/>
                                        </p:tgtEl>
                                        <p:attrNameLst>
                                          <p:attrName>ppt_x</p:attrName>
                                        </p:attrNameLst>
                                      </p:cBhvr>
                                      <p:tavLst>
                                        <p:tav tm="0">
                                          <p:val>
                                            <p:strVal val="#ppt_x-0.05"/>
                                          </p:val>
                                        </p:tav>
                                        <p:tav tm="100000">
                                          <p:val>
                                            <p:strVal val="#ppt_x"/>
                                          </p:val>
                                        </p:tav>
                                      </p:tavLst>
                                    </p:anim>
                                    <p:anim calcmode="lin" valueType="num">
                                      <p:cBhvr>
                                        <p:cTn id="72" dur="200" accel="100000" fill="hold">
                                          <p:stCondLst>
                                            <p:cond delay="800"/>
                                          </p:stCondLst>
                                        </p:cTn>
                                        <p:tgtEl>
                                          <p:spTgt spid="12"/>
                                        </p:tgtEl>
                                        <p:attrNameLst>
                                          <p:attrName>ppt_y</p:attrName>
                                        </p:attrNameLst>
                                      </p:cBhvr>
                                      <p:tavLst>
                                        <p:tav tm="0">
                                          <p:val>
                                            <p:strVal val="#ppt_y+0.1"/>
                                          </p:val>
                                        </p:tav>
                                        <p:tav tm="100000">
                                          <p:val>
                                            <p:strVal val="#ppt_y"/>
                                          </p:val>
                                        </p:tav>
                                      </p:tavLst>
                                    </p:anim>
                                  </p:childTnLst>
                                </p:cTn>
                              </p:par>
                            </p:childTnLst>
                          </p:cTn>
                        </p:par>
                        <p:par>
                          <p:cTn id="73" fill="hold">
                            <p:stCondLst>
                              <p:cond delay="1000"/>
                            </p:stCondLst>
                            <p:childTnLst>
                              <p:par>
                                <p:cTn id="74" presetID="30" presetClass="entr" presetSubtype="0" fill="hold" grpId="0" nodeType="afterEffect">
                                  <p:stCondLst>
                                    <p:cond delay="0"/>
                                  </p:stCondLst>
                                  <p:childTnLst>
                                    <p:set>
                                      <p:cBhvr>
                                        <p:cTn id="75" dur="1" fill="hold">
                                          <p:stCondLst>
                                            <p:cond delay="0"/>
                                          </p:stCondLst>
                                        </p:cTn>
                                        <p:tgtEl>
                                          <p:spTgt spid="13"/>
                                        </p:tgtEl>
                                        <p:attrNameLst>
                                          <p:attrName>style.visibility</p:attrName>
                                        </p:attrNameLst>
                                      </p:cBhvr>
                                      <p:to>
                                        <p:strVal val="visible"/>
                                      </p:to>
                                    </p:set>
                                    <p:animEffect transition="in" filter="fade">
                                      <p:cBhvr>
                                        <p:cTn id="76" dur="800" decel="100000"/>
                                        <p:tgtEl>
                                          <p:spTgt spid="13"/>
                                        </p:tgtEl>
                                      </p:cBhvr>
                                    </p:animEffect>
                                    <p:anim calcmode="lin" valueType="num">
                                      <p:cBhvr>
                                        <p:cTn id="77" dur="800" decel="100000" fill="hold"/>
                                        <p:tgtEl>
                                          <p:spTgt spid="13"/>
                                        </p:tgtEl>
                                        <p:attrNameLst>
                                          <p:attrName>style.rotation</p:attrName>
                                        </p:attrNameLst>
                                      </p:cBhvr>
                                      <p:tavLst>
                                        <p:tav tm="0">
                                          <p:val>
                                            <p:fltVal val="-90"/>
                                          </p:val>
                                        </p:tav>
                                        <p:tav tm="100000">
                                          <p:val>
                                            <p:fltVal val="0"/>
                                          </p:val>
                                        </p:tav>
                                      </p:tavLst>
                                    </p:anim>
                                    <p:anim calcmode="lin" valueType="num">
                                      <p:cBhvr>
                                        <p:cTn id="78" dur="800" decel="100000" fill="hold"/>
                                        <p:tgtEl>
                                          <p:spTgt spid="13"/>
                                        </p:tgtEl>
                                        <p:attrNameLst>
                                          <p:attrName>ppt_x</p:attrName>
                                        </p:attrNameLst>
                                      </p:cBhvr>
                                      <p:tavLst>
                                        <p:tav tm="0">
                                          <p:val>
                                            <p:strVal val="#ppt_x+0.4"/>
                                          </p:val>
                                        </p:tav>
                                        <p:tav tm="100000">
                                          <p:val>
                                            <p:strVal val="#ppt_x-0.05"/>
                                          </p:val>
                                        </p:tav>
                                      </p:tavLst>
                                    </p:anim>
                                    <p:anim calcmode="lin" valueType="num">
                                      <p:cBhvr>
                                        <p:cTn id="79" dur="800" decel="100000" fill="hold"/>
                                        <p:tgtEl>
                                          <p:spTgt spid="13"/>
                                        </p:tgtEl>
                                        <p:attrNameLst>
                                          <p:attrName>ppt_y</p:attrName>
                                        </p:attrNameLst>
                                      </p:cBhvr>
                                      <p:tavLst>
                                        <p:tav tm="0">
                                          <p:val>
                                            <p:strVal val="#ppt_y-0.4"/>
                                          </p:val>
                                        </p:tav>
                                        <p:tav tm="100000">
                                          <p:val>
                                            <p:strVal val="#ppt_y+0.1"/>
                                          </p:val>
                                        </p:tav>
                                      </p:tavLst>
                                    </p:anim>
                                    <p:anim calcmode="lin" valueType="num">
                                      <p:cBhvr>
                                        <p:cTn id="80" dur="200" accel="100000" fill="hold">
                                          <p:stCondLst>
                                            <p:cond delay="800"/>
                                          </p:stCondLst>
                                        </p:cTn>
                                        <p:tgtEl>
                                          <p:spTgt spid="13"/>
                                        </p:tgtEl>
                                        <p:attrNameLst>
                                          <p:attrName>ppt_x</p:attrName>
                                        </p:attrNameLst>
                                      </p:cBhvr>
                                      <p:tavLst>
                                        <p:tav tm="0">
                                          <p:val>
                                            <p:strVal val="#ppt_x-0.05"/>
                                          </p:val>
                                        </p:tav>
                                        <p:tav tm="100000">
                                          <p:val>
                                            <p:strVal val="#ppt_x"/>
                                          </p:val>
                                        </p:tav>
                                      </p:tavLst>
                                    </p:anim>
                                    <p:anim calcmode="lin" valueType="num">
                                      <p:cBhvr>
                                        <p:cTn id="81" dur="200" accel="100000" fill="hold">
                                          <p:stCondLst>
                                            <p:cond delay="800"/>
                                          </p:stCondLst>
                                        </p:cTn>
                                        <p:tgtEl>
                                          <p:spTgt spid="13"/>
                                        </p:tgtEl>
                                        <p:attrNameLst>
                                          <p:attrName>ppt_y</p:attrName>
                                        </p:attrNameLst>
                                      </p:cBhvr>
                                      <p:tavLst>
                                        <p:tav tm="0">
                                          <p:val>
                                            <p:strVal val="#ppt_y+0.1"/>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30" presetClass="entr" presetSubtype="0" fill="hold" grpId="0" nodeType="clickEffect">
                                  <p:stCondLst>
                                    <p:cond delay="0"/>
                                  </p:stCondLst>
                                  <p:childTnLst>
                                    <p:set>
                                      <p:cBhvr>
                                        <p:cTn id="85" dur="1" fill="hold">
                                          <p:stCondLst>
                                            <p:cond delay="0"/>
                                          </p:stCondLst>
                                        </p:cTn>
                                        <p:tgtEl>
                                          <p:spTgt spid="14"/>
                                        </p:tgtEl>
                                        <p:attrNameLst>
                                          <p:attrName>style.visibility</p:attrName>
                                        </p:attrNameLst>
                                      </p:cBhvr>
                                      <p:to>
                                        <p:strVal val="visible"/>
                                      </p:to>
                                    </p:set>
                                    <p:animEffect transition="in" filter="fade">
                                      <p:cBhvr>
                                        <p:cTn id="86" dur="800" decel="100000"/>
                                        <p:tgtEl>
                                          <p:spTgt spid="14"/>
                                        </p:tgtEl>
                                      </p:cBhvr>
                                    </p:animEffect>
                                    <p:anim calcmode="lin" valueType="num">
                                      <p:cBhvr>
                                        <p:cTn id="87" dur="800" decel="100000" fill="hold"/>
                                        <p:tgtEl>
                                          <p:spTgt spid="14"/>
                                        </p:tgtEl>
                                        <p:attrNameLst>
                                          <p:attrName>style.rotation</p:attrName>
                                        </p:attrNameLst>
                                      </p:cBhvr>
                                      <p:tavLst>
                                        <p:tav tm="0">
                                          <p:val>
                                            <p:fltVal val="-90"/>
                                          </p:val>
                                        </p:tav>
                                        <p:tav tm="100000">
                                          <p:val>
                                            <p:fltVal val="0"/>
                                          </p:val>
                                        </p:tav>
                                      </p:tavLst>
                                    </p:anim>
                                    <p:anim calcmode="lin" valueType="num">
                                      <p:cBhvr>
                                        <p:cTn id="88" dur="800" decel="100000" fill="hold"/>
                                        <p:tgtEl>
                                          <p:spTgt spid="14"/>
                                        </p:tgtEl>
                                        <p:attrNameLst>
                                          <p:attrName>ppt_x</p:attrName>
                                        </p:attrNameLst>
                                      </p:cBhvr>
                                      <p:tavLst>
                                        <p:tav tm="0">
                                          <p:val>
                                            <p:strVal val="#ppt_x+0.4"/>
                                          </p:val>
                                        </p:tav>
                                        <p:tav tm="100000">
                                          <p:val>
                                            <p:strVal val="#ppt_x-0.05"/>
                                          </p:val>
                                        </p:tav>
                                      </p:tavLst>
                                    </p:anim>
                                    <p:anim calcmode="lin" valueType="num">
                                      <p:cBhvr>
                                        <p:cTn id="89" dur="800" decel="100000" fill="hold"/>
                                        <p:tgtEl>
                                          <p:spTgt spid="14"/>
                                        </p:tgtEl>
                                        <p:attrNameLst>
                                          <p:attrName>ppt_y</p:attrName>
                                        </p:attrNameLst>
                                      </p:cBhvr>
                                      <p:tavLst>
                                        <p:tav tm="0">
                                          <p:val>
                                            <p:strVal val="#ppt_y-0.4"/>
                                          </p:val>
                                        </p:tav>
                                        <p:tav tm="100000">
                                          <p:val>
                                            <p:strVal val="#ppt_y+0.1"/>
                                          </p:val>
                                        </p:tav>
                                      </p:tavLst>
                                    </p:anim>
                                    <p:anim calcmode="lin" valueType="num">
                                      <p:cBhvr>
                                        <p:cTn id="90" dur="200" accel="100000" fill="hold">
                                          <p:stCondLst>
                                            <p:cond delay="800"/>
                                          </p:stCondLst>
                                        </p:cTn>
                                        <p:tgtEl>
                                          <p:spTgt spid="14"/>
                                        </p:tgtEl>
                                        <p:attrNameLst>
                                          <p:attrName>ppt_x</p:attrName>
                                        </p:attrNameLst>
                                      </p:cBhvr>
                                      <p:tavLst>
                                        <p:tav tm="0">
                                          <p:val>
                                            <p:strVal val="#ppt_x-0.05"/>
                                          </p:val>
                                        </p:tav>
                                        <p:tav tm="100000">
                                          <p:val>
                                            <p:strVal val="#ppt_x"/>
                                          </p:val>
                                        </p:tav>
                                      </p:tavLst>
                                    </p:anim>
                                    <p:anim calcmode="lin" valueType="num">
                                      <p:cBhvr>
                                        <p:cTn id="91" dur="200" accel="100000" fill="hold">
                                          <p:stCondLst>
                                            <p:cond delay="800"/>
                                          </p:stCondLst>
                                        </p:cTn>
                                        <p:tgtEl>
                                          <p:spTgt spid="14"/>
                                        </p:tgtEl>
                                        <p:attrNameLst>
                                          <p:attrName>ppt_y</p:attrName>
                                        </p:attrNameLst>
                                      </p:cBhvr>
                                      <p:tavLst>
                                        <p:tav tm="0">
                                          <p:val>
                                            <p:strVal val="#ppt_y+0.1"/>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30" presetClass="entr" presetSubtype="0" fill="hold" nodeType="clickEffect">
                                  <p:stCondLst>
                                    <p:cond delay="0"/>
                                  </p:stCondLst>
                                  <p:childTnLst>
                                    <p:set>
                                      <p:cBhvr>
                                        <p:cTn id="95" dur="1" fill="hold">
                                          <p:stCondLst>
                                            <p:cond delay="0"/>
                                          </p:stCondLst>
                                        </p:cTn>
                                        <p:tgtEl>
                                          <p:spTgt spid="15"/>
                                        </p:tgtEl>
                                        <p:attrNameLst>
                                          <p:attrName>style.visibility</p:attrName>
                                        </p:attrNameLst>
                                      </p:cBhvr>
                                      <p:to>
                                        <p:strVal val="visible"/>
                                      </p:to>
                                    </p:set>
                                    <p:animEffect transition="in" filter="fade">
                                      <p:cBhvr>
                                        <p:cTn id="96" dur="800" decel="100000"/>
                                        <p:tgtEl>
                                          <p:spTgt spid="15"/>
                                        </p:tgtEl>
                                      </p:cBhvr>
                                    </p:animEffect>
                                    <p:anim calcmode="lin" valueType="num">
                                      <p:cBhvr>
                                        <p:cTn id="97" dur="800" decel="100000" fill="hold"/>
                                        <p:tgtEl>
                                          <p:spTgt spid="15"/>
                                        </p:tgtEl>
                                        <p:attrNameLst>
                                          <p:attrName>style.rotation</p:attrName>
                                        </p:attrNameLst>
                                      </p:cBhvr>
                                      <p:tavLst>
                                        <p:tav tm="0">
                                          <p:val>
                                            <p:fltVal val="-90"/>
                                          </p:val>
                                        </p:tav>
                                        <p:tav tm="100000">
                                          <p:val>
                                            <p:fltVal val="0"/>
                                          </p:val>
                                        </p:tav>
                                      </p:tavLst>
                                    </p:anim>
                                    <p:anim calcmode="lin" valueType="num">
                                      <p:cBhvr>
                                        <p:cTn id="98" dur="800" decel="100000" fill="hold"/>
                                        <p:tgtEl>
                                          <p:spTgt spid="15"/>
                                        </p:tgtEl>
                                        <p:attrNameLst>
                                          <p:attrName>ppt_x</p:attrName>
                                        </p:attrNameLst>
                                      </p:cBhvr>
                                      <p:tavLst>
                                        <p:tav tm="0">
                                          <p:val>
                                            <p:strVal val="#ppt_x+0.4"/>
                                          </p:val>
                                        </p:tav>
                                        <p:tav tm="100000">
                                          <p:val>
                                            <p:strVal val="#ppt_x-0.05"/>
                                          </p:val>
                                        </p:tav>
                                      </p:tavLst>
                                    </p:anim>
                                    <p:anim calcmode="lin" valueType="num">
                                      <p:cBhvr>
                                        <p:cTn id="99" dur="800" decel="100000" fill="hold"/>
                                        <p:tgtEl>
                                          <p:spTgt spid="15"/>
                                        </p:tgtEl>
                                        <p:attrNameLst>
                                          <p:attrName>ppt_y</p:attrName>
                                        </p:attrNameLst>
                                      </p:cBhvr>
                                      <p:tavLst>
                                        <p:tav tm="0">
                                          <p:val>
                                            <p:strVal val="#ppt_y-0.4"/>
                                          </p:val>
                                        </p:tav>
                                        <p:tav tm="100000">
                                          <p:val>
                                            <p:strVal val="#ppt_y+0.1"/>
                                          </p:val>
                                        </p:tav>
                                      </p:tavLst>
                                    </p:anim>
                                    <p:anim calcmode="lin" valueType="num">
                                      <p:cBhvr>
                                        <p:cTn id="100" dur="200" accel="100000" fill="hold">
                                          <p:stCondLst>
                                            <p:cond delay="800"/>
                                          </p:stCondLst>
                                        </p:cTn>
                                        <p:tgtEl>
                                          <p:spTgt spid="15"/>
                                        </p:tgtEl>
                                        <p:attrNameLst>
                                          <p:attrName>ppt_x</p:attrName>
                                        </p:attrNameLst>
                                      </p:cBhvr>
                                      <p:tavLst>
                                        <p:tav tm="0">
                                          <p:val>
                                            <p:strVal val="#ppt_x-0.05"/>
                                          </p:val>
                                        </p:tav>
                                        <p:tav tm="100000">
                                          <p:val>
                                            <p:strVal val="#ppt_x"/>
                                          </p:val>
                                        </p:tav>
                                      </p:tavLst>
                                    </p:anim>
                                    <p:anim calcmode="lin" valueType="num">
                                      <p:cBhvr>
                                        <p:cTn id="101" dur="200" accel="100000" fill="hold">
                                          <p:stCondLst>
                                            <p:cond delay="800"/>
                                          </p:stCondLst>
                                        </p:cTn>
                                        <p:tgtEl>
                                          <p:spTgt spid="15"/>
                                        </p:tgtEl>
                                        <p:attrNameLst>
                                          <p:attrName>ppt_y</p:attrName>
                                        </p:attrNameLst>
                                      </p:cBhvr>
                                      <p:tavLst>
                                        <p:tav tm="0">
                                          <p:val>
                                            <p:strVal val="#ppt_y+0.1"/>
                                          </p:val>
                                        </p:tav>
                                        <p:tav tm="100000">
                                          <p:val>
                                            <p:strVal val="#ppt_y"/>
                                          </p:val>
                                        </p:tav>
                                      </p:tavLst>
                                    </p:anim>
                                  </p:childTnLst>
                                </p:cTn>
                              </p:par>
                            </p:childTnLst>
                          </p:cTn>
                        </p:par>
                      </p:childTnLst>
                    </p:cTn>
                  </p:par>
                  <p:par>
                    <p:cTn id="102" fill="hold">
                      <p:stCondLst>
                        <p:cond delay="indefinite"/>
                      </p:stCondLst>
                      <p:childTnLst>
                        <p:par>
                          <p:cTn id="103" fill="hold">
                            <p:stCondLst>
                              <p:cond delay="0"/>
                            </p:stCondLst>
                            <p:childTnLst>
                              <p:par>
                                <p:cTn id="104" presetID="30" presetClass="entr" presetSubtype="0" fill="hold" grpId="0" nodeType="clickEffect">
                                  <p:stCondLst>
                                    <p:cond delay="0"/>
                                  </p:stCondLst>
                                  <p:childTnLst>
                                    <p:set>
                                      <p:cBhvr>
                                        <p:cTn id="105" dur="1" fill="hold">
                                          <p:stCondLst>
                                            <p:cond delay="0"/>
                                          </p:stCondLst>
                                        </p:cTn>
                                        <p:tgtEl>
                                          <p:spTgt spid="16"/>
                                        </p:tgtEl>
                                        <p:attrNameLst>
                                          <p:attrName>style.visibility</p:attrName>
                                        </p:attrNameLst>
                                      </p:cBhvr>
                                      <p:to>
                                        <p:strVal val="visible"/>
                                      </p:to>
                                    </p:set>
                                    <p:animEffect transition="in" filter="fade">
                                      <p:cBhvr>
                                        <p:cTn id="106" dur="800" decel="100000"/>
                                        <p:tgtEl>
                                          <p:spTgt spid="16"/>
                                        </p:tgtEl>
                                      </p:cBhvr>
                                    </p:animEffect>
                                    <p:anim calcmode="lin" valueType="num">
                                      <p:cBhvr>
                                        <p:cTn id="107" dur="800" decel="100000" fill="hold"/>
                                        <p:tgtEl>
                                          <p:spTgt spid="16"/>
                                        </p:tgtEl>
                                        <p:attrNameLst>
                                          <p:attrName>style.rotation</p:attrName>
                                        </p:attrNameLst>
                                      </p:cBhvr>
                                      <p:tavLst>
                                        <p:tav tm="0">
                                          <p:val>
                                            <p:fltVal val="-90"/>
                                          </p:val>
                                        </p:tav>
                                        <p:tav tm="100000">
                                          <p:val>
                                            <p:fltVal val="0"/>
                                          </p:val>
                                        </p:tav>
                                      </p:tavLst>
                                    </p:anim>
                                    <p:anim calcmode="lin" valueType="num">
                                      <p:cBhvr>
                                        <p:cTn id="108" dur="800" decel="100000" fill="hold"/>
                                        <p:tgtEl>
                                          <p:spTgt spid="16"/>
                                        </p:tgtEl>
                                        <p:attrNameLst>
                                          <p:attrName>ppt_x</p:attrName>
                                        </p:attrNameLst>
                                      </p:cBhvr>
                                      <p:tavLst>
                                        <p:tav tm="0">
                                          <p:val>
                                            <p:strVal val="#ppt_x+0.4"/>
                                          </p:val>
                                        </p:tav>
                                        <p:tav tm="100000">
                                          <p:val>
                                            <p:strVal val="#ppt_x-0.05"/>
                                          </p:val>
                                        </p:tav>
                                      </p:tavLst>
                                    </p:anim>
                                    <p:anim calcmode="lin" valueType="num">
                                      <p:cBhvr>
                                        <p:cTn id="109" dur="800" decel="100000" fill="hold"/>
                                        <p:tgtEl>
                                          <p:spTgt spid="16"/>
                                        </p:tgtEl>
                                        <p:attrNameLst>
                                          <p:attrName>ppt_y</p:attrName>
                                        </p:attrNameLst>
                                      </p:cBhvr>
                                      <p:tavLst>
                                        <p:tav tm="0">
                                          <p:val>
                                            <p:strVal val="#ppt_y-0.4"/>
                                          </p:val>
                                        </p:tav>
                                        <p:tav tm="100000">
                                          <p:val>
                                            <p:strVal val="#ppt_y+0.1"/>
                                          </p:val>
                                        </p:tav>
                                      </p:tavLst>
                                    </p:anim>
                                    <p:anim calcmode="lin" valueType="num">
                                      <p:cBhvr>
                                        <p:cTn id="110" dur="200" accel="100000" fill="hold">
                                          <p:stCondLst>
                                            <p:cond delay="800"/>
                                          </p:stCondLst>
                                        </p:cTn>
                                        <p:tgtEl>
                                          <p:spTgt spid="16"/>
                                        </p:tgtEl>
                                        <p:attrNameLst>
                                          <p:attrName>ppt_x</p:attrName>
                                        </p:attrNameLst>
                                      </p:cBhvr>
                                      <p:tavLst>
                                        <p:tav tm="0">
                                          <p:val>
                                            <p:strVal val="#ppt_x-0.05"/>
                                          </p:val>
                                        </p:tav>
                                        <p:tav tm="100000">
                                          <p:val>
                                            <p:strVal val="#ppt_x"/>
                                          </p:val>
                                        </p:tav>
                                      </p:tavLst>
                                    </p:anim>
                                    <p:anim calcmode="lin" valueType="num">
                                      <p:cBhvr>
                                        <p:cTn id="111" dur="200" accel="100000" fill="hold">
                                          <p:stCondLst>
                                            <p:cond delay="800"/>
                                          </p:stCondLst>
                                        </p:cTn>
                                        <p:tgtEl>
                                          <p:spTgt spid="16"/>
                                        </p:tgtEl>
                                        <p:attrNameLst>
                                          <p:attrName>ppt_y</p:attrName>
                                        </p:attrNameLst>
                                      </p:cBhvr>
                                      <p:tavLst>
                                        <p:tav tm="0">
                                          <p:val>
                                            <p:strVal val="#ppt_y+0.1"/>
                                          </p:val>
                                        </p:tav>
                                        <p:tav tm="100000">
                                          <p:val>
                                            <p:strVal val="#ppt_y"/>
                                          </p:val>
                                        </p:tav>
                                      </p:tavLst>
                                    </p:anim>
                                  </p:childTnLst>
                                </p:cTn>
                              </p:par>
                            </p:childTnLst>
                          </p:cTn>
                        </p:par>
                      </p:childTnLst>
                    </p:cTn>
                  </p:par>
                  <p:par>
                    <p:cTn id="112" fill="hold">
                      <p:stCondLst>
                        <p:cond delay="indefinite"/>
                      </p:stCondLst>
                      <p:childTnLst>
                        <p:par>
                          <p:cTn id="113" fill="hold">
                            <p:stCondLst>
                              <p:cond delay="0"/>
                            </p:stCondLst>
                            <p:childTnLst>
                              <p:par>
                                <p:cTn id="114" presetID="30" presetClass="entr" presetSubtype="0" fill="hold" nodeType="clickEffect">
                                  <p:stCondLst>
                                    <p:cond delay="0"/>
                                  </p:stCondLst>
                                  <p:childTnLst>
                                    <p:set>
                                      <p:cBhvr>
                                        <p:cTn id="115" dur="1" fill="hold">
                                          <p:stCondLst>
                                            <p:cond delay="0"/>
                                          </p:stCondLst>
                                        </p:cTn>
                                        <p:tgtEl>
                                          <p:spTgt spid="17"/>
                                        </p:tgtEl>
                                        <p:attrNameLst>
                                          <p:attrName>style.visibility</p:attrName>
                                        </p:attrNameLst>
                                      </p:cBhvr>
                                      <p:to>
                                        <p:strVal val="visible"/>
                                      </p:to>
                                    </p:set>
                                    <p:animEffect transition="in" filter="fade">
                                      <p:cBhvr>
                                        <p:cTn id="116" dur="800" decel="100000"/>
                                        <p:tgtEl>
                                          <p:spTgt spid="17"/>
                                        </p:tgtEl>
                                      </p:cBhvr>
                                    </p:animEffect>
                                    <p:anim calcmode="lin" valueType="num">
                                      <p:cBhvr>
                                        <p:cTn id="117" dur="800" decel="100000" fill="hold"/>
                                        <p:tgtEl>
                                          <p:spTgt spid="17"/>
                                        </p:tgtEl>
                                        <p:attrNameLst>
                                          <p:attrName>style.rotation</p:attrName>
                                        </p:attrNameLst>
                                      </p:cBhvr>
                                      <p:tavLst>
                                        <p:tav tm="0">
                                          <p:val>
                                            <p:fltVal val="-90"/>
                                          </p:val>
                                        </p:tav>
                                        <p:tav tm="100000">
                                          <p:val>
                                            <p:fltVal val="0"/>
                                          </p:val>
                                        </p:tav>
                                      </p:tavLst>
                                    </p:anim>
                                    <p:anim calcmode="lin" valueType="num">
                                      <p:cBhvr>
                                        <p:cTn id="118" dur="800" decel="100000" fill="hold"/>
                                        <p:tgtEl>
                                          <p:spTgt spid="17"/>
                                        </p:tgtEl>
                                        <p:attrNameLst>
                                          <p:attrName>ppt_x</p:attrName>
                                        </p:attrNameLst>
                                      </p:cBhvr>
                                      <p:tavLst>
                                        <p:tav tm="0">
                                          <p:val>
                                            <p:strVal val="#ppt_x+0.4"/>
                                          </p:val>
                                        </p:tav>
                                        <p:tav tm="100000">
                                          <p:val>
                                            <p:strVal val="#ppt_x-0.05"/>
                                          </p:val>
                                        </p:tav>
                                      </p:tavLst>
                                    </p:anim>
                                    <p:anim calcmode="lin" valueType="num">
                                      <p:cBhvr>
                                        <p:cTn id="119" dur="800" decel="100000" fill="hold"/>
                                        <p:tgtEl>
                                          <p:spTgt spid="17"/>
                                        </p:tgtEl>
                                        <p:attrNameLst>
                                          <p:attrName>ppt_y</p:attrName>
                                        </p:attrNameLst>
                                      </p:cBhvr>
                                      <p:tavLst>
                                        <p:tav tm="0">
                                          <p:val>
                                            <p:strVal val="#ppt_y-0.4"/>
                                          </p:val>
                                        </p:tav>
                                        <p:tav tm="100000">
                                          <p:val>
                                            <p:strVal val="#ppt_y+0.1"/>
                                          </p:val>
                                        </p:tav>
                                      </p:tavLst>
                                    </p:anim>
                                    <p:anim calcmode="lin" valueType="num">
                                      <p:cBhvr>
                                        <p:cTn id="120" dur="200" accel="100000" fill="hold">
                                          <p:stCondLst>
                                            <p:cond delay="800"/>
                                          </p:stCondLst>
                                        </p:cTn>
                                        <p:tgtEl>
                                          <p:spTgt spid="17"/>
                                        </p:tgtEl>
                                        <p:attrNameLst>
                                          <p:attrName>ppt_x</p:attrName>
                                        </p:attrNameLst>
                                      </p:cBhvr>
                                      <p:tavLst>
                                        <p:tav tm="0">
                                          <p:val>
                                            <p:strVal val="#ppt_x-0.05"/>
                                          </p:val>
                                        </p:tav>
                                        <p:tav tm="100000">
                                          <p:val>
                                            <p:strVal val="#ppt_x"/>
                                          </p:val>
                                        </p:tav>
                                      </p:tavLst>
                                    </p:anim>
                                    <p:anim calcmode="lin" valueType="num">
                                      <p:cBhvr>
                                        <p:cTn id="121" dur="200" accel="100000" fill="hold">
                                          <p:stCondLst>
                                            <p:cond delay="800"/>
                                          </p:stCondLst>
                                        </p:cTn>
                                        <p:tgtEl>
                                          <p:spTgt spid="17"/>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p:bldP spid="14" grpId="0"/>
      <p:bldP spid="1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ình chữ nhật 2"/>
          <p:cNvSpPr/>
          <p:nvPr/>
        </p:nvSpPr>
        <p:spPr>
          <a:xfrm>
            <a:off x="-4832" y="0"/>
            <a:ext cx="9144000" cy="830997"/>
          </a:xfrm>
          <a:prstGeom prst="rect">
            <a:avLst/>
          </a:prstGeom>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vi-VN" sz="2400" b="1" cap="all" dirty="0" smtClean="0">
                <a:ln w="0"/>
                <a:solidFill>
                  <a:srgbClr val="C00000"/>
                </a:solidFill>
                <a:effectLst>
                  <a:reflection blurRad="12700" stA="50000" endPos="50000" dist="5000" dir="5400000" sy="-100000" rotWithShape="0"/>
                </a:effectLst>
              </a:rPr>
              <a:t>BÀI 7.  SỰ PHỤ THUỘC CỦA ĐIỆN TRỞ </a:t>
            </a:r>
          </a:p>
          <a:p>
            <a:pPr algn="ctr"/>
            <a:r>
              <a:rPr lang="vi-VN" sz="2400" b="1" cap="all" dirty="0" smtClean="0">
                <a:ln w="0"/>
                <a:solidFill>
                  <a:srgbClr val="C00000"/>
                </a:solidFill>
                <a:effectLst>
                  <a:reflection blurRad="12700" stA="50000" endPos="50000" dist="5000" dir="5400000" sy="-100000" rotWithShape="0"/>
                </a:effectLst>
              </a:rPr>
              <a:t>VÀO CHIỀU DÀI DÂY DẪN</a:t>
            </a:r>
            <a:endParaRPr lang="vi-VN" sz="2400" b="1" cap="all" dirty="0">
              <a:ln w="0"/>
              <a:solidFill>
                <a:srgbClr val="C00000"/>
              </a:solidFill>
              <a:effectLst>
                <a:reflection blurRad="12700" stA="50000" endPos="50000" dist="5000" dir="5400000" sy="-100000" rotWithShape="0"/>
              </a:effectLst>
            </a:endParaRPr>
          </a:p>
        </p:txBody>
      </p:sp>
      <p:sp>
        <p:nvSpPr>
          <p:cNvPr id="4" name="Hình chữ nhật 3"/>
          <p:cNvSpPr/>
          <p:nvPr/>
        </p:nvSpPr>
        <p:spPr>
          <a:xfrm>
            <a:off x="-4832" y="766445"/>
            <a:ext cx="9144000" cy="646331"/>
          </a:xfrm>
          <a:prstGeom prst="rect">
            <a:avLst/>
          </a:prstGeom>
        </p:spPr>
        <p:txBody>
          <a:bodyPr wrap="square">
            <a:spAutoFit/>
          </a:bodyPr>
          <a:lstStyle/>
          <a:p>
            <a:r>
              <a:rPr lang="vi-VN" b="1" dirty="0" smtClean="0">
                <a:solidFill>
                  <a:srgbClr val="000099"/>
                </a:solidFill>
              </a:rPr>
              <a:t>I. XÁC ĐỊNH SỰ PHỤ THUỘC CỦA ĐIỆN TRỞ DÂY DẪN VÀO MỘT TRONG NHỮNG YẾU TỐ KHÁC NHAU: </a:t>
            </a:r>
            <a:endParaRPr lang="vi-VN" b="1" dirty="0">
              <a:solidFill>
                <a:srgbClr val="000099"/>
              </a:solidFill>
            </a:endParaRPr>
          </a:p>
        </p:txBody>
      </p:sp>
      <p:sp>
        <p:nvSpPr>
          <p:cNvPr id="5" name="Hình chữ nhật 4"/>
          <p:cNvSpPr/>
          <p:nvPr/>
        </p:nvSpPr>
        <p:spPr>
          <a:xfrm>
            <a:off x="0" y="1320448"/>
            <a:ext cx="9139168" cy="369332"/>
          </a:xfrm>
          <a:prstGeom prst="rect">
            <a:avLst/>
          </a:prstGeom>
        </p:spPr>
        <p:txBody>
          <a:bodyPr wrap="square">
            <a:spAutoFit/>
          </a:bodyPr>
          <a:lstStyle/>
          <a:p>
            <a:r>
              <a:rPr lang="vi-VN" b="1" dirty="0" smtClean="0">
                <a:solidFill>
                  <a:srgbClr val="000099"/>
                </a:solidFill>
              </a:rPr>
              <a:t>II. SỰ PHỤ THUỘC CỦA ĐIỆN TRỞ VÀO CHIỀU DÀI  DÂY DẪN:</a:t>
            </a:r>
            <a:endParaRPr lang="vi-VN" b="1" dirty="0">
              <a:solidFill>
                <a:srgbClr val="000099"/>
              </a:solidFill>
            </a:endParaRPr>
          </a:p>
        </p:txBody>
      </p:sp>
      <p:sp>
        <p:nvSpPr>
          <p:cNvPr id="6" name="Hình chữ nhật 5"/>
          <p:cNvSpPr/>
          <p:nvPr/>
        </p:nvSpPr>
        <p:spPr>
          <a:xfrm>
            <a:off x="0" y="1597432"/>
            <a:ext cx="1813317" cy="369332"/>
          </a:xfrm>
          <a:prstGeom prst="rect">
            <a:avLst/>
          </a:prstGeom>
        </p:spPr>
        <p:txBody>
          <a:bodyPr wrap="none">
            <a:spAutoFit/>
          </a:bodyPr>
          <a:lstStyle/>
          <a:p>
            <a:r>
              <a:rPr lang="vi-VN" b="1" dirty="0">
                <a:solidFill>
                  <a:srgbClr val="000099"/>
                </a:solidFill>
              </a:rPr>
              <a:t>III. VẬN </a:t>
            </a:r>
            <a:r>
              <a:rPr lang="vi-VN" b="1" dirty="0" smtClean="0">
                <a:solidFill>
                  <a:srgbClr val="000099"/>
                </a:solidFill>
              </a:rPr>
              <a:t>DỤNG:</a:t>
            </a:r>
            <a:endParaRPr lang="vi-VN" b="1" dirty="0">
              <a:solidFill>
                <a:srgbClr val="000099"/>
              </a:solidFill>
            </a:endParaRPr>
          </a:p>
        </p:txBody>
      </p:sp>
      <p:sp>
        <p:nvSpPr>
          <p:cNvPr id="7" name="Hình chữ nhật 6"/>
          <p:cNvSpPr/>
          <p:nvPr/>
        </p:nvSpPr>
        <p:spPr>
          <a:xfrm>
            <a:off x="1" y="1865144"/>
            <a:ext cx="9139168" cy="1938992"/>
          </a:xfrm>
          <a:prstGeom prst="rect">
            <a:avLst/>
          </a:prstGeom>
        </p:spPr>
        <p:txBody>
          <a:bodyPr wrap="square">
            <a:spAutoFit/>
          </a:bodyPr>
          <a:lstStyle/>
          <a:p>
            <a:r>
              <a:rPr lang="vi-VN" sz="2400" b="1" u="sng" dirty="0" smtClean="0">
                <a:solidFill>
                  <a:srgbClr val="006600"/>
                </a:solidFill>
              </a:rPr>
              <a:t>C4:</a:t>
            </a:r>
            <a:r>
              <a:rPr lang="vi-VN" sz="2400" b="1" dirty="0" smtClean="0"/>
              <a:t> </a:t>
            </a:r>
            <a:r>
              <a:rPr lang="vi-VN" sz="2400" b="1" dirty="0">
                <a:solidFill>
                  <a:srgbClr val="C00000"/>
                </a:solidFill>
              </a:rPr>
              <a:t>Hai đoạn dây dẫn có cùng tiết </a:t>
            </a:r>
            <a:r>
              <a:rPr lang="vi-VN" sz="2400" b="1" dirty="0" err="1">
                <a:solidFill>
                  <a:srgbClr val="C00000"/>
                </a:solidFill>
              </a:rPr>
              <a:t>diện</a:t>
            </a:r>
            <a:r>
              <a:rPr lang="vi-VN" sz="2400" b="1" dirty="0">
                <a:solidFill>
                  <a:srgbClr val="C00000"/>
                </a:solidFill>
              </a:rPr>
              <a:t> và làm cùng loại vật </a:t>
            </a:r>
            <a:r>
              <a:rPr lang="vi-VN" sz="2400" b="1" dirty="0" err="1">
                <a:solidFill>
                  <a:srgbClr val="C00000"/>
                </a:solidFill>
              </a:rPr>
              <a:t>liệu</a:t>
            </a:r>
            <a:r>
              <a:rPr lang="vi-VN" sz="2400" b="1" dirty="0">
                <a:solidFill>
                  <a:srgbClr val="C00000"/>
                </a:solidFill>
              </a:rPr>
              <a:t>, có chiều dài l</a:t>
            </a:r>
            <a:r>
              <a:rPr lang="vi-VN" sz="2400" b="1" baseline="-25000" dirty="0">
                <a:solidFill>
                  <a:srgbClr val="C00000"/>
                </a:solidFill>
              </a:rPr>
              <a:t>1 </a:t>
            </a:r>
            <a:r>
              <a:rPr lang="vi-VN" sz="2400" b="1" dirty="0">
                <a:solidFill>
                  <a:srgbClr val="C00000"/>
                </a:solidFill>
              </a:rPr>
              <a:t>và l</a:t>
            </a:r>
            <a:r>
              <a:rPr lang="vi-VN" sz="2400" b="1" baseline="-25000" dirty="0">
                <a:solidFill>
                  <a:srgbClr val="C00000"/>
                </a:solidFill>
              </a:rPr>
              <a:t>2</a:t>
            </a:r>
            <a:r>
              <a:rPr lang="vi-VN" sz="2400" b="1" dirty="0">
                <a:solidFill>
                  <a:srgbClr val="C00000"/>
                </a:solidFill>
              </a:rPr>
              <a:t> . Lần </a:t>
            </a:r>
            <a:r>
              <a:rPr lang="vi-VN" sz="2400" b="1" dirty="0" err="1">
                <a:solidFill>
                  <a:srgbClr val="C00000"/>
                </a:solidFill>
              </a:rPr>
              <a:t>lượt</a:t>
            </a:r>
            <a:r>
              <a:rPr lang="vi-VN" sz="2400" b="1" dirty="0">
                <a:solidFill>
                  <a:srgbClr val="C00000"/>
                </a:solidFill>
              </a:rPr>
              <a:t> đặt cùng HĐT vào  hai đầu mỗi đoạn dây này thì dòng điện chạy qua chúng có dòng điện tương ứng là </a:t>
            </a:r>
            <a:r>
              <a:rPr lang="vi-VN" sz="2400" b="1" dirty="0" smtClean="0">
                <a:solidFill>
                  <a:srgbClr val="C00000"/>
                </a:solidFill>
              </a:rPr>
              <a:t>i</a:t>
            </a:r>
            <a:r>
              <a:rPr lang="vi-VN" sz="2400" b="1" baseline="-25000" dirty="0" smtClean="0">
                <a:solidFill>
                  <a:srgbClr val="C00000"/>
                </a:solidFill>
              </a:rPr>
              <a:t>1</a:t>
            </a:r>
            <a:r>
              <a:rPr lang="vi-VN" sz="2400" b="1" dirty="0" smtClean="0">
                <a:solidFill>
                  <a:srgbClr val="C00000"/>
                </a:solidFill>
              </a:rPr>
              <a:t> </a:t>
            </a:r>
            <a:r>
              <a:rPr lang="vi-VN" sz="2400" b="1" dirty="0">
                <a:solidFill>
                  <a:srgbClr val="C00000"/>
                </a:solidFill>
              </a:rPr>
              <a:t>và </a:t>
            </a:r>
            <a:r>
              <a:rPr lang="vi-VN" sz="2400" b="1" dirty="0" smtClean="0">
                <a:solidFill>
                  <a:srgbClr val="C00000"/>
                </a:solidFill>
              </a:rPr>
              <a:t>i</a:t>
            </a:r>
            <a:r>
              <a:rPr lang="vi-VN" sz="2400" b="1" baseline="-25000" dirty="0" smtClean="0">
                <a:solidFill>
                  <a:srgbClr val="C00000"/>
                </a:solidFill>
              </a:rPr>
              <a:t>2</a:t>
            </a:r>
            <a:r>
              <a:rPr lang="vi-VN" sz="2400" b="1" dirty="0" smtClean="0">
                <a:solidFill>
                  <a:srgbClr val="C00000"/>
                </a:solidFill>
              </a:rPr>
              <a:t> </a:t>
            </a:r>
            <a:r>
              <a:rPr lang="vi-VN" sz="2400" b="1" dirty="0">
                <a:solidFill>
                  <a:srgbClr val="C00000"/>
                </a:solidFill>
              </a:rPr>
              <a:t>. Biết </a:t>
            </a:r>
            <a:r>
              <a:rPr lang="vi-VN" sz="2400" b="1" dirty="0" smtClean="0">
                <a:solidFill>
                  <a:srgbClr val="C00000"/>
                </a:solidFill>
              </a:rPr>
              <a:t>i</a:t>
            </a:r>
            <a:r>
              <a:rPr lang="vi-VN" sz="2400" b="1" baseline="-25000" dirty="0" smtClean="0">
                <a:solidFill>
                  <a:srgbClr val="C00000"/>
                </a:solidFill>
              </a:rPr>
              <a:t>1</a:t>
            </a:r>
            <a:r>
              <a:rPr lang="vi-VN" sz="2400" b="1" dirty="0" smtClean="0">
                <a:solidFill>
                  <a:srgbClr val="C00000"/>
                </a:solidFill>
              </a:rPr>
              <a:t> </a:t>
            </a:r>
            <a:r>
              <a:rPr lang="vi-VN" sz="2400" b="1" dirty="0">
                <a:solidFill>
                  <a:srgbClr val="C00000"/>
                </a:solidFill>
              </a:rPr>
              <a:t>= </a:t>
            </a:r>
            <a:r>
              <a:rPr lang="vi-VN" sz="2400" b="1" dirty="0" smtClean="0">
                <a:solidFill>
                  <a:srgbClr val="C00000"/>
                </a:solidFill>
              </a:rPr>
              <a:t>0,25i</a:t>
            </a:r>
            <a:r>
              <a:rPr lang="vi-VN" sz="2400" b="1" baseline="-25000" dirty="0" smtClean="0">
                <a:solidFill>
                  <a:srgbClr val="C00000"/>
                </a:solidFill>
              </a:rPr>
              <a:t>2 </a:t>
            </a:r>
            <a:r>
              <a:rPr lang="vi-VN" sz="2400" b="1" baseline="-25000" dirty="0">
                <a:solidFill>
                  <a:srgbClr val="C00000"/>
                </a:solidFill>
              </a:rPr>
              <a:t>, </a:t>
            </a:r>
            <a:r>
              <a:rPr lang="vi-VN" sz="2400" b="1" dirty="0" err="1">
                <a:solidFill>
                  <a:srgbClr val="C00000"/>
                </a:solidFill>
              </a:rPr>
              <a:t>hỏi</a:t>
            </a:r>
            <a:r>
              <a:rPr lang="vi-VN" sz="2400" b="1" dirty="0">
                <a:solidFill>
                  <a:srgbClr val="C00000"/>
                </a:solidFill>
              </a:rPr>
              <a:t> l</a:t>
            </a:r>
            <a:r>
              <a:rPr lang="vi-VN" sz="2400" b="1" baseline="-25000" dirty="0">
                <a:solidFill>
                  <a:srgbClr val="C00000"/>
                </a:solidFill>
              </a:rPr>
              <a:t>1</a:t>
            </a:r>
            <a:r>
              <a:rPr lang="vi-VN" sz="2400" b="1" dirty="0">
                <a:solidFill>
                  <a:srgbClr val="C00000"/>
                </a:solidFill>
              </a:rPr>
              <a:t> </a:t>
            </a:r>
            <a:r>
              <a:rPr lang="vi-VN" sz="2400" b="1" dirty="0" err="1" smtClean="0">
                <a:solidFill>
                  <a:srgbClr val="C00000"/>
                </a:solidFill>
              </a:rPr>
              <a:t>gấp</a:t>
            </a:r>
            <a:r>
              <a:rPr lang="en-US" sz="2400" b="1" dirty="0" smtClean="0">
                <a:solidFill>
                  <a:srgbClr val="C00000"/>
                </a:solidFill>
              </a:rPr>
              <a:t> bao </a:t>
            </a:r>
            <a:r>
              <a:rPr lang="en-US" sz="2400" b="1" dirty="0" err="1" smtClean="0">
                <a:solidFill>
                  <a:srgbClr val="C00000"/>
                </a:solidFill>
              </a:rPr>
              <a:t>nhiêu</a:t>
            </a:r>
            <a:r>
              <a:rPr lang="en-US" sz="2400" b="1" dirty="0" smtClean="0">
                <a:solidFill>
                  <a:srgbClr val="C00000"/>
                </a:solidFill>
              </a:rPr>
              <a:t> </a:t>
            </a:r>
            <a:r>
              <a:rPr lang="en-US" sz="2400" b="1" dirty="0">
                <a:solidFill>
                  <a:srgbClr val="C00000"/>
                </a:solidFill>
              </a:rPr>
              <a:t>lần l</a:t>
            </a:r>
            <a:r>
              <a:rPr lang="en-US" sz="2400" b="1" baseline="-25000" dirty="0">
                <a:solidFill>
                  <a:srgbClr val="C00000"/>
                </a:solidFill>
              </a:rPr>
              <a:t>2 </a:t>
            </a:r>
            <a:r>
              <a:rPr lang="en-US" sz="2400" b="1" dirty="0" smtClean="0">
                <a:solidFill>
                  <a:srgbClr val="C00000"/>
                </a:solidFill>
              </a:rPr>
              <a:t>?</a:t>
            </a:r>
            <a:endParaRPr lang="en-US" sz="2400" b="1" baseline="-25000" dirty="0">
              <a:solidFill>
                <a:srgbClr val="C00000"/>
              </a:solidFill>
            </a:endParaRPr>
          </a:p>
        </p:txBody>
      </p:sp>
      <p:sp>
        <p:nvSpPr>
          <p:cNvPr id="9" name="Hình chữ nhật 8"/>
          <p:cNvSpPr/>
          <p:nvPr/>
        </p:nvSpPr>
        <p:spPr>
          <a:xfrm>
            <a:off x="530632" y="3621211"/>
            <a:ext cx="1380506" cy="461665"/>
          </a:xfrm>
          <a:prstGeom prst="rect">
            <a:avLst/>
          </a:prstGeom>
        </p:spPr>
        <p:txBody>
          <a:bodyPr wrap="none">
            <a:spAutoFit/>
          </a:bodyPr>
          <a:lstStyle/>
          <a:p>
            <a:r>
              <a:rPr lang="vi-VN" sz="2400" b="1" u="sng" dirty="0" err="1" smtClean="0">
                <a:solidFill>
                  <a:srgbClr val="006600"/>
                </a:solidFill>
              </a:rPr>
              <a:t>Tóm</a:t>
            </a:r>
            <a:r>
              <a:rPr lang="vi-VN" sz="2400" b="1" u="sng" dirty="0" smtClean="0">
                <a:solidFill>
                  <a:srgbClr val="006600"/>
                </a:solidFill>
              </a:rPr>
              <a:t> </a:t>
            </a:r>
            <a:r>
              <a:rPr lang="vi-VN" sz="2400" b="1" u="sng" dirty="0" err="1" smtClean="0">
                <a:solidFill>
                  <a:srgbClr val="006600"/>
                </a:solidFill>
              </a:rPr>
              <a:t>tắt</a:t>
            </a:r>
            <a:r>
              <a:rPr lang="vi-VN" sz="2400" b="1" dirty="0" smtClean="0">
                <a:solidFill>
                  <a:srgbClr val="006600"/>
                </a:solidFill>
              </a:rPr>
              <a:t> </a:t>
            </a:r>
            <a:endParaRPr lang="vi-VN" dirty="0"/>
          </a:p>
        </p:txBody>
      </p:sp>
      <p:sp>
        <p:nvSpPr>
          <p:cNvPr id="10" name="Hộp_Văn_Bản 9"/>
          <p:cNvSpPr txBox="1"/>
          <p:nvPr/>
        </p:nvSpPr>
        <p:spPr>
          <a:xfrm>
            <a:off x="376516" y="4119463"/>
            <a:ext cx="1531188" cy="461665"/>
          </a:xfrm>
          <a:prstGeom prst="rect">
            <a:avLst/>
          </a:prstGeom>
          <a:noFill/>
        </p:spPr>
        <p:txBody>
          <a:bodyPr wrap="none" rtlCol="0">
            <a:spAutoFit/>
          </a:bodyPr>
          <a:lstStyle/>
          <a:p>
            <a:r>
              <a:rPr lang="vi-VN" sz="2400" b="1" dirty="0">
                <a:solidFill>
                  <a:srgbClr val="000099"/>
                </a:solidFill>
              </a:rPr>
              <a:t>i</a:t>
            </a:r>
            <a:r>
              <a:rPr lang="vi-VN" sz="2400" b="1" baseline="-25000" dirty="0">
                <a:solidFill>
                  <a:srgbClr val="000099"/>
                </a:solidFill>
              </a:rPr>
              <a:t>1</a:t>
            </a:r>
            <a:r>
              <a:rPr lang="vi-VN" sz="2400" b="1" dirty="0">
                <a:solidFill>
                  <a:srgbClr val="000099"/>
                </a:solidFill>
              </a:rPr>
              <a:t> = 0,25i</a:t>
            </a:r>
            <a:r>
              <a:rPr lang="vi-VN" sz="2400" b="1" baseline="-25000" dirty="0">
                <a:solidFill>
                  <a:srgbClr val="000099"/>
                </a:solidFill>
              </a:rPr>
              <a:t>2</a:t>
            </a:r>
            <a:endParaRPr lang="vi-VN" sz="2400" b="1" dirty="0">
              <a:solidFill>
                <a:srgbClr val="000099"/>
              </a:solidFill>
            </a:endParaRPr>
          </a:p>
        </p:txBody>
      </p:sp>
      <p:sp>
        <p:nvSpPr>
          <p:cNvPr id="11" name="Hình chữ nhật 10"/>
          <p:cNvSpPr/>
          <p:nvPr/>
        </p:nvSpPr>
        <p:spPr>
          <a:xfrm>
            <a:off x="5018231" y="3429000"/>
            <a:ext cx="849913" cy="461665"/>
          </a:xfrm>
          <a:prstGeom prst="rect">
            <a:avLst/>
          </a:prstGeom>
        </p:spPr>
        <p:txBody>
          <a:bodyPr wrap="none">
            <a:spAutoFit/>
          </a:bodyPr>
          <a:lstStyle/>
          <a:p>
            <a:r>
              <a:rPr lang="vi-VN" sz="2400" b="1" u="sng" dirty="0" smtClean="0">
                <a:solidFill>
                  <a:srgbClr val="006600"/>
                </a:solidFill>
              </a:rPr>
              <a:t>Giải</a:t>
            </a:r>
            <a:r>
              <a:rPr lang="vi-VN" sz="2400" b="1" dirty="0" smtClean="0">
                <a:solidFill>
                  <a:srgbClr val="006600"/>
                </a:solidFill>
              </a:rPr>
              <a:t> </a:t>
            </a:r>
            <a:endParaRPr lang="vi-VN" dirty="0"/>
          </a:p>
        </p:txBody>
      </p:sp>
      <p:sp>
        <p:nvSpPr>
          <p:cNvPr id="12" name="Hình chữ nhật 11"/>
          <p:cNvSpPr/>
          <p:nvPr/>
        </p:nvSpPr>
        <p:spPr>
          <a:xfrm>
            <a:off x="3161191" y="3861048"/>
            <a:ext cx="4778872" cy="461665"/>
          </a:xfrm>
          <a:prstGeom prst="rect">
            <a:avLst/>
          </a:prstGeom>
        </p:spPr>
        <p:txBody>
          <a:bodyPr wrap="none">
            <a:spAutoFit/>
          </a:bodyPr>
          <a:lstStyle/>
          <a:p>
            <a:r>
              <a:rPr lang="vi-VN" sz="2400" b="1" dirty="0" smtClean="0">
                <a:solidFill>
                  <a:srgbClr val="0000CC"/>
                </a:solidFill>
              </a:rPr>
              <a:t>Hiệu điện thế 2 đầu mỗi dây là: </a:t>
            </a:r>
            <a:endParaRPr lang="vi-VN" dirty="0">
              <a:solidFill>
                <a:srgbClr val="0000CC"/>
              </a:solidFill>
            </a:endParaRPr>
          </a:p>
        </p:txBody>
      </p:sp>
      <p:sp>
        <p:nvSpPr>
          <p:cNvPr id="13" name="Hình chữ nhật 12"/>
          <p:cNvSpPr/>
          <p:nvPr/>
        </p:nvSpPr>
        <p:spPr>
          <a:xfrm>
            <a:off x="323528" y="4551511"/>
            <a:ext cx="2295821" cy="461665"/>
          </a:xfrm>
          <a:prstGeom prst="rect">
            <a:avLst/>
          </a:prstGeom>
        </p:spPr>
        <p:txBody>
          <a:bodyPr wrap="none">
            <a:spAutoFit/>
          </a:bodyPr>
          <a:lstStyle/>
          <a:p>
            <a:r>
              <a:rPr lang="vi-VN" sz="2400" b="1" dirty="0" smtClean="0">
                <a:solidFill>
                  <a:srgbClr val="C00000"/>
                </a:solidFill>
              </a:rPr>
              <a:t>So sánh l</a:t>
            </a:r>
            <a:r>
              <a:rPr lang="vi-VN" sz="2400" b="1" baseline="-25000" dirty="0" smtClean="0">
                <a:solidFill>
                  <a:srgbClr val="C00000"/>
                </a:solidFill>
              </a:rPr>
              <a:t>1</a:t>
            </a:r>
            <a:r>
              <a:rPr lang="vi-VN" sz="2400" b="1" dirty="0">
                <a:solidFill>
                  <a:srgbClr val="C00000"/>
                </a:solidFill>
              </a:rPr>
              <a:t>;</a:t>
            </a:r>
            <a:r>
              <a:rPr lang="en-US" sz="2400" b="1" dirty="0" smtClean="0">
                <a:solidFill>
                  <a:srgbClr val="C00000"/>
                </a:solidFill>
              </a:rPr>
              <a:t> </a:t>
            </a:r>
            <a:r>
              <a:rPr lang="en-US" sz="2400" b="1" dirty="0">
                <a:solidFill>
                  <a:srgbClr val="C00000"/>
                </a:solidFill>
              </a:rPr>
              <a:t>l</a:t>
            </a:r>
            <a:r>
              <a:rPr lang="en-US" sz="2400" b="1" baseline="-25000" dirty="0">
                <a:solidFill>
                  <a:srgbClr val="C00000"/>
                </a:solidFill>
              </a:rPr>
              <a:t>2 </a:t>
            </a:r>
            <a:r>
              <a:rPr lang="en-US" sz="2400" b="1" dirty="0">
                <a:solidFill>
                  <a:srgbClr val="C00000"/>
                </a:solidFill>
              </a:rPr>
              <a:t>?</a:t>
            </a:r>
            <a:endParaRPr lang="vi-VN" dirty="0"/>
          </a:p>
        </p:txBody>
      </p:sp>
      <p:sp>
        <p:nvSpPr>
          <p:cNvPr id="15" name="Hộp_Văn_Bản 14"/>
          <p:cNvSpPr txBox="1"/>
          <p:nvPr/>
        </p:nvSpPr>
        <p:spPr>
          <a:xfrm>
            <a:off x="3419872" y="4221088"/>
            <a:ext cx="1576072" cy="461665"/>
          </a:xfrm>
          <a:prstGeom prst="rect">
            <a:avLst/>
          </a:prstGeom>
          <a:noFill/>
        </p:spPr>
        <p:txBody>
          <a:bodyPr wrap="none" rtlCol="0">
            <a:spAutoFit/>
          </a:bodyPr>
          <a:lstStyle/>
          <a:p>
            <a:r>
              <a:rPr lang="vi-VN" sz="2400" b="1" dirty="0" smtClean="0">
                <a:solidFill>
                  <a:srgbClr val="006600"/>
                </a:solidFill>
              </a:rPr>
              <a:t>U</a:t>
            </a:r>
            <a:r>
              <a:rPr lang="vi-VN" sz="2400" b="1" baseline="-25000" dirty="0" smtClean="0">
                <a:solidFill>
                  <a:srgbClr val="006600"/>
                </a:solidFill>
              </a:rPr>
              <a:t>1</a:t>
            </a:r>
            <a:r>
              <a:rPr lang="vi-VN" sz="2400" b="1" dirty="0" smtClean="0">
                <a:solidFill>
                  <a:srgbClr val="006600"/>
                </a:solidFill>
              </a:rPr>
              <a:t> </a:t>
            </a:r>
            <a:r>
              <a:rPr lang="vi-VN" sz="2400" b="1" dirty="0">
                <a:solidFill>
                  <a:srgbClr val="006600"/>
                </a:solidFill>
              </a:rPr>
              <a:t>= </a:t>
            </a:r>
            <a:r>
              <a:rPr lang="vi-VN" sz="2400" b="1" dirty="0" smtClean="0">
                <a:solidFill>
                  <a:srgbClr val="006600"/>
                </a:solidFill>
              </a:rPr>
              <a:t>i</a:t>
            </a:r>
            <a:r>
              <a:rPr lang="vi-VN" sz="2400" b="1" baseline="-25000" dirty="0" smtClean="0">
                <a:solidFill>
                  <a:srgbClr val="006600"/>
                </a:solidFill>
              </a:rPr>
              <a:t>1</a:t>
            </a:r>
            <a:r>
              <a:rPr lang="vi-VN" sz="2400" b="1" dirty="0" smtClean="0">
                <a:solidFill>
                  <a:srgbClr val="006600"/>
                </a:solidFill>
              </a:rPr>
              <a:t> .R</a:t>
            </a:r>
            <a:r>
              <a:rPr lang="vi-VN" sz="2400" b="1" baseline="-25000" dirty="0" smtClean="0">
                <a:solidFill>
                  <a:srgbClr val="006600"/>
                </a:solidFill>
              </a:rPr>
              <a:t>1</a:t>
            </a:r>
            <a:endParaRPr lang="vi-VN" sz="2400" b="1" baseline="-25000" dirty="0">
              <a:solidFill>
                <a:srgbClr val="006600"/>
              </a:solidFill>
            </a:endParaRPr>
          </a:p>
        </p:txBody>
      </p:sp>
      <p:sp>
        <p:nvSpPr>
          <p:cNvPr id="16" name="Hộp_Văn_Bản 15"/>
          <p:cNvSpPr txBox="1"/>
          <p:nvPr/>
        </p:nvSpPr>
        <p:spPr>
          <a:xfrm>
            <a:off x="5283291" y="4221088"/>
            <a:ext cx="1576072" cy="461665"/>
          </a:xfrm>
          <a:prstGeom prst="rect">
            <a:avLst/>
          </a:prstGeom>
          <a:noFill/>
        </p:spPr>
        <p:txBody>
          <a:bodyPr wrap="none" rtlCol="0">
            <a:spAutoFit/>
          </a:bodyPr>
          <a:lstStyle/>
          <a:p>
            <a:r>
              <a:rPr lang="vi-VN" sz="2400" b="1" dirty="0" smtClean="0">
                <a:solidFill>
                  <a:srgbClr val="663300"/>
                </a:solidFill>
              </a:rPr>
              <a:t>U</a:t>
            </a:r>
            <a:r>
              <a:rPr lang="vi-VN" sz="2400" b="1" baseline="-25000" dirty="0">
                <a:solidFill>
                  <a:srgbClr val="663300"/>
                </a:solidFill>
              </a:rPr>
              <a:t>2</a:t>
            </a:r>
            <a:r>
              <a:rPr lang="vi-VN" sz="2400" b="1" dirty="0" smtClean="0">
                <a:solidFill>
                  <a:srgbClr val="663300"/>
                </a:solidFill>
              </a:rPr>
              <a:t> </a:t>
            </a:r>
            <a:r>
              <a:rPr lang="vi-VN" sz="2400" b="1" dirty="0">
                <a:solidFill>
                  <a:srgbClr val="663300"/>
                </a:solidFill>
              </a:rPr>
              <a:t>= </a:t>
            </a:r>
            <a:r>
              <a:rPr lang="vi-VN" sz="2400" b="1" dirty="0" smtClean="0">
                <a:solidFill>
                  <a:srgbClr val="663300"/>
                </a:solidFill>
              </a:rPr>
              <a:t>i</a:t>
            </a:r>
            <a:r>
              <a:rPr lang="vi-VN" sz="2400" b="1" baseline="-25000" dirty="0">
                <a:solidFill>
                  <a:srgbClr val="663300"/>
                </a:solidFill>
              </a:rPr>
              <a:t>2</a:t>
            </a:r>
            <a:r>
              <a:rPr lang="vi-VN" sz="2400" b="1" dirty="0" smtClean="0">
                <a:solidFill>
                  <a:srgbClr val="663300"/>
                </a:solidFill>
              </a:rPr>
              <a:t> .R</a:t>
            </a:r>
            <a:r>
              <a:rPr lang="vi-VN" sz="2400" b="1" baseline="-25000" dirty="0">
                <a:solidFill>
                  <a:srgbClr val="663300"/>
                </a:solidFill>
              </a:rPr>
              <a:t>2</a:t>
            </a:r>
          </a:p>
        </p:txBody>
      </p:sp>
      <p:sp>
        <p:nvSpPr>
          <p:cNvPr id="17" name="Hộp_Văn_Bản 16"/>
          <p:cNvSpPr txBox="1"/>
          <p:nvPr/>
        </p:nvSpPr>
        <p:spPr>
          <a:xfrm>
            <a:off x="3131840" y="4653136"/>
            <a:ext cx="1720343" cy="461665"/>
          </a:xfrm>
          <a:prstGeom prst="rect">
            <a:avLst/>
          </a:prstGeom>
          <a:noFill/>
        </p:spPr>
        <p:txBody>
          <a:bodyPr wrap="none" rtlCol="0">
            <a:spAutoFit/>
          </a:bodyPr>
          <a:lstStyle/>
          <a:p>
            <a:r>
              <a:rPr lang="vi-VN" sz="2400" b="1" dirty="0" smtClean="0">
                <a:solidFill>
                  <a:srgbClr val="003300"/>
                </a:solidFill>
              </a:rPr>
              <a:t>Mà U</a:t>
            </a:r>
            <a:r>
              <a:rPr lang="vi-VN" sz="2400" b="1" baseline="-25000" dirty="0" smtClean="0">
                <a:solidFill>
                  <a:srgbClr val="003300"/>
                </a:solidFill>
              </a:rPr>
              <a:t>1</a:t>
            </a:r>
            <a:r>
              <a:rPr lang="vi-VN" sz="2400" b="1" dirty="0" smtClean="0">
                <a:solidFill>
                  <a:srgbClr val="003300"/>
                </a:solidFill>
              </a:rPr>
              <a:t> </a:t>
            </a:r>
            <a:r>
              <a:rPr lang="vi-VN" sz="2400" b="1" dirty="0">
                <a:solidFill>
                  <a:srgbClr val="003300"/>
                </a:solidFill>
              </a:rPr>
              <a:t>= </a:t>
            </a:r>
            <a:r>
              <a:rPr lang="vi-VN" sz="2400" b="1" dirty="0" smtClean="0">
                <a:solidFill>
                  <a:srgbClr val="003300"/>
                </a:solidFill>
              </a:rPr>
              <a:t>U</a:t>
            </a:r>
            <a:r>
              <a:rPr lang="vi-VN" sz="2400" b="1" baseline="-25000" dirty="0" smtClean="0">
                <a:solidFill>
                  <a:srgbClr val="003300"/>
                </a:solidFill>
              </a:rPr>
              <a:t>2</a:t>
            </a:r>
            <a:endParaRPr lang="vi-VN" sz="2400" b="1" baseline="-25000" dirty="0">
              <a:solidFill>
                <a:srgbClr val="003300"/>
              </a:solidFill>
            </a:endParaRPr>
          </a:p>
        </p:txBody>
      </p:sp>
      <p:sp>
        <p:nvSpPr>
          <p:cNvPr id="18" name="Hộp_Văn_Bản 17"/>
          <p:cNvSpPr txBox="1"/>
          <p:nvPr/>
        </p:nvSpPr>
        <p:spPr>
          <a:xfrm>
            <a:off x="4831878" y="4653136"/>
            <a:ext cx="2303836" cy="461665"/>
          </a:xfrm>
          <a:prstGeom prst="rect">
            <a:avLst/>
          </a:prstGeom>
          <a:noFill/>
        </p:spPr>
        <p:txBody>
          <a:bodyPr wrap="none" rtlCol="0">
            <a:spAutoFit/>
          </a:bodyPr>
          <a:lstStyle/>
          <a:p>
            <a:r>
              <a:rPr lang="vi-VN" sz="2400" b="1" dirty="0" smtClean="0">
                <a:solidFill>
                  <a:srgbClr val="006600"/>
                </a:solidFill>
              </a:rPr>
              <a:t>=&gt; i</a:t>
            </a:r>
            <a:r>
              <a:rPr lang="vi-VN" sz="2400" b="1" baseline="-25000" dirty="0" smtClean="0">
                <a:solidFill>
                  <a:srgbClr val="006600"/>
                </a:solidFill>
              </a:rPr>
              <a:t>1</a:t>
            </a:r>
            <a:r>
              <a:rPr lang="vi-VN" sz="2400" b="1" dirty="0" smtClean="0">
                <a:solidFill>
                  <a:srgbClr val="006600"/>
                </a:solidFill>
              </a:rPr>
              <a:t> .R</a:t>
            </a:r>
            <a:r>
              <a:rPr lang="vi-VN" sz="2400" b="1" baseline="-25000" dirty="0" smtClean="0">
                <a:solidFill>
                  <a:srgbClr val="006600"/>
                </a:solidFill>
              </a:rPr>
              <a:t>1</a:t>
            </a:r>
            <a:r>
              <a:rPr lang="vi-VN" sz="2400" b="1" dirty="0">
                <a:solidFill>
                  <a:srgbClr val="663300"/>
                </a:solidFill>
              </a:rPr>
              <a:t>= i</a:t>
            </a:r>
            <a:r>
              <a:rPr lang="vi-VN" sz="2400" b="1" baseline="-25000" dirty="0">
                <a:solidFill>
                  <a:srgbClr val="663300"/>
                </a:solidFill>
              </a:rPr>
              <a:t>2</a:t>
            </a:r>
            <a:r>
              <a:rPr lang="vi-VN" sz="2400" b="1" dirty="0">
                <a:solidFill>
                  <a:srgbClr val="663300"/>
                </a:solidFill>
              </a:rPr>
              <a:t> .</a:t>
            </a:r>
            <a:r>
              <a:rPr lang="vi-VN" sz="2400" b="1" dirty="0" smtClean="0">
                <a:solidFill>
                  <a:srgbClr val="663300"/>
                </a:solidFill>
              </a:rPr>
              <a:t>R</a:t>
            </a:r>
            <a:r>
              <a:rPr lang="vi-VN" sz="2400" b="1" baseline="-25000" dirty="0" smtClean="0">
                <a:solidFill>
                  <a:srgbClr val="663300"/>
                </a:solidFill>
              </a:rPr>
              <a:t>2</a:t>
            </a:r>
            <a:endParaRPr lang="vi-VN" sz="2400" b="1" baseline="-25000" dirty="0">
              <a:solidFill>
                <a:srgbClr val="663300"/>
              </a:solidFill>
            </a:endParaRPr>
          </a:p>
        </p:txBody>
      </p:sp>
      <p:sp>
        <p:nvSpPr>
          <p:cNvPr id="19" name="Hộp_Văn_Bản 18"/>
          <p:cNvSpPr txBox="1"/>
          <p:nvPr/>
        </p:nvSpPr>
        <p:spPr>
          <a:xfrm>
            <a:off x="2808177" y="5229200"/>
            <a:ext cx="5508239" cy="461665"/>
          </a:xfrm>
          <a:prstGeom prst="rect">
            <a:avLst/>
          </a:prstGeom>
          <a:noFill/>
        </p:spPr>
        <p:txBody>
          <a:bodyPr wrap="none" rtlCol="0">
            <a:spAutoFit/>
          </a:bodyPr>
          <a:lstStyle/>
          <a:p>
            <a:r>
              <a:rPr lang="vi-VN" sz="2400" b="1" dirty="0" smtClean="0">
                <a:solidFill>
                  <a:srgbClr val="000099"/>
                </a:solidFill>
              </a:rPr>
              <a:t>Điện trở dây </a:t>
            </a:r>
            <a:r>
              <a:rPr lang="vi-VN" sz="2400" b="1" dirty="0" err="1" smtClean="0">
                <a:solidFill>
                  <a:srgbClr val="000099"/>
                </a:solidFill>
              </a:rPr>
              <a:t>tỉ</a:t>
            </a:r>
            <a:r>
              <a:rPr lang="vi-VN" sz="2400" b="1" dirty="0" smtClean="0">
                <a:solidFill>
                  <a:srgbClr val="000099"/>
                </a:solidFill>
              </a:rPr>
              <a:t> </a:t>
            </a:r>
            <a:r>
              <a:rPr lang="vi-VN" sz="2400" b="1" dirty="0" err="1" smtClean="0">
                <a:solidFill>
                  <a:srgbClr val="000099"/>
                </a:solidFill>
              </a:rPr>
              <a:t>lệ</a:t>
            </a:r>
            <a:r>
              <a:rPr lang="vi-VN" sz="2400" b="1" dirty="0" smtClean="0">
                <a:solidFill>
                  <a:srgbClr val="000099"/>
                </a:solidFill>
              </a:rPr>
              <a:t> thuận với chiều dài</a:t>
            </a:r>
            <a:endParaRPr lang="vi-VN" sz="2400" b="1" dirty="0">
              <a:solidFill>
                <a:srgbClr val="000099"/>
              </a:solidFill>
            </a:endParaRPr>
          </a:p>
        </p:txBody>
      </p:sp>
      <p:graphicFrame>
        <p:nvGraphicFramePr>
          <p:cNvPr id="20" name="Đối tượng 19"/>
          <p:cNvGraphicFramePr>
            <a:graphicFrameLocks noChangeAspect="1"/>
          </p:cNvGraphicFramePr>
          <p:nvPr>
            <p:extLst>
              <p:ext uri="{D42A27DB-BD31-4B8C-83A1-F6EECF244321}">
                <p14:modId xmlns:p14="http://schemas.microsoft.com/office/powerpoint/2010/main" xmlns="" val="54687508"/>
              </p:ext>
            </p:extLst>
          </p:nvPr>
        </p:nvGraphicFramePr>
        <p:xfrm>
          <a:off x="7164288" y="4437112"/>
          <a:ext cx="1555068" cy="944149"/>
        </p:xfrm>
        <a:graphic>
          <a:graphicData uri="http://schemas.openxmlformats.org/presentationml/2006/ole">
            <p:oleObj spid="_x0000_s11325" name="Equation" r:id="rId3" imgW="711000" imgH="431640" progId="">
              <p:embed/>
            </p:oleObj>
          </a:graphicData>
        </a:graphic>
      </p:graphicFrame>
      <p:graphicFrame>
        <p:nvGraphicFramePr>
          <p:cNvPr id="21" name="Đối tượng 20"/>
          <p:cNvGraphicFramePr>
            <a:graphicFrameLocks noChangeAspect="1"/>
          </p:cNvGraphicFramePr>
          <p:nvPr>
            <p:extLst>
              <p:ext uri="{D42A27DB-BD31-4B8C-83A1-F6EECF244321}">
                <p14:modId xmlns:p14="http://schemas.microsoft.com/office/powerpoint/2010/main" xmlns="" val="3586846323"/>
              </p:ext>
            </p:extLst>
          </p:nvPr>
        </p:nvGraphicFramePr>
        <p:xfrm>
          <a:off x="2411760" y="5630768"/>
          <a:ext cx="3109913" cy="944562"/>
        </p:xfrm>
        <a:graphic>
          <a:graphicData uri="http://schemas.openxmlformats.org/presentationml/2006/ole">
            <p:oleObj spid="_x0000_s11326" name="Equation" r:id="rId4" imgW="1422360" imgH="431640" progId="">
              <p:embed/>
            </p:oleObj>
          </a:graphicData>
        </a:graphic>
      </p:graphicFrame>
      <p:graphicFrame>
        <p:nvGraphicFramePr>
          <p:cNvPr id="22" name="Đối tượng 21"/>
          <p:cNvGraphicFramePr>
            <a:graphicFrameLocks noChangeAspect="1"/>
          </p:cNvGraphicFramePr>
          <p:nvPr>
            <p:extLst>
              <p:ext uri="{D42A27DB-BD31-4B8C-83A1-F6EECF244321}">
                <p14:modId xmlns:p14="http://schemas.microsoft.com/office/powerpoint/2010/main" xmlns="" val="3787026074"/>
              </p:ext>
            </p:extLst>
          </p:nvPr>
        </p:nvGraphicFramePr>
        <p:xfrm>
          <a:off x="5513070" y="5833006"/>
          <a:ext cx="3529013" cy="538162"/>
        </p:xfrm>
        <a:graphic>
          <a:graphicData uri="http://schemas.openxmlformats.org/presentationml/2006/ole">
            <p:oleObj spid="_x0000_s11327" name="Equation" r:id="rId5" imgW="1549080" imgH="228600" progId="">
              <p:embed/>
            </p:oleObj>
          </a:graphicData>
        </a:graphic>
      </p:graphicFrame>
    </p:spTree>
    <p:extLst>
      <p:ext uri="{BB962C8B-B14F-4D97-AF65-F5344CB8AC3E}">
        <p14:creationId xmlns:p14="http://schemas.microsoft.com/office/powerpoint/2010/main" xmlns="" val="2211772799"/>
      </p:ext>
    </p:extLst>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iterate type="wd">
                                    <p:tmPct val="3000"/>
                                  </p:iterate>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7"/>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p:cTn id="15" dur="1000" fill="hold"/>
                                        <p:tgtEl>
                                          <p:spTgt spid="9"/>
                                        </p:tgtEl>
                                        <p:attrNameLst>
                                          <p:attrName>ppt_w</p:attrName>
                                        </p:attrNameLst>
                                      </p:cBhvr>
                                      <p:tavLst>
                                        <p:tav tm="0">
                                          <p:val>
                                            <p:fltVal val="0"/>
                                          </p:val>
                                        </p:tav>
                                        <p:tav tm="100000">
                                          <p:val>
                                            <p:strVal val="#ppt_w"/>
                                          </p:val>
                                        </p:tav>
                                      </p:tavLst>
                                    </p:anim>
                                    <p:anim calcmode="lin" valueType="num">
                                      <p:cBhvr>
                                        <p:cTn id="16" dur="1000" fill="hold"/>
                                        <p:tgtEl>
                                          <p:spTgt spid="9"/>
                                        </p:tgtEl>
                                        <p:attrNameLst>
                                          <p:attrName>ppt_h</p:attrName>
                                        </p:attrNameLst>
                                      </p:cBhvr>
                                      <p:tavLst>
                                        <p:tav tm="0">
                                          <p:val>
                                            <p:fltVal val="0"/>
                                          </p:val>
                                        </p:tav>
                                        <p:tav tm="100000">
                                          <p:val>
                                            <p:strVal val="#ppt_h"/>
                                          </p:val>
                                        </p:tav>
                                      </p:tavLst>
                                    </p:anim>
                                    <p:anim calcmode="lin" valueType="num">
                                      <p:cBhvr>
                                        <p:cTn id="17" dur="1000" fill="hold"/>
                                        <p:tgtEl>
                                          <p:spTgt spid="9"/>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9"/>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p:stCondLst>
                        <p:cond delay="indefinite"/>
                      </p:stCondLst>
                      <p:childTnLst>
                        <p:par>
                          <p:cTn id="20" fill="hold">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p:cTn id="23" dur="1000" fill="hold"/>
                                        <p:tgtEl>
                                          <p:spTgt spid="10"/>
                                        </p:tgtEl>
                                        <p:attrNameLst>
                                          <p:attrName>ppt_w</p:attrName>
                                        </p:attrNameLst>
                                      </p:cBhvr>
                                      <p:tavLst>
                                        <p:tav tm="0">
                                          <p:val>
                                            <p:fltVal val="0"/>
                                          </p:val>
                                        </p:tav>
                                        <p:tav tm="100000">
                                          <p:val>
                                            <p:strVal val="#ppt_w"/>
                                          </p:val>
                                        </p:tav>
                                      </p:tavLst>
                                    </p:anim>
                                    <p:anim calcmode="lin" valueType="num">
                                      <p:cBhvr>
                                        <p:cTn id="24" dur="1000" fill="hold"/>
                                        <p:tgtEl>
                                          <p:spTgt spid="10"/>
                                        </p:tgtEl>
                                        <p:attrNameLst>
                                          <p:attrName>ppt_h</p:attrName>
                                        </p:attrNameLst>
                                      </p:cBhvr>
                                      <p:tavLst>
                                        <p:tav tm="0">
                                          <p:val>
                                            <p:fltVal val="0"/>
                                          </p:val>
                                        </p:tav>
                                        <p:tav tm="100000">
                                          <p:val>
                                            <p:strVal val="#ppt_h"/>
                                          </p:val>
                                        </p:tav>
                                      </p:tavLst>
                                    </p:anim>
                                    <p:anim calcmode="lin" valueType="num">
                                      <p:cBhvr>
                                        <p:cTn id="25" dur="1000" fill="hold"/>
                                        <p:tgtEl>
                                          <p:spTgt spid="10"/>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10"/>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7" fill="hold">
                      <p:stCondLst>
                        <p:cond delay="indefinite"/>
                      </p:stCondLst>
                      <p:childTnLst>
                        <p:par>
                          <p:cTn id="28" fill="hold">
                            <p:stCondLst>
                              <p:cond delay="0"/>
                            </p:stCondLst>
                            <p:childTnLst>
                              <p:par>
                                <p:cTn id="29" presetID="15"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p:cTn id="31" dur="1000" fill="hold"/>
                                        <p:tgtEl>
                                          <p:spTgt spid="13"/>
                                        </p:tgtEl>
                                        <p:attrNameLst>
                                          <p:attrName>ppt_w</p:attrName>
                                        </p:attrNameLst>
                                      </p:cBhvr>
                                      <p:tavLst>
                                        <p:tav tm="0">
                                          <p:val>
                                            <p:fltVal val="0"/>
                                          </p:val>
                                        </p:tav>
                                        <p:tav tm="100000">
                                          <p:val>
                                            <p:strVal val="#ppt_w"/>
                                          </p:val>
                                        </p:tav>
                                      </p:tavLst>
                                    </p:anim>
                                    <p:anim calcmode="lin" valueType="num">
                                      <p:cBhvr>
                                        <p:cTn id="32" dur="1000" fill="hold"/>
                                        <p:tgtEl>
                                          <p:spTgt spid="13"/>
                                        </p:tgtEl>
                                        <p:attrNameLst>
                                          <p:attrName>ppt_h</p:attrName>
                                        </p:attrNameLst>
                                      </p:cBhvr>
                                      <p:tavLst>
                                        <p:tav tm="0">
                                          <p:val>
                                            <p:fltVal val="0"/>
                                          </p:val>
                                        </p:tav>
                                        <p:tav tm="100000">
                                          <p:val>
                                            <p:strVal val="#ppt_h"/>
                                          </p:val>
                                        </p:tav>
                                      </p:tavLst>
                                    </p:anim>
                                    <p:anim calcmode="lin" valueType="num">
                                      <p:cBhvr>
                                        <p:cTn id="33" dur="1000" fill="hold"/>
                                        <p:tgtEl>
                                          <p:spTgt spid="13"/>
                                        </p:tgtEl>
                                        <p:attrNameLst>
                                          <p:attrName>ppt_x</p:attrName>
                                        </p:attrNameLst>
                                      </p:cBhvr>
                                      <p:tavLst>
                                        <p:tav tm="0" fmla="#ppt_x+(cos(-2*pi*(1-$))*-#ppt_x-sin(-2*pi*(1-$))*(1-#ppt_y))*(1-$)">
                                          <p:val>
                                            <p:fltVal val="0"/>
                                          </p:val>
                                        </p:tav>
                                        <p:tav tm="100000">
                                          <p:val>
                                            <p:fltVal val="1"/>
                                          </p:val>
                                        </p:tav>
                                      </p:tavLst>
                                    </p:anim>
                                    <p:anim calcmode="lin" valueType="num">
                                      <p:cBhvr>
                                        <p:cTn id="34" dur="1000" fill="hold"/>
                                        <p:tgtEl>
                                          <p:spTgt spid="1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5" fill="hold">
                      <p:stCondLst>
                        <p:cond delay="indefinite"/>
                      </p:stCondLst>
                      <p:childTnLst>
                        <p:par>
                          <p:cTn id="36" fill="hold">
                            <p:stCondLst>
                              <p:cond delay="0"/>
                            </p:stCondLst>
                            <p:childTnLst>
                              <p:par>
                                <p:cTn id="37" presetID="15"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 calcmode="lin" valueType="num">
                                      <p:cBhvr>
                                        <p:cTn id="39" dur="1000" fill="hold"/>
                                        <p:tgtEl>
                                          <p:spTgt spid="11"/>
                                        </p:tgtEl>
                                        <p:attrNameLst>
                                          <p:attrName>ppt_w</p:attrName>
                                        </p:attrNameLst>
                                      </p:cBhvr>
                                      <p:tavLst>
                                        <p:tav tm="0">
                                          <p:val>
                                            <p:fltVal val="0"/>
                                          </p:val>
                                        </p:tav>
                                        <p:tav tm="100000">
                                          <p:val>
                                            <p:strVal val="#ppt_w"/>
                                          </p:val>
                                        </p:tav>
                                      </p:tavLst>
                                    </p:anim>
                                    <p:anim calcmode="lin" valueType="num">
                                      <p:cBhvr>
                                        <p:cTn id="40" dur="1000" fill="hold"/>
                                        <p:tgtEl>
                                          <p:spTgt spid="11"/>
                                        </p:tgtEl>
                                        <p:attrNameLst>
                                          <p:attrName>ppt_h</p:attrName>
                                        </p:attrNameLst>
                                      </p:cBhvr>
                                      <p:tavLst>
                                        <p:tav tm="0">
                                          <p:val>
                                            <p:fltVal val="0"/>
                                          </p:val>
                                        </p:tav>
                                        <p:tav tm="100000">
                                          <p:val>
                                            <p:strVal val="#ppt_h"/>
                                          </p:val>
                                        </p:tav>
                                      </p:tavLst>
                                    </p:anim>
                                    <p:anim calcmode="lin" valueType="num">
                                      <p:cBhvr>
                                        <p:cTn id="41" dur="1000" fill="hold"/>
                                        <p:tgtEl>
                                          <p:spTgt spid="11"/>
                                        </p:tgtEl>
                                        <p:attrNameLst>
                                          <p:attrName>ppt_x</p:attrName>
                                        </p:attrNameLst>
                                      </p:cBhvr>
                                      <p:tavLst>
                                        <p:tav tm="0" fmla="#ppt_x+(cos(-2*pi*(1-$))*-#ppt_x-sin(-2*pi*(1-$))*(1-#ppt_y))*(1-$)">
                                          <p:val>
                                            <p:fltVal val="0"/>
                                          </p:val>
                                        </p:tav>
                                        <p:tav tm="100000">
                                          <p:val>
                                            <p:fltVal val="1"/>
                                          </p:val>
                                        </p:tav>
                                      </p:tavLst>
                                    </p:anim>
                                    <p:anim calcmode="lin" valueType="num">
                                      <p:cBhvr>
                                        <p:cTn id="42" dur="1000" fill="hold"/>
                                        <p:tgtEl>
                                          <p:spTgt spid="11"/>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43" fill="hold">
                      <p:stCondLst>
                        <p:cond delay="indefinite"/>
                      </p:stCondLst>
                      <p:childTnLst>
                        <p:par>
                          <p:cTn id="44" fill="hold">
                            <p:stCondLst>
                              <p:cond delay="0"/>
                            </p:stCondLst>
                            <p:childTnLst>
                              <p:par>
                                <p:cTn id="45" presetID="15"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 calcmode="lin" valueType="num">
                                      <p:cBhvr>
                                        <p:cTn id="47" dur="1000" fill="hold"/>
                                        <p:tgtEl>
                                          <p:spTgt spid="12"/>
                                        </p:tgtEl>
                                        <p:attrNameLst>
                                          <p:attrName>ppt_w</p:attrName>
                                        </p:attrNameLst>
                                      </p:cBhvr>
                                      <p:tavLst>
                                        <p:tav tm="0">
                                          <p:val>
                                            <p:fltVal val="0"/>
                                          </p:val>
                                        </p:tav>
                                        <p:tav tm="100000">
                                          <p:val>
                                            <p:strVal val="#ppt_w"/>
                                          </p:val>
                                        </p:tav>
                                      </p:tavLst>
                                    </p:anim>
                                    <p:anim calcmode="lin" valueType="num">
                                      <p:cBhvr>
                                        <p:cTn id="48" dur="1000" fill="hold"/>
                                        <p:tgtEl>
                                          <p:spTgt spid="12"/>
                                        </p:tgtEl>
                                        <p:attrNameLst>
                                          <p:attrName>ppt_h</p:attrName>
                                        </p:attrNameLst>
                                      </p:cBhvr>
                                      <p:tavLst>
                                        <p:tav tm="0">
                                          <p:val>
                                            <p:fltVal val="0"/>
                                          </p:val>
                                        </p:tav>
                                        <p:tav tm="100000">
                                          <p:val>
                                            <p:strVal val="#ppt_h"/>
                                          </p:val>
                                        </p:tav>
                                      </p:tavLst>
                                    </p:anim>
                                    <p:anim calcmode="lin" valueType="num">
                                      <p:cBhvr>
                                        <p:cTn id="49" dur="1000" fill="hold"/>
                                        <p:tgtEl>
                                          <p:spTgt spid="12"/>
                                        </p:tgtEl>
                                        <p:attrNameLst>
                                          <p:attrName>ppt_x</p:attrName>
                                        </p:attrNameLst>
                                      </p:cBhvr>
                                      <p:tavLst>
                                        <p:tav tm="0" fmla="#ppt_x+(cos(-2*pi*(1-$))*-#ppt_x-sin(-2*pi*(1-$))*(1-#ppt_y))*(1-$)">
                                          <p:val>
                                            <p:fltVal val="0"/>
                                          </p:val>
                                        </p:tav>
                                        <p:tav tm="100000">
                                          <p:val>
                                            <p:fltVal val="1"/>
                                          </p:val>
                                        </p:tav>
                                      </p:tavLst>
                                    </p:anim>
                                    <p:anim calcmode="lin" valueType="num">
                                      <p:cBhvr>
                                        <p:cTn id="50" dur="1000" fill="hold"/>
                                        <p:tgtEl>
                                          <p:spTgt spid="12"/>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51" fill="hold">
                      <p:stCondLst>
                        <p:cond delay="indefinite"/>
                      </p:stCondLst>
                      <p:childTnLst>
                        <p:par>
                          <p:cTn id="52" fill="hold">
                            <p:stCondLst>
                              <p:cond delay="0"/>
                            </p:stCondLst>
                            <p:childTnLst>
                              <p:par>
                                <p:cTn id="53" presetID="15" presetClass="entr" presetSubtype="0"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anim calcmode="lin" valueType="num">
                                      <p:cBhvr>
                                        <p:cTn id="55" dur="1000" fill="hold"/>
                                        <p:tgtEl>
                                          <p:spTgt spid="15"/>
                                        </p:tgtEl>
                                        <p:attrNameLst>
                                          <p:attrName>ppt_w</p:attrName>
                                        </p:attrNameLst>
                                      </p:cBhvr>
                                      <p:tavLst>
                                        <p:tav tm="0">
                                          <p:val>
                                            <p:fltVal val="0"/>
                                          </p:val>
                                        </p:tav>
                                        <p:tav tm="100000">
                                          <p:val>
                                            <p:strVal val="#ppt_w"/>
                                          </p:val>
                                        </p:tav>
                                      </p:tavLst>
                                    </p:anim>
                                    <p:anim calcmode="lin" valueType="num">
                                      <p:cBhvr>
                                        <p:cTn id="56" dur="1000" fill="hold"/>
                                        <p:tgtEl>
                                          <p:spTgt spid="15"/>
                                        </p:tgtEl>
                                        <p:attrNameLst>
                                          <p:attrName>ppt_h</p:attrName>
                                        </p:attrNameLst>
                                      </p:cBhvr>
                                      <p:tavLst>
                                        <p:tav tm="0">
                                          <p:val>
                                            <p:fltVal val="0"/>
                                          </p:val>
                                        </p:tav>
                                        <p:tav tm="100000">
                                          <p:val>
                                            <p:strVal val="#ppt_h"/>
                                          </p:val>
                                        </p:tav>
                                      </p:tavLst>
                                    </p:anim>
                                    <p:anim calcmode="lin" valueType="num">
                                      <p:cBhvr>
                                        <p:cTn id="57" dur="1000" fill="hold"/>
                                        <p:tgtEl>
                                          <p:spTgt spid="15"/>
                                        </p:tgtEl>
                                        <p:attrNameLst>
                                          <p:attrName>ppt_x</p:attrName>
                                        </p:attrNameLst>
                                      </p:cBhvr>
                                      <p:tavLst>
                                        <p:tav tm="0" fmla="#ppt_x+(cos(-2*pi*(1-$))*-#ppt_x-sin(-2*pi*(1-$))*(1-#ppt_y))*(1-$)">
                                          <p:val>
                                            <p:fltVal val="0"/>
                                          </p:val>
                                        </p:tav>
                                        <p:tav tm="100000">
                                          <p:val>
                                            <p:fltVal val="1"/>
                                          </p:val>
                                        </p:tav>
                                      </p:tavLst>
                                    </p:anim>
                                    <p:anim calcmode="lin" valueType="num">
                                      <p:cBhvr>
                                        <p:cTn id="58" dur="1000" fill="hold"/>
                                        <p:tgtEl>
                                          <p:spTgt spid="1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59" fill="hold">
                      <p:stCondLst>
                        <p:cond delay="indefinite"/>
                      </p:stCondLst>
                      <p:childTnLst>
                        <p:par>
                          <p:cTn id="60" fill="hold">
                            <p:stCondLst>
                              <p:cond delay="0"/>
                            </p:stCondLst>
                            <p:childTnLst>
                              <p:par>
                                <p:cTn id="61" presetID="26" presetClass="entr" presetSubtype="0"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animEffect transition="in" filter="wipe(down)">
                                      <p:cBhvr>
                                        <p:cTn id="63" dur="580">
                                          <p:stCondLst>
                                            <p:cond delay="0"/>
                                          </p:stCondLst>
                                        </p:cTn>
                                        <p:tgtEl>
                                          <p:spTgt spid="16"/>
                                        </p:tgtEl>
                                      </p:cBhvr>
                                    </p:animEffect>
                                    <p:anim calcmode="lin" valueType="num">
                                      <p:cBhvr>
                                        <p:cTn id="64"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65"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66"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67"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68"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69" dur="26">
                                          <p:stCondLst>
                                            <p:cond delay="650"/>
                                          </p:stCondLst>
                                        </p:cTn>
                                        <p:tgtEl>
                                          <p:spTgt spid="16"/>
                                        </p:tgtEl>
                                      </p:cBhvr>
                                      <p:to x="100000" y="60000"/>
                                    </p:animScale>
                                    <p:animScale>
                                      <p:cBhvr>
                                        <p:cTn id="70" dur="166" decel="50000">
                                          <p:stCondLst>
                                            <p:cond delay="676"/>
                                          </p:stCondLst>
                                        </p:cTn>
                                        <p:tgtEl>
                                          <p:spTgt spid="16"/>
                                        </p:tgtEl>
                                      </p:cBhvr>
                                      <p:to x="100000" y="100000"/>
                                    </p:animScale>
                                    <p:animScale>
                                      <p:cBhvr>
                                        <p:cTn id="71" dur="26">
                                          <p:stCondLst>
                                            <p:cond delay="1312"/>
                                          </p:stCondLst>
                                        </p:cTn>
                                        <p:tgtEl>
                                          <p:spTgt spid="16"/>
                                        </p:tgtEl>
                                      </p:cBhvr>
                                      <p:to x="100000" y="80000"/>
                                    </p:animScale>
                                    <p:animScale>
                                      <p:cBhvr>
                                        <p:cTn id="72" dur="166" decel="50000">
                                          <p:stCondLst>
                                            <p:cond delay="1338"/>
                                          </p:stCondLst>
                                        </p:cTn>
                                        <p:tgtEl>
                                          <p:spTgt spid="16"/>
                                        </p:tgtEl>
                                      </p:cBhvr>
                                      <p:to x="100000" y="100000"/>
                                    </p:animScale>
                                    <p:animScale>
                                      <p:cBhvr>
                                        <p:cTn id="73" dur="26">
                                          <p:stCondLst>
                                            <p:cond delay="1642"/>
                                          </p:stCondLst>
                                        </p:cTn>
                                        <p:tgtEl>
                                          <p:spTgt spid="16"/>
                                        </p:tgtEl>
                                      </p:cBhvr>
                                      <p:to x="100000" y="90000"/>
                                    </p:animScale>
                                    <p:animScale>
                                      <p:cBhvr>
                                        <p:cTn id="74" dur="166" decel="50000">
                                          <p:stCondLst>
                                            <p:cond delay="1668"/>
                                          </p:stCondLst>
                                        </p:cTn>
                                        <p:tgtEl>
                                          <p:spTgt spid="16"/>
                                        </p:tgtEl>
                                      </p:cBhvr>
                                      <p:to x="100000" y="100000"/>
                                    </p:animScale>
                                    <p:animScale>
                                      <p:cBhvr>
                                        <p:cTn id="75" dur="26">
                                          <p:stCondLst>
                                            <p:cond delay="1808"/>
                                          </p:stCondLst>
                                        </p:cTn>
                                        <p:tgtEl>
                                          <p:spTgt spid="16"/>
                                        </p:tgtEl>
                                      </p:cBhvr>
                                      <p:to x="100000" y="95000"/>
                                    </p:animScale>
                                    <p:animScale>
                                      <p:cBhvr>
                                        <p:cTn id="76" dur="166" decel="50000">
                                          <p:stCondLst>
                                            <p:cond delay="1834"/>
                                          </p:stCondLst>
                                        </p:cTn>
                                        <p:tgtEl>
                                          <p:spTgt spid="16"/>
                                        </p:tgtEl>
                                      </p:cBhvr>
                                      <p:to x="100000" y="100000"/>
                                    </p:animScale>
                                  </p:childTnLst>
                                </p:cTn>
                              </p:par>
                            </p:childTnLst>
                          </p:cTn>
                        </p:par>
                      </p:childTnLst>
                    </p:cTn>
                  </p:par>
                  <p:par>
                    <p:cTn id="77" fill="hold">
                      <p:stCondLst>
                        <p:cond delay="indefinite"/>
                      </p:stCondLst>
                      <p:childTnLst>
                        <p:par>
                          <p:cTn id="78" fill="hold">
                            <p:stCondLst>
                              <p:cond delay="0"/>
                            </p:stCondLst>
                            <p:childTnLst>
                              <p:par>
                                <p:cTn id="79" presetID="15" presetClass="entr" presetSubtype="0" fill="hold" grpId="0" nodeType="clickEffect">
                                  <p:stCondLst>
                                    <p:cond delay="0"/>
                                  </p:stCondLst>
                                  <p:childTnLst>
                                    <p:set>
                                      <p:cBhvr>
                                        <p:cTn id="80" dur="1" fill="hold">
                                          <p:stCondLst>
                                            <p:cond delay="0"/>
                                          </p:stCondLst>
                                        </p:cTn>
                                        <p:tgtEl>
                                          <p:spTgt spid="17"/>
                                        </p:tgtEl>
                                        <p:attrNameLst>
                                          <p:attrName>style.visibility</p:attrName>
                                        </p:attrNameLst>
                                      </p:cBhvr>
                                      <p:to>
                                        <p:strVal val="visible"/>
                                      </p:to>
                                    </p:set>
                                    <p:anim calcmode="lin" valueType="num">
                                      <p:cBhvr>
                                        <p:cTn id="81" dur="1000" fill="hold"/>
                                        <p:tgtEl>
                                          <p:spTgt spid="17"/>
                                        </p:tgtEl>
                                        <p:attrNameLst>
                                          <p:attrName>ppt_w</p:attrName>
                                        </p:attrNameLst>
                                      </p:cBhvr>
                                      <p:tavLst>
                                        <p:tav tm="0">
                                          <p:val>
                                            <p:fltVal val="0"/>
                                          </p:val>
                                        </p:tav>
                                        <p:tav tm="100000">
                                          <p:val>
                                            <p:strVal val="#ppt_w"/>
                                          </p:val>
                                        </p:tav>
                                      </p:tavLst>
                                    </p:anim>
                                    <p:anim calcmode="lin" valueType="num">
                                      <p:cBhvr>
                                        <p:cTn id="82" dur="1000" fill="hold"/>
                                        <p:tgtEl>
                                          <p:spTgt spid="17"/>
                                        </p:tgtEl>
                                        <p:attrNameLst>
                                          <p:attrName>ppt_h</p:attrName>
                                        </p:attrNameLst>
                                      </p:cBhvr>
                                      <p:tavLst>
                                        <p:tav tm="0">
                                          <p:val>
                                            <p:fltVal val="0"/>
                                          </p:val>
                                        </p:tav>
                                        <p:tav tm="100000">
                                          <p:val>
                                            <p:strVal val="#ppt_h"/>
                                          </p:val>
                                        </p:tav>
                                      </p:tavLst>
                                    </p:anim>
                                    <p:anim calcmode="lin" valueType="num">
                                      <p:cBhvr>
                                        <p:cTn id="83" dur="1000" fill="hold"/>
                                        <p:tgtEl>
                                          <p:spTgt spid="17"/>
                                        </p:tgtEl>
                                        <p:attrNameLst>
                                          <p:attrName>ppt_x</p:attrName>
                                        </p:attrNameLst>
                                      </p:cBhvr>
                                      <p:tavLst>
                                        <p:tav tm="0" fmla="#ppt_x+(cos(-2*pi*(1-$))*-#ppt_x-sin(-2*pi*(1-$))*(1-#ppt_y))*(1-$)">
                                          <p:val>
                                            <p:fltVal val="0"/>
                                          </p:val>
                                        </p:tav>
                                        <p:tav tm="100000">
                                          <p:val>
                                            <p:fltVal val="1"/>
                                          </p:val>
                                        </p:tav>
                                      </p:tavLst>
                                    </p:anim>
                                    <p:anim calcmode="lin" valueType="num">
                                      <p:cBhvr>
                                        <p:cTn id="84" dur="1000" fill="hold"/>
                                        <p:tgtEl>
                                          <p:spTgt spid="17"/>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85" fill="hold">
                      <p:stCondLst>
                        <p:cond delay="indefinite"/>
                      </p:stCondLst>
                      <p:childTnLst>
                        <p:par>
                          <p:cTn id="86" fill="hold">
                            <p:stCondLst>
                              <p:cond delay="0"/>
                            </p:stCondLst>
                            <p:childTnLst>
                              <p:par>
                                <p:cTn id="87" presetID="15" presetClass="entr" presetSubtype="0" fill="hold" grpId="0" nodeType="clickEffect">
                                  <p:stCondLst>
                                    <p:cond delay="0"/>
                                  </p:stCondLst>
                                  <p:childTnLst>
                                    <p:set>
                                      <p:cBhvr>
                                        <p:cTn id="88" dur="1" fill="hold">
                                          <p:stCondLst>
                                            <p:cond delay="0"/>
                                          </p:stCondLst>
                                        </p:cTn>
                                        <p:tgtEl>
                                          <p:spTgt spid="18"/>
                                        </p:tgtEl>
                                        <p:attrNameLst>
                                          <p:attrName>style.visibility</p:attrName>
                                        </p:attrNameLst>
                                      </p:cBhvr>
                                      <p:to>
                                        <p:strVal val="visible"/>
                                      </p:to>
                                    </p:set>
                                    <p:anim calcmode="lin" valueType="num">
                                      <p:cBhvr>
                                        <p:cTn id="89" dur="1000" fill="hold"/>
                                        <p:tgtEl>
                                          <p:spTgt spid="18"/>
                                        </p:tgtEl>
                                        <p:attrNameLst>
                                          <p:attrName>ppt_w</p:attrName>
                                        </p:attrNameLst>
                                      </p:cBhvr>
                                      <p:tavLst>
                                        <p:tav tm="0">
                                          <p:val>
                                            <p:fltVal val="0"/>
                                          </p:val>
                                        </p:tav>
                                        <p:tav tm="100000">
                                          <p:val>
                                            <p:strVal val="#ppt_w"/>
                                          </p:val>
                                        </p:tav>
                                      </p:tavLst>
                                    </p:anim>
                                    <p:anim calcmode="lin" valueType="num">
                                      <p:cBhvr>
                                        <p:cTn id="90" dur="1000" fill="hold"/>
                                        <p:tgtEl>
                                          <p:spTgt spid="18"/>
                                        </p:tgtEl>
                                        <p:attrNameLst>
                                          <p:attrName>ppt_h</p:attrName>
                                        </p:attrNameLst>
                                      </p:cBhvr>
                                      <p:tavLst>
                                        <p:tav tm="0">
                                          <p:val>
                                            <p:fltVal val="0"/>
                                          </p:val>
                                        </p:tav>
                                        <p:tav tm="100000">
                                          <p:val>
                                            <p:strVal val="#ppt_h"/>
                                          </p:val>
                                        </p:tav>
                                      </p:tavLst>
                                    </p:anim>
                                    <p:anim calcmode="lin" valueType="num">
                                      <p:cBhvr>
                                        <p:cTn id="91" dur="1000" fill="hold"/>
                                        <p:tgtEl>
                                          <p:spTgt spid="18"/>
                                        </p:tgtEl>
                                        <p:attrNameLst>
                                          <p:attrName>ppt_x</p:attrName>
                                        </p:attrNameLst>
                                      </p:cBhvr>
                                      <p:tavLst>
                                        <p:tav tm="0" fmla="#ppt_x+(cos(-2*pi*(1-$))*-#ppt_x-sin(-2*pi*(1-$))*(1-#ppt_y))*(1-$)">
                                          <p:val>
                                            <p:fltVal val="0"/>
                                          </p:val>
                                        </p:tav>
                                        <p:tav tm="100000">
                                          <p:val>
                                            <p:fltVal val="1"/>
                                          </p:val>
                                        </p:tav>
                                      </p:tavLst>
                                    </p:anim>
                                    <p:anim calcmode="lin" valueType="num">
                                      <p:cBhvr>
                                        <p:cTn id="92" dur="1000" fill="hold"/>
                                        <p:tgtEl>
                                          <p:spTgt spid="18"/>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93" fill="hold">
                      <p:stCondLst>
                        <p:cond delay="indefinite"/>
                      </p:stCondLst>
                      <p:childTnLst>
                        <p:par>
                          <p:cTn id="94" fill="hold">
                            <p:stCondLst>
                              <p:cond delay="0"/>
                            </p:stCondLst>
                            <p:childTnLst>
                              <p:par>
                                <p:cTn id="95" presetID="15" presetClass="entr" presetSubtype="0" fill="hold" nodeType="clickEffect">
                                  <p:stCondLst>
                                    <p:cond delay="0"/>
                                  </p:stCondLst>
                                  <p:childTnLst>
                                    <p:set>
                                      <p:cBhvr>
                                        <p:cTn id="96" dur="1" fill="hold">
                                          <p:stCondLst>
                                            <p:cond delay="0"/>
                                          </p:stCondLst>
                                        </p:cTn>
                                        <p:tgtEl>
                                          <p:spTgt spid="20"/>
                                        </p:tgtEl>
                                        <p:attrNameLst>
                                          <p:attrName>style.visibility</p:attrName>
                                        </p:attrNameLst>
                                      </p:cBhvr>
                                      <p:to>
                                        <p:strVal val="visible"/>
                                      </p:to>
                                    </p:set>
                                    <p:anim calcmode="lin" valueType="num">
                                      <p:cBhvr>
                                        <p:cTn id="97" dur="1000" fill="hold"/>
                                        <p:tgtEl>
                                          <p:spTgt spid="20"/>
                                        </p:tgtEl>
                                        <p:attrNameLst>
                                          <p:attrName>ppt_w</p:attrName>
                                        </p:attrNameLst>
                                      </p:cBhvr>
                                      <p:tavLst>
                                        <p:tav tm="0">
                                          <p:val>
                                            <p:fltVal val="0"/>
                                          </p:val>
                                        </p:tav>
                                        <p:tav tm="100000">
                                          <p:val>
                                            <p:strVal val="#ppt_w"/>
                                          </p:val>
                                        </p:tav>
                                      </p:tavLst>
                                    </p:anim>
                                    <p:anim calcmode="lin" valueType="num">
                                      <p:cBhvr>
                                        <p:cTn id="98" dur="1000" fill="hold"/>
                                        <p:tgtEl>
                                          <p:spTgt spid="20"/>
                                        </p:tgtEl>
                                        <p:attrNameLst>
                                          <p:attrName>ppt_h</p:attrName>
                                        </p:attrNameLst>
                                      </p:cBhvr>
                                      <p:tavLst>
                                        <p:tav tm="0">
                                          <p:val>
                                            <p:fltVal val="0"/>
                                          </p:val>
                                        </p:tav>
                                        <p:tav tm="100000">
                                          <p:val>
                                            <p:strVal val="#ppt_h"/>
                                          </p:val>
                                        </p:tav>
                                      </p:tavLst>
                                    </p:anim>
                                    <p:anim calcmode="lin" valueType="num">
                                      <p:cBhvr>
                                        <p:cTn id="99" dur="1000" fill="hold"/>
                                        <p:tgtEl>
                                          <p:spTgt spid="20"/>
                                        </p:tgtEl>
                                        <p:attrNameLst>
                                          <p:attrName>ppt_x</p:attrName>
                                        </p:attrNameLst>
                                      </p:cBhvr>
                                      <p:tavLst>
                                        <p:tav tm="0" fmla="#ppt_x+(cos(-2*pi*(1-$))*-#ppt_x-sin(-2*pi*(1-$))*(1-#ppt_y))*(1-$)">
                                          <p:val>
                                            <p:fltVal val="0"/>
                                          </p:val>
                                        </p:tav>
                                        <p:tav tm="100000">
                                          <p:val>
                                            <p:fltVal val="1"/>
                                          </p:val>
                                        </p:tav>
                                      </p:tavLst>
                                    </p:anim>
                                    <p:anim calcmode="lin" valueType="num">
                                      <p:cBhvr>
                                        <p:cTn id="100" dur="1000" fill="hold"/>
                                        <p:tgtEl>
                                          <p:spTgt spid="20"/>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01" fill="hold">
                      <p:stCondLst>
                        <p:cond delay="indefinite"/>
                      </p:stCondLst>
                      <p:childTnLst>
                        <p:par>
                          <p:cTn id="102" fill="hold">
                            <p:stCondLst>
                              <p:cond delay="0"/>
                            </p:stCondLst>
                            <p:childTnLst>
                              <p:par>
                                <p:cTn id="103" presetID="15" presetClass="entr" presetSubtype="0" fill="hold" grpId="0" nodeType="clickEffect">
                                  <p:stCondLst>
                                    <p:cond delay="0"/>
                                  </p:stCondLst>
                                  <p:childTnLst>
                                    <p:set>
                                      <p:cBhvr>
                                        <p:cTn id="104" dur="1" fill="hold">
                                          <p:stCondLst>
                                            <p:cond delay="0"/>
                                          </p:stCondLst>
                                        </p:cTn>
                                        <p:tgtEl>
                                          <p:spTgt spid="19"/>
                                        </p:tgtEl>
                                        <p:attrNameLst>
                                          <p:attrName>style.visibility</p:attrName>
                                        </p:attrNameLst>
                                      </p:cBhvr>
                                      <p:to>
                                        <p:strVal val="visible"/>
                                      </p:to>
                                    </p:set>
                                    <p:anim calcmode="lin" valueType="num">
                                      <p:cBhvr>
                                        <p:cTn id="105" dur="1000" fill="hold"/>
                                        <p:tgtEl>
                                          <p:spTgt spid="19"/>
                                        </p:tgtEl>
                                        <p:attrNameLst>
                                          <p:attrName>ppt_w</p:attrName>
                                        </p:attrNameLst>
                                      </p:cBhvr>
                                      <p:tavLst>
                                        <p:tav tm="0">
                                          <p:val>
                                            <p:fltVal val="0"/>
                                          </p:val>
                                        </p:tav>
                                        <p:tav tm="100000">
                                          <p:val>
                                            <p:strVal val="#ppt_w"/>
                                          </p:val>
                                        </p:tav>
                                      </p:tavLst>
                                    </p:anim>
                                    <p:anim calcmode="lin" valueType="num">
                                      <p:cBhvr>
                                        <p:cTn id="106" dur="1000" fill="hold"/>
                                        <p:tgtEl>
                                          <p:spTgt spid="19"/>
                                        </p:tgtEl>
                                        <p:attrNameLst>
                                          <p:attrName>ppt_h</p:attrName>
                                        </p:attrNameLst>
                                      </p:cBhvr>
                                      <p:tavLst>
                                        <p:tav tm="0">
                                          <p:val>
                                            <p:fltVal val="0"/>
                                          </p:val>
                                        </p:tav>
                                        <p:tav tm="100000">
                                          <p:val>
                                            <p:strVal val="#ppt_h"/>
                                          </p:val>
                                        </p:tav>
                                      </p:tavLst>
                                    </p:anim>
                                    <p:anim calcmode="lin" valueType="num">
                                      <p:cBhvr>
                                        <p:cTn id="107" dur="1000" fill="hold"/>
                                        <p:tgtEl>
                                          <p:spTgt spid="19"/>
                                        </p:tgtEl>
                                        <p:attrNameLst>
                                          <p:attrName>ppt_x</p:attrName>
                                        </p:attrNameLst>
                                      </p:cBhvr>
                                      <p:tavLst>
                                        <p:tav tm="0" fmla="#ppt_x+(cos(-2*pi*(1-$))*-#ppt_x-sin(-2*pi*(1-$))*(1-#ppt_y))*(1-$)">
                                          <p:val>
                                            <p:fltVal val="0"/>
                                          </p:val>
                                        </p:tav>
                                        <p:tav tm="100000">
                                          <p:val>
                                            <p:fltVal val="1"/>
                                          </p:val>
                                        </p:tav>
                                      </p:tavLst>
                                    </p:anim>
                                    <p:anim calcmode="lin" valueType="num">
                                      <p:cBhvr>
                                        <p:cTn id="108" dur="1000" fill="hold"/>
                                        <p:tgtEl>
                                          <p:spTgt spid="19"/>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09" fill="hold">
                      <p:stCondLst>
                        <p:cond delay="indefinite"/>
                      </p:stCondLst>
                      <p:childTnLst>
                        <p:par>
                          <p:cTn id="110" fill="hold">
                            <p:stCondLst>
                              <p:cond delay="0"/>
                            </p:stCondLst>
                            <p:childTnLst>
                              <p:par>
                                <p:cTn id="111" presetID="15" presetClass="entr" presetSubtype="0" fill="hold" nodeType="clickEffect">
                                  <p:stCondLst>
                                    <p:cond delay="0"/>
                                  </p:stCondLst>
                                  <p:childTnLst>
                                    <p:set>
                                      <p:cBhvr>
                                        <p:cTn id="112" dur="1" fill="hold">
                                          <p:stCondLst>
                                            <p:cond delay="0"/>
                                          </p:stCondLst>
                                        </p:cTn>
                                        <p:tgtEl>
                                          <p:spTgt spid="21"/>
                                        </p:tgtEl>
                                        <p:attrNameLst>
                                          <p:attrName>style.visibility</p:attrName>
                                        </p:attrNameLst>
                                      </p:cBhvr>
                                      <p:to>
                                        <p:strVal val="visible"/>
                                      </p:to>
                                    </p:set>
                                    <p:anim calcmode="lin" valueType="num">
                                      <p:cBhvr>
                                        <p:cTn id="113" dur="1000" fill="hold"/>
                                        <p:tgtEl>
                                          <p:spTgt spid="21"/>
                                        </p:tgtEl>
                                        <p:attrNameLst>
                                          <p:attrName>ppt_w</p:attrName>
                                        </p:attrNameLst>
                                      </p:cBhvr>
                                      <p:tavLst>
                                        <p:tav tm="0">
                                          <p:val>
                                            <p:fltVal val="0"/>
                                          </p:val>
                                        </p:tav>
                                        <p:tav tm="100000">
                                          <p:val>
                                            <p:strVal val="#ppt_w"/>
                                          </p:val>
                                        </p:tav>
                                      </p:tavLst>
                                    </p:anim>
                                    <p:anim calcmode="lin" valueType="num">
                                      <p:cBhvr>
                                        <p:cTn id="114" dur="1000" fill="hold"/>
                                        <p:tgtEl>
                                          <p:spTgt spid="21"/>
                                        </p:tgtEl>
                                        <p:attrNameLst>
                                          <p:attrName>ppt_h</p:attrName>
                                        </p:attrNameLst>
                                      </p:cBhvr>
                                      <p:tavLst>
                                        <p:tav tm="0">
                                          <p:val>
                                            <p:fltVal val="0"/>
                                          </p:val>
                                        </p:tav>
                                        <p:tav tm="100000">
                                          <p:val>
                                            <p:strVal val="#ppt_h"/>
                                          </p:val>
                                        </p:tav>
                                      </p:tavLst>
                                    </p:anim>
                                    <p:anim calcmode="lin" valueType="num">
                                      <p:cBhvr>
                                        <p:cTn id="115" dur="1000" fill="hold"/>
                                        <p:tgtEl>
                                          <p:spTgt spid="21"/>
                                        </p:tgtEl>
                                        <p:attrNameLst>
                                          <p:attrName>ppt_x</p:attrName>
                                        </p:attrNameLst>
                                      </p:cBhvr>
                                      <p:tavLst>
                                        <p:tav tm="0" fmla="#ppt_x+(cos(-2*pi*(1-$))*-#ppt_x-sin(-2*pi*(1-$))*(1-#ppt_y))*(1-$)">
                                          <p:val>
                                            <p:fltVal val="0"/>
                                          </p:val>
                                        </p:tav>
                                        <p:tav tm="100000">
                                          <p:val>
                                            <p:fltVal val="1"/>
                                          </p:val>
                                        </p:tav>
                                      </p:tavLst>
                                    </p:anim>
                                    <p:anim calcmode="lin" valueType="num">
                                      <p:cBhvr>
                                        <p:cTn id="116" dur="1000" fill="hold"/>
                                        <p:tgtEl>
                                          <p:spTgt spid="21"/>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7" fill="hold">
                      <p:stCondLst>
                        <p:cond delay="indefinite"/>
                      </p:stCondLst>
                      <p:childTnLst>
                        <p:par>
                          <p:cTn id="118" fill="hold">
                            <p:stCondLst>
                              <p:cond delay="0"/>
                            </p:stCondLst>
                            <p:childTnLst>
                              <p:par>
                                <p:cTn id="119" presetID="15" presetClass="entr" presetSubtype="0" fill="hold" nodeType="clickEffect">
                                  <p:stCondLst>
                                    <p:cond delay="0"/>
                                  </p:stCondLst>
                                  <p:childTnLst>
                                    <p:set>
                                      <p:cBhvr>
                                        <p:cTn id="120" dur="1" fill="hold">
                                          <p:stCondLst>
                                            <p:cond delay="0"/>
                                          </p:stCondLst>
                                        </p:cTn>
                                        <p:tgtEl>
                                          <p:spTgt spid="22"/>
                                        </p:tgtEl>
                                        <p:attrNameLst>
                                          <p:attrName>style.visibility</p:attrName>
                                        </p:attrNameLst>
                                      </p:cBhvr>
                                      <p:to>
                                        <p:strVal val="visible"/>
                                      </p:to>
                                    </p:set>
                                    <p:anim calcmode="lin" valueType="num">
                                      <p:cBhvr>
                                        <p:cTn id="121" dur="1000" fill="hold"/>
                                        <p:tgtEl>
                                          <p:spTgt spid="22"/>
                                        </p:tgtEl>
                                        <p:attrNameLst>
                                          <p:attrName>ppt_w</p:attrName>
                                        </p:attrNameLst>
                                      </p:cBhvr>
                                      <p:tavLst>
                                        <p:tav tm="0">
                                          <p:val>
                                            <p:fltVal val="0"/>
                                          </p:val>
                                        </p:tav>
                                        <p:tav tm="100000">
                                          <p:val>
                                            <p:strVal val="#ppt_w"/>
                                          </p:val>
                                        </p:tav>
                                      </p:tavLst>
                                    </p:anim>
                                    <p:anim calcmode="lin" valueType="num">
                                      <p:cBhvr>
                                        <p:cTn id="122" dur="1000" fill="hold"/>
                                        <p:tgtEl>
                                          <p:spTgt spid="22"/>
                                        </p:tgtEl>
                                        <p:attrNameLst>
                                          <p:attrName>ppt_h</p:attrName>
                                        </p:attrNameLst>
                                      </p:cBhvr>
                                      <p:tavLst>
                                        <p:tav tm="0">
                                          <p:val>
                                            <p:fltVal val="0"/>
                                          </p:val>
                                        </p:tav>
                                        <p:tav tm="100000">
                                          <p:val>
                                            <p:strVal val="#ppt_h"/>
                                          </p:val>
                                        </p:tav>
                                      </p:tavLst>
                                    </p:anim>
                                    <p:anim calcmode="lin" valueType="num">
                                      <p:cBhvr>
                                        <p:cTn id="123" dur="1000" fill="hold"/>
                                        <p:tgtEl>
                                          <p:spTgt spid="22"/>
                                        </p:tgtEl>
                                        <p:attrNameLst>
                                          <p:attrName>ppt_x</p:attrName>
                                        </p:attrNameLst>
                                      </p:cBhvr>
                                      <p:tavLst>
                                        <p:tav tm="0" fmla="#ppt_x+(cos(-2*pi*(1-$))*-#ppt_x-sin(-2*pi*(1-$))*(1-#ppt_y))*(1-$)">
                                          <p:val>
                                            <p:fltVal val="0"/>
                                          </p:val>
                                        </p:tav>
                                        <p:tav tm="100000">
                                          <p:val>
                                            <p:fltVal val="1"/>
                                          </p:val>
                                        </p:tav>
                                      </p:tavLst>
                                    </p:anim>
                                    <p:anim calcmode="lin" valueType="num">
                                      <p:cBhvr>
                                        <p:cTn id="124" dur="1000" fill="hold"/>
                                        <p:tgtEl>
                                          <p:spTgt spid="22"/>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P spid="11" grpId="0"/>
      <p:bldP spid="12" grpId="0"/>
      <p:bldP spid="13" grpId="0"/>
      <p:bldP spid="15" grpId="0"/>
      <p:bldP spid="16" grpId="0"/>
      <p:bldP spid="17" grpId="0"/>
      <p:bldP spid="18" grpId="0"/>
      <p:bldP spid="1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ề 1"/>
          <p:cNvSpPr>
            <a:spLocks noGrp="1"/>
          </p:cNvSpPr>
          <p:nvPr>
            <p:ph type="ctrTitle"/>
          </p:nvPr>
        </p:nvSpPr>
        <p:spPr>
          <a:xfrm>
            <a:off x="631880" y="548680"/>
            <a:ext cx="7851648" cy="820688"/>
          </a:xfrm>
        </p:spPr>
        <p:txBody>
          <a:bodyPr>
            <a:normAutofit/>
          </a:bodyPr>
          <a:lstStyle/>
          <a:p>
            <a:pPr algn="ctr"/>
            <a:r>
              <a:rPr lang="vi-VN" sz="4800" dirty="0" smtClean="0">
                <a:solidFill>
                  <a:srgbClr val="000099"/>
                </a:solidFill>
              </a:rPr>
              <a:t>HDVN</a:t>
            </a:r>
            <a:endParaRPr lang="vi-VN" sz="4800" dirty="0">
              <a:solidFill>
                <a:srgbClr val="000099"/>
              </a:solidFill>
            </a:endParaRPr>
          </a:p>
        </p:txBody>
      </p:sp>
      <p:sp>
        <p:nvSpPr>
          <p:cNvPr id="3" name="Tiêu đề phụ 2"/>
          <p:cNvSpPr>
            <a:spLocks noGrp="1"/>
          </p:cNvSpPr>
          <p:nvPr>
            <p:ph type="subTitle" idx="1"/>
          </p:nvPr>
        </p:nvSpPr>
        <p:spPr>
          <a:xfrm>
            <a:off x="827584" y="1556792"/>
            <a:ext cx="7632848" cy="1752600"/>
          </a:xfrm>
        </p:spPr>
        <p:txBody>
          <a:bodyPr>
            <a:normAutofit fontScale="92500"/>
          </a:bodyPr>
          <a:lstStyle/>
          <a:p>
            <a:pPr algn="l"/>
            <a:r>
              <a:rPr lang="vi-VN" sz="3200" b="1" dirty="0" smtClean="0">
                <a:solidFill>
                  <a:srgbClr val="000099"/>
                </a:solidFill>
              </a:rPr>
              <a:t>+ Học thuộc ghi nhớ. </a:t>
            </a:r>
          </a:p>
          <a:p>
            <a:pPr algn="l"/>
            <a:r>
              <a:rPr lang="vi-VN" sz="3200" b="1" dirty="0" smtClean="0">
                <a:solidFill>
                  <a:srgbClr val="003300"/>
                </a:solidFill>
              </a:rPr>
              <a:t>+ </a:t>
            </a:r>
            <a:r>
              <a:rPr lang="vi-VN" sz="3200" b="1" dirty="0" err="1" smtClean="0">
                <a:solidFill>
                  <a:srgbClr val="003300"/>
                </a:solidFill>
              </a:rPr>
              <a:t>Đọc</a:t>
            </a:r>
            <a:r>
              <a:rPr lang="vi-VN" sz="3200" b="1" dirty="0" smtClean="0">
                <a:solidFill>
                  <a:srgbClr val="003300"/>
                </a:solidFill>
              </a:rPr>
              <a:t> </a:t>
            </a:r>
            <a:r>
              <a:rPr lang="vi-VN" sz="3200" b="1" dirty="0">
                <a:solidFill>
                  <a:srgbClr val="003300"/>
                </a:solidFill>
              </a:rPr>
              <a:t>có thể em chưa biết</a:t>
            </a:r>
            <a:r>
              <a:rPr lang="vi-VN" sz="3200" b="1" dirty="0" smtClean="0">
                <a:solidFill>
                  <a:srgbClr val="003300"/>
                </a:solidFill>
              </a:rPr>
              <a:t>.</a:t>
            </a:r>
          </a:p>
          <a:p>
            <a:pPr algn="l"/>
            <a:r>
              <a:rPr lang="vi-VN" sz="3200" b="1" dirty="0" smtClean="0">
                <a:solidFill>
                  <a:srgbClr val="C00000"/>
                </a:solidFill>
              </a:rPr>
              <a:t>+ Làm </a:t>
            </a:r>
            <a:r>
              <a:rPr lang="vi-VN" sz="3200" b="1" dirty="0">
                <a:solidFill>
                  <a:srgbClr val="C00000"/>
                </a:solidFill>
              </a:rPr>
              <a:t>bài tập </a:t>
            </a:r>
            <a:r>
              <a:rPr lang="vi-VN" sz="3200" b="1" dirty="0" smtClean="0">
                <a:solidFill>
                  <a:srgbClr val="C00000"/>
                </a:solidFill>
              </a:rPr>
              <a:t>4.7; 4.14 - trang 10;11 - SBT</a:t>
            </a:r>
            <a:endParaRPr lang="vi-VN" sz="3200" b="1" dirty="0">
              <a:solidFill>
                <a:srgbClr val="C00000"/>
              </a:solidFill>
            </a:endParaRPr>
          </a:p>
          <a:p>
            <a:pPr algn="l"/>
            <a:endParaRPr lang="vi-VN" sz="3200" b="1" dirty="0">
              <a:solidFill>
                <a:srgbClr val="000099"/>
              </a:solidFill>
            </a:endParaRPr>
          </a:p>
        </p:txBody>
      </p:sp>
    </p:spTree>
    <p:extLst>
      <p:ext uri="{BB962C8B-B14F-4D97-AF65-F5344CB8AC3E}">
        <p14:creationId xmlns:p14="http://schemas.microsoft.com/office/powerpoint/2010/main" xmlns="" val="2057994425"/>
      </p:ext>
    </p:extLst>
  </p:cSld>
  <p:clrMapOvr>
    <a:masterClrMapping/>
  </p:clrMapOvr>
  <mc:AlternateContent xmlns:mc="http://schemas.openxmlformats.org/markup-compatibility/2006">
    <mc:Choice xmlns:p14="http://schemas.microsoft.com/office/powerpoint/2010/main" xmlns="" Requires="p14">
      <p:transition spd="slow" p14:dur="1500">
        <p14:ripple dir="r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par>
                          <p:cTn id="18" fill="hold">
                            <p:stCondLst>
                              <p:cond delay="2000"/>
                            </p:stCondLst>
                            <p:childTnLst>
                              <p:par>
                                <p:cTn id="19" presetID="31" presetClass="entr" presetSubtype="0" fill="hold" grpId="0" nodeType="after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1" end="1"/>
                                            </p:txEl>
                                          </p:spTgt>
                                        </p:tgtEl>
                                      </p:cBhvr>
                                    </p:animEffect>
                                  </p:childTnLst>
                                </p:cTn>
                              </p:par>
                            </p:childTnLst>
                          </p:cTn>
                        </p:par>
                        <p:par>
                          <p:cTn id="25" fill="hold">
                            <p:stCondLst>
                              <p:cond delay="3000"/>
                            </p:stCondLst>
                            <p:childTnLst>
                              <p:par>
                                <p:cTn id="26" presetID="31" presetClass="entr" presetSubtype="0" fill="hold" grpId="0" nodeType="after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_Văn_Bản 3"/>
          <p:cNvSpPr txBox="1"/>
          <p:nvPr/>
        </p:nvSpPr>
        <p:spPr>
          <a:xfrm>
            <a:off x="2521841" y="-27384"/>
            <a:ext cx="3994375" cy="584775"/>
          </a:xfrm>
          <a:prstGeom prst="rect">
            <a:avLst/>
          </a:prstGeom>
          <a:noFill/>
        </p:spPr>
        <p:txBody>
          <a:bodyPr wrap="square" rtlCol="0">
            <a:spAutoFit/>
          </a:bodyPr>
          <a:lstStyle/>
          <a:p>
            <a:r>
              <a:rPr lang="en-US"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KIỂM TRA BÀI CŨ</a:t>
            </a:r>
            <a:endParaRPr lang="vi-VN"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5" name="Hình chữ nhật 4"/>
          <p:cNvSpPr/>
          <p:nvPr/>
        </p:nvSpPr>
        <p:spPr>
          <a:xfrm>
            <a:off x="0" y="476672"/>
            <a:ext cx="9112736" cy="1600438"/>
          </a:xfrm>
          <a:prstGeom prst="rect">
            <a:avLst/>
          </a:prstGeom>
        </p:spPr>
        <p:txBody>
          <a:bodyPr wrap="square">
            <a:spAutoFit/>
          </a:bodyPr>
          <a:lstStyle/>
          <a:p>
            <a:r>
              <a:rPr lang="vi-VN" sz="2400" b="1" dirty="0" smtClean="0">
                <a:solidFill>
                  <a:srgbClr val="C00000"/>
                </a:solidFill>
              </a:rPr>
              <a:t>Cho đoạn mạch điện như hình </a:t>
            </a:r>
            <a:r>
              <a:rPr lang="vi-VN" sz="2400" b="1" dirty="0" err="1" smtClean="0">
                <a:solidFill>
                  <a:srgbClr val="C00000"/>
                </a:solidFill>
              </a:rPr>
              <a:t>vẽ</a:t>
            </a:r>
            <a:r>
              <a:rPr lang="vi-VN" sz="2400" b="1" dirty="0" smtClean="0">
                <a:solidFill>
                  <a:srgbClr val="C00000"/>
                </a:solidFill>
              </a:rPr>
              <a:t>. Biết </a:t>
            </a:r>
            <a:r>
              <a:rPr lang="vi-VN" sz="2400" b="1" dirty="0" smtClean="0">
                <a:solidFill>
                  <a:srgbClr val="000099"/>
                </a:solidFill>
              </a:rPr>
              <a:t>R</a:t>
            </a:r>
            <a:r>
              <a:rPr lang="vi-VN" sz="2400" b="1" baseline="-25000" dirty="0" smtClean="0">
                <a:solidFill>
                  <a:srgbClr val="000099"/>
                </a:solidFill>
              </a:rPr>
              <a:t>1</a:t>
            </a:r>
            <a:r>
              <a:rPr lang="vi-VN" sz="2400" b="1" dirty="0" smtClean="0">
                <a:solidFill>
                  <a:srgbClr val="000099"/>
                </a:solidFill>
              </a:rPr>
              <a:t> = 10</a:t>
            </a:r>
            <a:r>
              <a:rPr lang="el-GR" sz="2400" b="1" dirty="0" smtClean="0">
                <a:solidFill>
                  <a:srgbClr val="000099"/>
                </a:solidFill>
                <a:cs typeface="Times New Roman" pitchFamily="18" charset="0"/>
              </a:rPr>
              <a:t>Ω</a:t>
            </a:r>
            <a:r>
              <a:rPr lang="vi-VN" sz="2400" b="1" dirty="0" smtClean="0">
                <a:solidFill>
                  <a:srgbClr val="000099"/>
                </a:solidFill>
              </a:rPr>
              <a:t>,</a:t>
            </a:r>
            <a:r>
              <a:rPr lang="vi-VN" sz="2400" b="1" dirty="0" smtClean="0">
                <a:solidFill>
                  <a:srgbClr val="C00000"/>
                </a:solidFill>
              </a:rPr>
              <a:t> </a:t>
            </a:r>
            <a:r>
              <a:rPr lang="vi-VN" sz="2400" b="1" dirty="0" smtClean="0">
                <a:solidFill>
                  <a:srgbClr val="006600"/>
                </a:solidFill>
              </a:rPr>
              <a:t>R</a:t>
            </a:r>
            <a:r>
              <a:rPr lang="vi-VN" sz="2400" b="1" baseline="-25000" dirty="0" smtClean="0">
                <a:solidFill>
                  <a:srgbClr val="006600"/>
                </a:solidFill>
              </a:rPr>
              <a:t>2</a:t>
            </a:r>
            <a:r>
              <a:rPr lang="vi-VN" sz="2400" b="1" dirty="0" smtClean="0">
                <a:solidFill>
                  <a:srgbClr val="006600"/>
                </a:solidFill>
              </a:rPr>
              <a:t> = 15</a:t>
            </a:r>
            <a:r>
              <a:rPr lang="el-GR" sz="2400" b="1" dirty="0" smtClean="0">
                <a:solidFill>
                  <a:srgbClr val="006600"/>
                </a:solidFill>
                <a:cs typeface="Times New Roman" pitchFamily="18" charset="0"/>
              </a:rPr>
              <a:t>Ω</a:t>
            </a:r>
            <a:r>
              <a:rPr lang="vi-VN" sz="2400" b="1" dirty="0" smtClean="0">
                <a:solidFill>
                  <a:srgbClr val="006600"/>
                </a:solidFill>
              </a:rPr>
              <a:t> </a:t>
            </a:r>
            <a:r>
              <a:rPr lang="vi-VN" sz="2400" b="1" dirty="0" smtClean="0">
                <a:solidFill>
                  <a:srgbClr val="C00000"/>
                </a:solidFill>
              </a:rPr>
              <a:t>và  </a:t>
            </a:r>
            <a:r>
              <a:rPr lang="vi-VN" sz="2400" b="1" dirty="0" smtClean="0">
                <a:solidFill>
                  <a:srgbClr val="660066"/>
                </a:solidFill>
              </a:rPr>
              <a:t>R</a:t>
            </a:r>
            <a:r>
              <a:rPr lang="vi-VN" sz="2400" b="1" baseline="-25000" dirty="0" smtClean="0">
                <a:solidFill>
                  <a:srgbClr val="660066"/>
                </a:solidFill>
              </a:rPr>
              <a:t>3</a:t>
            </a:r>
            <a:r>
              <a:rPr lang="vi-VN" sz="2400" b="1" dirty="0" smtClean="0">
                <a:solidFill>
                  <a:srgbClr val="660066"/>
                </a:solidFill>
              </a:rPr>
              <a:t> = 25</a:t>
            </a:r>
            <a:r>
              <a:rPr lang="el-GR" sz="2400" b="1" dirty="0" smtClean="0">
                <a:solidFill>
                  <a:srgbClr val="660066"/>
                </a:solidFill>
                <a:cs typeface="Times New Roman" pitchFamily="18" charset="0"/>
              </a:rPr>
              <a:t>Ω</a:t>
            </a:r>
            <a:r>
              <a:rPr lang="vi-VN" sz="2400" b="1" dirty="0" smtClean="0">
                <a:solidFill>
                  <a:srgbClr val="660066"/>
                </a:solidFill>
              </a:rPr>
              <a:t>. </a:t>
            </a:r>
            <a:r>
              <a:rPr lang="vi-VN" sz="2400" b="1" dirty="0" smtClean="0">
                <a:solidFill>
                  <a:srgbClr val="C00000"/>
                </a:solidFill>
              </a:rPr>
              <a:t>Hiệu điện thế hai đầu đoạn mạch </a:t>
            </a:r>
            <a:r>
              <a:rPr lang="vi-VN" sz="2400" b="1" dirty="0" smtClean="0">
                <a:solidFill>
                  <a:srgbClr val="663300"/>
                </a:solidFill>
              </a:rPr>
              <a:t>U</a:t>
            </a:r>
            <a:r>
              <a:rPr lang="vi-VN" sz="2400" b="1" baseline="-25000" dirty="0" smtClean="0">
                <a:solidFill>
                  <a:srgbClr val="663300"/>
                </a:solidFill>
              </a:rPr>
              <a:t>AC</a:t>
            </a:r>
            <a:r>
              <a:rPr lang="vi-VN" sz="2400" b="1" dirty="0" smtClean="0">
                <a:solidFill>
                  <a:srgbClr val="663300"/>
                </a:solidFill>
              </a:rPr>
              <a:t> = 60V.</a:t>
            </a:r>
          </a:p>
          <a:p>
            <a:r>
              <a:rPr lang="vi-VN" sz="2400" b="1" dirty="0" smtClean="0">
                <a:solidFill>
                  <a:srgbClr val="C00000"/>
                </a:solidFill>
              </a:rPr>
              <a:t>a. Tính cường độ dòng điện trong mạch.</a:t>
            </a:r>
          </a:p>
          <a:p>
            <a:r>
              <a:rPr lang="vi-VN" sz="2400" b="1" dirty="0" smtClean="0">
                <a:solidFill>
                  <a:srgbClr val="C00000"/>
                </a:solidFill>
              </a:rPr>
              <a:t>b. Tìm hiệu điện thế hai đầu mỗi điện trở</a:t>
            </a:r>
          </a:p>
        </p:txBody>
      </p:sp>
      <p:sp>
        <p:nvSpPr>
          <p:cNvPr id="6" name="Hình chữ nhật 5"/>
          <p:cNvSpPr/>
          <p:nvPr/>
        </p:nvSpPr>
        <p:spPr>
          <a:xfrm>
            <a:off x="365548" y="2204864"/>
            <a:ext cx="1398140" cy="461665"/>
          </a:xfrm>
          <a:prstGeom prst="rect">
            <a:avLst/>
          </a:prstGeom>
        </p:spPr>
        <p:txBody>
          <a:bodyPr wrap="none">
            <a:spAutoFit/>
          </a:bodyPr>
          <a:lstStyle/>
          <a:p>
            <a:r>
              <a:rPr lang="vi-VN" sz="2400" b="1" u="sng" dirty="0" err="1" smtClean="0">
                <a:solidFill>
                  <a:srgbClr val="006600"/>
                </a:solidFill>
              </a:rPr>
              <a:t>Tóm</a:t>
            </a:r>
            <a:r>
              <a:rPr lang="vi-VN" sz="2400" b="1" u="sng" dirty="0" smtClean="0">
                <a:solidFill>
                  <a:srgbClr val="006600"/>
                </a:solidFill>
              </a:rPr>
              <a:t> </a:t>
            </a:r>
            <a:r>
              <a:rPr lang="vi-VN" sz="2400" b="1" u="sng" dirty="0" err="1" smtClean="0">
                <a:solidFill>
                  <a:srgbClr val="006600"/>
                </a:solidFill>
              </a:rPr>
              <a:t>tắt</a:t>
            </a:r>
            <a:r>
              <a:rPr lang="vi-VN" sz="2400" b="1" dirty="0" smtClean="0">
                <a:solidFill>
                  <a:srgbClr val="006600"/>
                </a:solidFill>
              </a:rPr>
              <a:t>:</a:t>
            </a:r>
            <a:endParaRPr lang="vi-VN" dirty="0"/>
          </a:p>
        </p:txBody>
      </p:sp>
      <p:sp>
        <p:nvSpPr>
          <p:cNvPr id="10" name="Hình chữ nhật 9"/>
          <p:cNvSpPr/>
          <p:nvPr/>
        </p:nvSpPr>
        <p:spPr>
          <a:xfrm>
            <a:off x="334290" y="2736503"/>
            <a:ext cx="1460656" cy="461665"/>
          </a:xfrm>
          <a:prstGeom prst="rect">
            <a:avLst/>
          </a:prstGeom>
        </p:spPr>
        <p:txBody>
          <a:bodyPr wrap="none">
            <a:spAutoFit/>
          </a:bodyPr>
          <a:lstStyle/>
          <a:p>
            <a:r>
              <a:rPr lang="vi-VN" sz="2400" b="1" dirty="0">
                <a:solidFill>
                  <a:srgbClr val="000099"/>
                </a:solidFill>
              </a:rPr>
              <a:t>R</a:t>
            </a:r>
            <a:r>
              <a:rPr lang="vi-VN" sz="2400" b="1" baseline="-25000" dirty="0">
                <a:solidFill>
                  <a:srgbClr val="000099"/>
                </a:solidFill>
              </a:rPr>
              <a:t>1</a:t>
            </a:r>
            <a:r>
              <a:rPr lang="vi-VN" sz="2400" b="1" dirty="0">
                <a:solidFill>
                  <a:srgbClr val="000099"/>
                </a:solidFill>
              </a:rPr>
              <a:t> = 10</a:t>
            </a:r>
            <a:r>
              <a:rPr lang="el-GR" sz="2400" b="1" dirty="0">
                <a:solidFill>
                  <a:srgbClr val="000099"/>
                </a:solidFill>
                <a:cs typeface="Times New Roman" pitchFamily="18" charset="0"/>
              </a:rPr>
              <a:t>Ω</a:t>
            </a:r>
            <a:endParaRPr lang="vi-VN" dirty="0"/>
          </a:p>
        </p:txBody>
      </p:sp>
      <p:sp>
        <p:nvSpPr>
          <p:cNvPr id="11" name="Hình chữ nhật 10"/>
          <p:cNvSpPr/>
          <p:nvPr/>
        </p:nvSpPr>
        <p:spPr>
          <a:xfrm>
            <a:off x="343452" y="3089280"/>
            <a:ext cx="1545616" cy="461665"/>
          </a:xfrm>
          <a:prstGeom prst="rect">
            <a:avLst/>
          </a:prstGeom>
        </p:spPr>
        <p:txBody>
          <a:bodyPr wrap="none">
            <a:spAutoFit/>
          </a:bodyPr>
          <a:lstStyle/>
          <a:p>
            <a:r>
              <a:rPr lang="vi-VN" sz="2400" b="1" dirty="0">
                <a:solidFill>
                  <a:srgbClr val="006600"/>
                </a:solidFill>
              </a:rPr>
              <a:t>R</a:t>
            </a:r>
            <a:r>
              <a:rPr lang="vi-VN" sz="2400" b="1" baseline="-25000" dirty="0">
                <a:solidFill>
                  <a:srgbClr val="006600"/>
                </a:solidFill>
              </a:rPr>
              <a:t>2</a:t>
            </a:r>
            <a:r>
              <a:rPr lang="vi-VN" sz="2400" b="1" dirty="0">
                <a:solidFill>
                  <a:srgbClr val="006600"/>
                </a:solidFill>
              </a:rPr>
              <a:t> = 15</a:t>
            </a:r>
            <a:r>
              <a:rPr lang="el-GR" sz="2400" b="1" dirty="0">
                <a:solidFill>
                  <a:srgbClr val="006600"/>
                </a:solidFill>
                <a:cs typeface="Times New Roman" pitchFamily="18" charset="0"/>
              </a:rPr>
              <a:t>Ω</a:t>
            </a:r>
            <a:r>
              <a:rPr lang="vi-VN" sz="2400" b="1" dirty="0">
                <a:solidFill>
                  <a:srgbClr val="006600"/>
                </a:solidFill>
              </a:rPr>
              <a:t> </a:t>
            </a:r>
            <a:endParaRPr lang="vi-VN" dirty="0"/>
          </a:p>
        </p:txBody>
      </p:sp>
      <p:sp>
        <p:nvSpPr>
          <p:cNvPr id="12" name="Hình chữ nhật 11"/>
          <p:cNvSpPr/>
          <p:nvPr/>
        </p:nvSpPr>
        <p:spPr>
          <a:xfrm>
            <a:off x="352460" y="3429000"/>
            <a:ext cx="1460656" cy="461665"/>
          </a:xfrm>
          <a:prstGeom prst="rect">
            <a:avLst/>
          </a:prstGeom>
        </p:spPr>
        <p:txBody>
          <a:bodyPr wrap="none">
            <a:spAutoFit/>
          </a:bodyPr>
          <a:lstStyle/>
          <a:p>
            <a:r>
              <a:rPr lang="vi-VN" sz="2400" b="1" dirty="0">
                <a:solidFill>
                  <a:srgbClr val="660066"/>
                </a:solidFill>
              </a:rPr>
              <a:t>R</a:t>
            </a:r>
            <a:r>
              <a:rPr lang="vi-VN" sz="2400" b="1" baseline="-25000" dirty="0">
                <a:solidFill>
                  <a:srgbClr val="660066"/>
                </a:solidFill>
              </a:rPr>
              <a:t>3</a:t>
            </a:r>
            <a:r>
              <a:rPr lang="vi-VN" sz="2400" b="1" dirty="0">
                <a:solidFill>
                  <a:srgbClr val="660066"/>
                </a:solidFill>
              </a:rPr>
              <a:t> = 25</a:t>
            </a:r>
            <a:r>
              <a:rPr lang="el-GR" sz="2400" b="1" dirty="0">
                <a:solidFill>
                  <a:srgbClr val="660066"/>
                </a:solidFill>
                <a:cs typeface="Times New Roman" pitchFamily="18" charset="0"/>
              </a:rPr>
              <a:t>Ω</a:t>
            </a:r>
            <a:endParaRPr lang="vi-VN" dirty="0"/>
          </a:p>
        </p:txBody>
      </p:sp>
      <p:sp>
        <p:nvSpPr>
          <p:cNvPr id="13" name="Hình chữ nhật 12"/>
          <p:cNvSpPr/>
          <p:nvPr/>
        </p:nvSpPr>
        <p:spPr>
          <a:xfrm>
            <a:off x="366564" y="3789040"/>
            <a:ext cx="1656800" cy="461665"/>
          </a:xfrm>
          <a:prstGeom prst="rect">
            <a:avLst/>
          </a:prstGeom>
        </p:spPr>
        <p:txBody>
          <a:bodyPr wrap="none">
            <a:spAutoFit/>
          </a:bodyPr>
          <a:lstStyle/>
          <a:p>
            <a:pPr lvl="0"/>
            <a:r>
              <a:rPr lang="vi-VN" sz="2400" b="1" dirty="0">
                <a:solidFill>
                  <a:srgbClr val="663300"/>
                </a:solidFill>
              </a:rPr>
              <a:t>U</a:t>
            </a:r>
            <a:r>
              <a:rPr lang="vi-VN" sz="2400" b="1" baseline="-25000" dirty="0">
                <a:solidFill>
                  <a:srgbClr val="663300"/>
                </a:solidFill>
              </a:rPr>
              <a:t>AC</a:t>
            </a:r>
            <a:r>
              <a:rPr lang="vi-VN" sz="2400" b="1" dirty="0">
                <a:solidFill>
                  <a:srgbClr val="663300"/>
                </a:solidFill>
              </a:rPr>
              <a:t> = 60V.</a:t>
            </a:r>
          </a:p>
        </p:txBody>
      </p:sp>
      <p:sp>
        <p:nvSpPr>
          <p:cNvPr id="14" name="Hình chữ nhật 13"/>
          <p:cNvSpPr/>
          <p:nvPr/>
        </p:nvSpPr>
        <p:spPr>
          <a:xfrm>
            <a:off x="35496" y="4149080"/>
            <a:ext cx="2173993" cy="461665"/>
          </a:xfrm>
          <a:prstGeom prst="rect">
            <a:avLst/>
          </a:prstGeom>
        </p:spPr>
        <p:txBody>
          <a:bodyPr wrap="none">
            <a:spAutoFit/>
          </a:bodyPr>
          <a:lstStyle/>
          <a:p>
            <a:r>
              <a:rPr lang="vi-VN" sz="2400" b="1" dirty="0">
                <a:solidFill>
                  <a:srgbClr val="800000"/>
                </a:solidFill>
              </a:rPr>
              <a:t>a. </a:t>
            </a:r>
            <a:r>
              <a:rPr lang="vi-VN" sz="2400" b="1" dirty="0" err="1" smtClean="0">
                <a:solidFill>
                  <a:srgbClr val="800000"/>
                </a:solidFill>
              </a:rPr>
              <a:t>I</a:t>
            </a:r>
            <a:r>
              <a:rPr lang="vi-VN" sz="2400" b="1" baseline="-25000" dirty="0" err="1" smtClean="0">
                <a:solidFill>
                  <a:srgbClr val="800000"/>
                </a:solidFill>
              </a:rPr>
              <a:t>toàn</a:t>
            </a:r>
            <a:r>
              <a:rPr lang="vi-VN" sz="2400" b="1" baseline="-25000" dirty="0" smtClean="0">
                <a:solidFill>
                  <a:srgbClr val="800000"/>
                </a:solidFill>
              </a:rPr>
              <a:t> mạch</a:t>
            </a:r>
            <a:r>
              <a:rPr lang="vi-VN" sz="2400" b="1" dirty="0" smtClean="0">
                <a:solidFill>
                  <a:srgbClr val="800000"/>
                </a:solidFill>
              </a:rPr>
              <a:t> = ?</a:t>
            </a:r>
            <a:endParaRPr lang="vi-VN" dirty="0">
              <a:solidFill>
                <a:srgbClr val="800000"/>
              </a:solidFill>
            </a:endParaRPr>
          </a:p>
        </p:txBody>
      </p:sp>
      <p:sp>
        <p:nvSpPr>
          <p:cNvPr id="15" name="Hình chữ nhật 14"/>
          <p:cNvSpPr/>
          <p:nvPr/>
        </p:nvSpPr>
        <p:spPr>
          <a:xfrm>
            <a:off x="35496" y="4581009"/>
            <a:ext cx="2244525" cy="830997"/>
          </a:xfrm>
          <a:prstGeom prst="rect">
            <a:avLst/>
          </a:prstGeom>
        </p:spPr>
        <p:txBody>
          <a:bodyPr wrap="none">
            <a:spAutoFit/>
          </a:bodyPr>
          <a:lstStyle/>
          <a:p>
            <a:r>
              <a:rPr lang="vi-VN" sz="2400" b="1" dirty="0">
                <a:solidFill>
                  <a:srgbClr val="660066"/>
                </a:solidFill>
              </a:rPr>
              <a:t>b</a:t>
            </a:r>
            <a:r>
              <a:rPr lang="vi-VN" sz="2400" b="1" dirty="0" smtClean="0">
                <a:solidFill>
                  <a:srgbClr val="660066"/>
                </a:solidFill>
              </a:rPr>
              <a:t>. U</a:t>
            </a:r>
            <a:r>
              <a:rPr lang="vi-VN" sz="2400" b="1" baseline="-25000" dirty="0" smtClean="0">
                <a:solidFill>
                  <a:srgbClr val="660066"/>
                </a:solidFill>
              </a:rPr>
              <a:t>1</a:t>
            </a:r>
            <a:r>
              <a:rPr lang="vi-VN" sz="2400" b="1" dirty="0">
                <a:solidFill>
                  <a:srgbClr val="660066"/>
                </a:solidFill>
              </a:rPr>
              <a:t> </a:t>
            </a:r>
            <a:r>
              <a:rPr lang="vi-VN" sz="2400" b="1" dirty="0" smtClean="0">
                <a:solidFill>
                  <a:srgbClr val="660066"/>
                </a:solidFill>
              </a:rPr>
              <a:t>= ? </a:t>
            </a:r>
          </a:p>
          <a:p>
            <a:r>
              <a:rPr lang="vi-VN" sz="2400" b="1" dirty="0" smtClean="0">
                <a:solidFill>
                  <a:srgbClr val="660066"/>
                </a:solidFill>
              </a:rPr>
              <a:t>    U</a:t>
            </a:r>
            <a:r>
              <a:rPr lang="vi-VN" sz="2400" b="1" baseline="-25000" dirty="0" smtClean="0">
                <a:solidFill>
                  <a:srgbClr val="660066"/>
                </a:solidFill>
              </a:rPr>
              <a:t>2 </a:t>
            </a:r>
            <a:r>
              <a:rPr lang="vi-VN" sz="2400" b="1" dirty="0" smtClean="0">
                <a:solidFill>
                  <a:srgbClr val="660066"/>
                </a:solidFill>
              </a:rPr>
              <a:t>= ? U</a:t>
            </a:r>
            <a:r>
              <a:rPr lang="vi-VN" sz="2400" b="1" baseline="-25000" dirty="0" smtClean="0">
                <a:solidFill>
                  <a:srgbClr val="660066"/>
                </a:solidFill>
              </a:rPr>
              <a:t>3</a:t>
            </a:r>
            <a:r>
              <a:rPr lang="vi-VN" sz="2400" b="1" dirty="0" smtClean="0">
                <a:solidFill>
                  <a:srgbClr val="660066"/>
                </a:solidFill>
              </a:rPr>
              <a:t>= ?</a:t>
            </a:r>
            <a:endParaRPr lang="vi-VN" dirty="0">
              <a:solidFill>
                <a:srgbClr val="660066"/>
              </a:solidFill>
            </a:endParaRPr>
          </a:p>
        </p:txBody>
      </p:sp>
      <p:sp>
        <p:nvSpPr>
          <p:cNvPr id="17" name="Hình chữ nhật 16"/>
          <p:cNvSpPr/>
          <p:nvPr/>
        </p:nvSpPr>
        <p:spPr>
          <a:xfrm>
            <a:off x="4860032" y="2379360"/>
            <a:ext cx="867545" cy="461665"/>
          </a:xfrm>
          <a:prstGeom prst="rect">
            <a:avLst/>
          </a:prstGeom>
        </p:spPr>
        <p:txBody>
          <a:bodyPr wrap="none">
            <a:spAutoFit/>
          </a:bodyPr>
          <a:lstStyle/>
          <a:p>
            <a:r>
              <a:rPr lang="vi-VN" sz="2400" b="1" u="sng" dirty="0" smtClean="0">
                <a:solidFill>
                  <a:srgbClr val="006600"/>
                </a:solidFill>
              </a:rPr>
              <a:t>Giải</a:t>
            </a:r>
            <a:r>
              <a:rPr lang="vi-VN" sz="2400" b="1" dirty="0" smtClean="0">
                <a:solidFill>
                  <a:srgbClr val="006600"/>
                </a:solidFill>
              </a:rPr>
              <a:t>:</a:t>
            </a:r>
            <a:endParaRPr lang="vi-VN" dirty="0"/>
          </a:p>
        </p:txBody>
      </p:sp>
      <p:sp>
        <p:nvSpPr>
          <p:cNvPr id="16" name="Hình chữ nhật 15"/>
          <p:cNvSpPr/>
          <p:nvPr/>
        </p:nvSpPr>
        <p:spPr>
          <a:xfrm>
            <a:off x="2267744" y="2760608"/>
            <a:ext cx="6538975" cy="461665"/>
          </a:xfrm>
          <a:prstGeom prst="rect">
            <a:avLst/>
          </a:prstGeom>
        </p:spPr>
        <p:txBody>
          <a:bodyPr wrap="square">
            <a:spAutoFit/>
          </a:bodyPr>
          <a:lstStyle/>
          <a:p>
            <a:r>
              <a:rPr lang="vi-VN" sz="2400" b="1" dirty="0" smtClean="0">
                <a:solidFill>
                  <a:srgbClr val="000099"/>
                </a:solidFill>
              </a:rPr>
              <a:t>a/ Điện trở tương đương của đoạn mạch là:</a:t>
            </a:r>
          </a:p>
        </p:txBody>
      </p:sp>
      <p:sp>
        <p:nvSpPr>
          <p:cNvPr id="19" name="Hình chữ nhật 18"/>
          <p:cNvSpPr/>
          <p:nvPr/>
        </p:nvSpPr>
        <p:spPr>
          <a:xfrm>
            <a:off x="2724112" y="3163039"/>
            <a:ext cx="5578551" cy="461665"/>
          </a:xfrm>
          <a:prstGeom prst="rect">
            <a:avLst/>
          </a:prstGeom>
        </p:spPr>
        <p:txBody>
          <a:bodyPr wrap="square">
            <a:spAutoFit/>
          </a:bodyPr>
          <a:lstStyle/>
          <a:p>
            <a:pPr lvl="0"/>
            <a:r>
              <a:rPr lang="vi-VN" sz="2400" b="1" dirty="0" err="1">
                <a:solidFill>
                  <a:srgbClr val="663300"/>
                </a:solidFill>
              </a:rPr>
              <a:t>R</a:t>
            </a:r>
            <a:r>
              <a:rPr lang="vi-VN" sz="2400" b="1" baseline="-25000" dirty="0" err="1">
                <a:solidFill>
                  <a:srgbClr val="663300"/>
                </a:solidFill>
              </a:rPr>
              <a:t>tđ</a:t>
            </a:r>
            <a:r>
              <a:rPr lang="vi-VN" sz="2400" b="1" dirty="0">
                <a:solidFill>
                  <a:srgbClr val="663300"/>
                </a:solidFill>
              </a:rPr>
              <a:t> = </a:t>
            </a:r>
            <a:r>
              <a:rPr lang="vi-VN" sz="2400" b="1" dirty="0" smtClean="0">
                <a:solidFill>
                  <a:srgbClr val="663300"/>
                </a:solidFill>
              </a:rPr>
              <a:t>R</a:t>
            </a:r>
            <a:r>
              <a:rPr lang="vi-VN" sz="2400" b="1" baseline="-25000" dirty="0" smtClean="0">
                <a:solidFill>
                  <a:srgbClr val="663300"/>
                </a:solidFill>
              </a:rPr>
              <a:t>1</a:t>
            </a:r>
            <a:r>
              <a:rPr lang="vi-VN" sz="2400" b="1" dirty="0" smtClean="0">
                <a:solidFill>
                  <a:srgbClr val="663300"/>
                </a:solidFill>
              </a:rPr>
              <a:t>+R</a:t>
            </a:r>
            <a:r>
              <a:rPr lang="vi-VN" sz="2400" b="1" baseline="-25000" dirty="0" smtClean="0">
                <a:solidFill>
                  <a:srgbClr val="663300"/>
                </a:solidFill>
              </a:rPr>
              <a:t>2</a:t>
            </a:r>
            <a:r>
              <a:rPr lang="vi-VN" sz="2400" b="1" dirty="0" smtClean="0">
                <a:solidFill>
                  <a:srgbClr val="663300"/>
                </a:solidFill>
              </a:rPr>
              <a:t>+ </a:t>
            </a:r>
            <a:r>
              <a:rPr lang="vi-VN" sz="2400" b="1" dirty="0">
                <a:solidFill>
                  <a:srgbClr val="663300"/>
                </a:solidFill>
              </a:rPr>
              <a:t>R</a:t>
            </a:r>
            <a:r>
              <a:rPr lang="vi-VN" sz="2400" b="1" baseline="-25000" dirty="0">
                <a:solidFill>
                  <a:srgbClr val="663300"/>
                </a:solidFill>
              </a:rPr>
              <a:t>3</a:t>
            </a:r>
            <a:r>
              <a:rPr lang="vi-VN" sz="2400" b="1" dirty="0">
                <a:solidFill>
                  <a:srgbClr val="663300"/>
                </a:solidFill>
              </a:rPr>
              <a:t> </a:t>
            </a:r>
            <a:r>
              <a:rPr lang="vi-VN" sz="2400" b="1" dirty="0">
                <a:solidFill>
                  <a:srgbClr val="0000CC"/>
                </a:solidFill>
              </a:rPr>
              <a:t>= 10 +15 +25 </a:t>
            </a:r>
            <a:r>
              <a:rPr lang="vi-VN" sz="2400" b="1" dirty="0">
                <a:solidFill>
                  <a:srgbClr val="660066"/>
                </a:solidFill>
              </a:rPr>
              <a:t>= </a:t>
            </a:r>
            <a:r>
              <a:rPr lang="vi-VN" sz="2400" b="1" dirty="0" smtClean="0">
                <a:solidFill>
                  <a:srgbClr val="660066"/>
                </a:solidFill>
              </a:rPr>
              <a:t>50</a:t>
            </a:r>
            <a:r>
              <a:rPr lang="el-GR" sz="2400" b="1" dirty="0" smtClean="0">
                <a:solidFill>
                  <a:srgbClr val="660066"/>
                </a:solidFill>
                <a:cs typeface="Times New Roman" pitchFamily="18" charset="0"/>
              </a:rPr>
              <a:t> Ω</a:t>
            </a:r>
            <a:endParaRPr lang="vi-VN" sz="2400" b="1" dirty="0">
              <a:solidFill>
                <a:srgbClr val="660066"/>
              </a:solidFill>
            </a:endParaRPr>
          </a:p>
        </p:txBody>
      </p:sp>
      <p:sp>
        <p:nvSpPr>
          <p:cNvPr id="20" name="Hình chữ nhật 19"/>
          <p:cNvSpPr/>
          <p:nvPr/>
        </p:nvSpPr>
        <p:spPr>
          <a:xfrm>
            <a:off x="2364072" y="3562856"/>
            <a:ext cx="6370639" cy="461665"/>
          </a:xfrm>
          <a:prstGeom prst="rect">
            <a:avLst/>
          </a:prstGeom>
        </p:spPr>
        <p:txBody>
          <a:bodyPr wrap="square">
            <a:spAutoFit/>
          </a:bodyPr>
          <a:lstStyle/>
          <a:p>
            <a:pPr lvl="0"/>
            <a:r>
              <a:rPr lang="vi-VN" sz="2400" b="1" dirty="0">
                <a:solidFill>
                  <a:srgbClr val="000099"/>
                </a:solidFill>
              </a:rPr>
              <a:t>Cường độ </a:t>
            </a:r>
            <a:r>
              <a:rPr lang="vi-VN" sz="2400" b="1" dirty="0" smtClean="0">
                <a:solidFill>
                  <a:srgbClr val="000099"/>
                </a:solidFill>
              </a:rPr>
              <a:t>dòng </a:t>
            </a:r>
            <a:r>
              <a:rPr lang="vi-VN" sz="2400" b="1" dirty="0">
                <a:solidFill>
                  <a:srgbClr val="000099"/>
                </a:solidFill>
              </a:rPr>
              <a:t>điện trong mạch </a:t>
            </a:r>
            <a:r>
              <a:rPr lang="vi-VN" sz="2400" b="1" dirty="0" smtClean="0">
                <a:solidFill>
                  <a:srgbClr val="000099"/>
                </a:solidFill>
              </a:rPr>
              <a:t>chính </a:t>
            </a:r>
            <a:r>
              <a:rPr lang="vi-VN" sz="2400" b="1" dirty="0">
                <a:solidFill>
                  <a:srgbClr val="000099"/>
                </a:solidFill>
              </a:rPr>
              <a:t>là:</a:t>
            </a:r>
          </a:p>
        </p:txBody>
      </p:sp>
      <p:grpSp>
        <p:nvGrpSpPr>
          <p:cNvPr id="22" name="Group 302"/>
          <p:cNvGrpSpPr>
            <a:grpSpLocks/>
          </p:cNvGrpSpPr>
          <p:nvPr/>
        </p:nvGrpSpPr>
        <p:grpSpPr bwMode="auto">
          <a:xfrm>
            <a:off x="4540696" y="1772816"/>
            <a:ext cx="4495800" cy="701675"/>
            <a:chOff x="720" y="2064"/>
            <a:chExt cx="2832" cy="442"/>
          </a:xfrm>
        </p:grpSpPr>
        <p:grpSp>
          <p:nvGrpSpPr>
            <p:cNvPr id="23" name="Group 303"/>
            <p:cNvGrpSpPr>
              <a:grpSpLocks/>
            </p:cNvGrpSpPr>
            <p:nvPr/>
          </p:nvGrpSpPr>
          <p:grpSpPr bwMode="auto">
            <a:xfrm>
              <a:off x="864" y="2064"/>
              <a:ext cx="2608" cy="442"/>
              <a:chOff x="864" y="2064"/>
              <a:chExt cx="2608" cy="442"/>
            </a:xfrm>
          </p:grpSpPr>
          <p:sp>
            <p:nvSpPr>
              <p:cNvPr id="29" name="Text Box 304"/>
              <p:cNvSpPr txBox="1">
                <a:spLocks noChangeArrowheads="1"/>
              </p:cNvSpPr>
              <p:nvPr/>
            </p:nvSpPr>
            <p:spPr bwMode="auto">
              <a:xfrm>
                <a:off x="864" y="2064"/>
                <a:ext cx="144" cy="44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000">
                    <a:solidFill>
                      <a:schemeClr val="tx1"/>
                    </a:solidFill>
                    <a:latin typeface=".VnTime" pitchFamily="34" charset="0"/>
                  </a:defRPr>
                </a:lvl1pPr>
                <a:lvl2pPr marL="742950" indent="-285750" eaLnBrk="0" hangingPunct="0">
                  <a:defRPr sz="2000">
                    <a:solidFill>
                      <a:schemeClr val="tx1"/>
                    </a:solidFill>
                    <a:latin typeface=".VnTime" pitchFamily="34" charset="0"/>
                  </a:defRPr>
                </a:lvl2pPr>
                <a:lvl3pPr marL="1143000" indent="-228600" eaLnBrk="0" hangingPunct="0">
                  <a:defRPr sz="2000">
                    <a:solidFill>
                      <a:schemeClr val="tx1"/>
                    </a:solidFill>
                    <a:latin typeface=".VnTime" pitchFamily="34" charset="0"/>
                  </a:defRPr>
                </a:lvl3pPr>
                <a:lvl4pPr marL="1600200" indent="-228600" eaLnBrk="0" hangingPunct="0">
                  <a:defRPr sz="2000">
                    <a:solidFill>
                      <a:schemeClr val="tx1"/>
                    </a:solidFill>
                    <a:latin typeface=".VnTime" pitchFamily="34" charset="0"/>
                  </a:defRPr>
                </a:lvl4pPr>
                <a:lvl5pPr marL="2057400" indent="-228600" eaLnBrk="0" hangingPunct="0">
                  <a:defRPr sz="2000">
                    <a:solidFill>
                      <a:schemeClr val="tx1"/>
                    </a:solidFill>
                    <a:latin typeface=".VnTime" pitchFamily="34" charset="0"/>
                  </a:defRPr>
                </a:lvl5pPr>
                <a:lvl6pPr marL="2514600" indent="-228600" eaLnBrk="0" fontAlgn="base" hangingPunct="0">
                  <a:spcBef>
                    <a:spcPct val="0"/>
                  </a:spcBef>
                  <a:spcAft>
                    <a:spcPct val="0"/>
                  </a:spcAft>
                  <a:defRPr sz="2000">
                    <a:solidFill>
                      <a:schemeClr val="tx1"/>
                    </a:solidFill>
                    <a:latin typeface=".VnTime" pitchFamily="34" charset="0"/>
                  </a:defRPr>
                </a:lvl6pPr>
                <a:lvl7pPr marL="2971800" indent="-228600" eaLnBrk="0" fontAlgn="base" hangingPunct="0">
                  <a:spcBef>
                    <a:spcPct val="0"/>
                  </a:spcBef>
                  <a:spcAft>
                    <a:spcPct val="0"/>
                  </a:spcAft>
                  <a:defRPr sz="2000">
                    <a:solidFill>
                      <a:schemeClr val="tx1"/>
                    </a:solidFill>
                    <a:latin typeface=".VnTime" pitchFamily="34" charset="0"/>
                  </a:defRPr>
                </a:lvl7pPr>
                <a:lvl8pPr marL="3429000" indent="-228600" eaLnBrk="0" fontAlgn="base" hangingPunct="0">
                  <a:spcBef>
                    <a:spcPct val="0"/>
                  </a:spcBef>
                  <a:spcAft>
                    <a:spcPct val="0"/>
                  </a:spcAft>
                  <a:defRPr sz="2000">
                    <a:solidFill>
                      <a:schemeClr val="tx1"/>
                    </a:solidFill>
                    <a:latin typeface=".VnTime" pitchFamily="34" charset="0"/>
                  </a:defRPr>
                </a:lvl8pPr>
                <a:lvl9pPr marL="3886200" indent="-228600" eaLnBrk="0" fontAlgn="base" hangingPunct="0">
                  <a:spcBef>
                    <a:spcPct val="0"/>
                  </a:spcBef>
                  <a:spcAft>
                    <a:spcPct val="0"/>
                  </a:spcAft>
                  <a:defRPr sz="2000">
                    <a:solidFill>
                      <a:schemeClr val="tx1"/>
                    </a:solidFill>
                    <a:latin typeface=".VnTime" pitchFamily="34" charset="0"/>
                  </a:defRPr>
                </a:lvl9pPr>
              </a:lstStyle>
              <a:p>
                <a:pPr eaLnBrk="1" hangingPunct="1">
                  <a:spcBef>
                    <a:spcPct val="50000"/>
                  </a:spcBef>
                </a:pPr>
                <a:r>
                  <a:rPr lang="en-US" sz="4000"/>
                  <a:t>.</a:t>
                </a:r>
              </a:p>
            </p:txBody>
          </p:sp>
          <p:sp>
            <p:nvSpPr>
              <p:cNvPr id="30" name="Line 305"/>
              <p:cNvSpPr>
                <a:spLocks noChangeShapeType="1"/>
              </p:cNvSpPr>
              <p:nvPr/>
            </p:nvSpPr>
            <p:spPr bwMode="auto">
              <a:xfrm>
                <a:off x="952" y="2384"/>
                <a:ext cx="288"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vi-VN"/>
              </a:p>
            </p:txBody>
          </p:sp>
          <p:sp>
            <p:nvSpPr>
              <p:cNvPr id="31" name="Rectangle 306"/>
              <p:cNvSpPr>
                <a:spLocks noChangeArrowheads="1"/>
              </p:cNvSpPr>
              <p:nvPr/>
            </p:nvSpPr>
            <p:spPr bwMode="auto">
              <a:xfrm>
                <a:off x="1248" y="2338"/>
                <a:ext cx="336" cy="96"/>
              </a:xfrm>
              <a:prstGeom prst="rect">
                <a:avLst/>
              </a:prstGeom>
              <a:solidFill>
                <a:srgbClr val="996633"/>
              </a:solidFill>
              <a:ln w="9525">
                <a:solidFill>
                  <a:schemeClr val="tx1"/>
                </a:solidFill>
                <a:miter lim="800000"/>
                <a:headEnd/>
                <a:tailEnd/>
              </a:ln>
            </p:spPr>
            <p:txBody>
              <a:bodyPr wrap="none" anchor="ctr"/>
              <a:lstStyle/>
              <a:p>
                <a:endParaRPr lang="vi-VN"/>
              </a:p>
            </p:txBody>
          </p:sp>
          <p:sp>
            <p:nvSpPr>
              <p:cNvPr id="32" name="Line 307"/>
              <p:cNvSpPr>
                <a:spLocks noChangeShapeType="1"/>
              </p:cNvSpPr>
              <p:nvPr/>
            </p:nvSpPr>
            <p:spPr bwMode="auto">
              <a:xfrm>
                <a:off x="1584" y="2384"/>
                <a:ext cx="288"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vi-VN"/>
              </a:p>
            </p:txBody>
          </p:sp>
          <p:sp>
            <p:nvSpPr>
              <p:cNvPr id="33" name="Rectangle 308"/>
              <p:cNvSpPr>
                <a:spLocks noChangeArrowheads="1"/>
              </p:cNvSpPr>
              <p:nvPr/>
            </p:nvSpPr>
            <p:spPr bwMode="auto">
              <a:xfrm>
                <a:off x="1872" y="2338"/>
                <a:ext cx="336" cy="96"/>
              </a:xfrm>
              <a:prstGeom prst="rect">
                <a:avLst/>
              </a:prstGeom>
              <a:solidFill>
                <a:srgbClr val="996633"/>
              </a:solidFill>
              <a:ln w="9525">
                <a:solidFill>
                  <a:schemeClr val="tx1"/>
                </a:solidFill>
                <a:miter lim="800000"/>
                <a:headEnd/>
                <a:tailEnd/>
              </a:ln>
            </p:spPr>
            <p:txBody>
              <a:bodyPr wrap="none" anchor="ctr"/>
              <a:lstStyle/>
              <a:p>
                <a:endParaRPr lang="vi-VN"/>
              </a:p>
            </p:txBody>
          </p:sp>
          <p:sp>
            <p:nvSpPr>
              <p:cNvPr id="34" name="Line 309"/>
              <p:cNvSpPr>
                <a:spLocks noChangeShapeType="1"/>
              </p:cNvSpPr>
              <p:nvPr/>
            </p:nvSpPr>
            <p:spPr bwMode="auto">
              <a:xfrm>
                <a:off x="2208" y="2384"/>
                <a:ext cx="288"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vi-VN"/>
              </a:p>
            </p:txBody>
          </p:sp>
          <p:sp>
            <p:nvSpPr>
              <p:cNvPr id="35" name="Rectangle 310"/>
              <p:cNvSpPr>
                <a:spLocks noChangeArrowheads="1"/>
              </p:cNvSpPr>
              <p:nvPr/>
            </p:nvSpPr>
            <p:spPr bwMode="auto">
              <a:xfrm>
                <a:off x="2496" y="2338"/>
                <a:ext cx="336" cy="96"/>
              </a:xfrm>
              <a:prstGeom prst="rect">
                <a:avLst/>
              </a:prstGeom>
              <a:solidFill>
                <a:srgbClr val="996633"/>
              </a:solidFill>
              <a:ln w="9525">
                <a:solidFill>
                  <a:schemeClr val="tx1"/>
                </a:solidFill>
                <a:miter lim="800000"/>
                <a:headEnd/>
                <a:tailEnd/>
              </a:ln>
            </p:spPr>
            <p:txBody>
              <a:bodyPr wrap="none" anchor="ctr"/>
              <a:lstStyle/>
              <a:p>
                <a:endParaRPr lang="vi-VN"/>
              </a:p>
            </p:txBody>
          </p:sp>
          <p:sp>
            <p:nvSpPr>
              <p:cNvPr id="36" name="Line 311"/>
              <p:cNvSpPr>
                <a:spLocks noChangeShapeType="1"/>
              </p:cNvSpPr>
              <p:nvPr/>
            </p:nvSpPr>
            <p:spPr bwMode="auto">
              <a:xfrm>
                <a:off x="2832" y="2384"/>
                <a:ext cx="384"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vi-VN"/>
              </a:p>
            </p:txBody>
          </p:sp>
          <p:sp>
            <p:nvSpPr>
              <p:cNvPr id="37" name="Text Box 312"/>
              <p:cNvSpPr txBox="1">
                <a:spLocks noChangeArrowheads="1"/>
              </p:cNvSpPr>
              <p:nvPr/>
            </p:nvSpPr>
            <p:spPr bwMode="auto">
              <a:xfrm>
                <a:off x="3136" y="2064"/>
                <a:ext cx="336" cy="44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000">
                    <a:solidFill>
                      <a:schemeClr val="tx1"/>
                    </a:solidFill>
                    <a:latin typeface=".VnTime" pitchFamily="34" charset="0"/>
                  </a:defRPr>
                </a:lvl1pPr>
                <a:lvl2pPr marL="742950" indent="-285750" eaLnBrk="0" hangingPunct="0">
                  <a:defRPr sz="2000">
                    <a:solidFill>
                      <a:schemeClr val="tx1"/>
                    </a:solidFill>
                    <a:latin typeface=".VnTime" pitchFamily="34" charset="0"/>
                  </a:defRPr>
                </a:lvl2pPr>
                <a:lvl3pPr marL="1143000" indent="-228600" eaLnBrk="0" hangingPunct="0">
                  <a:defRPr sz="2000">
                    <a:solidFill>
                      <a:schemeClr val="tx1"/>
                    </a:solidFill>
                    <a:latin typeface=".VnTime" pitchFamily="34" charset="0"/>
                  </a:defRPr>
                </a:lvl3pPr>
                <a:lvl4pPr marL="1600200" indent="-228600" eaLnBrk="0" hangingPunct="0">
                  <a:defRPr sz="2000">
                    <a:solidFill>
                      <a:schemeClr val="tx1"/>
                    </a:solidFill>
                    <a:latin typeface=".VnTime" pitchFamily="34" charset="0"/>
                  </a:defRPr>
                </a:lvl4pPr>
                <a:lvl5pPr marL="2057400" indent="-228600" eaLnBrk="0" hangingPunct="0">
                  <a:defRPr sz="2000">
                    <a:solidFill>
                      <a:schemeClr val="tx1"/>
                    </a:solidFill>
                    <a:latin typeface=".VnTime" pitchFamily="34" charset="0"/>
                  </a:defRPr>
                </a:lvl5pPr>
                <a:lvl6pPr marL="2514600" indent="-228600" eaLnBrk="0" fontAlgn="base" hangingPunct="0">
                  <a:spcBef>
                    <a:spcPct val="0"/>
                  </a:spcBef>
                  <a:spcAft>
                    <a:spcPct val="0"/>
                  </a:spcAft>
                  <a:defRPr sz="2000">
                    <a:solidFill>
                      <a:schemeClr val="tx1"/>
                    </a:solidFill>
                    <a:latin typeface=".VnTime" pitchFamily="34" charset="0"/>
                  </a:defRPr>
                </a:lvl6pPr>
                <a:lvl7pPr marL="2971800" indent="-228600" eaLnBrk="0" fontAlgn="base" hangingPunct="0">
                  <a:spcBef>
                    <a:spcPct val="0"/>
                  </a:spcBef>
                  <a:spcAft>
                    <a:spcPct val="0"/>
                  </a:spcAft>
                  <a:defRPr sz="2000">
                    <a:solidFill>
                      <a:schemeClr val="tx1"/>
                    </a:solidFill>
                    <a:latin typeface=".VnTime" pitchFamily="34" charset="0"/>
                  </a:defRPr>
                </a:lvl7pPr>
                <a:lvl8pPr marL="3429000" indent="-228600" eaLnBrk="0" fontAlgn="base" hangingPunct="0">
                  <a:spcBef>
                    <a:spcPct val="0"/>
                  </a:spcBef>
                  <a:spcAft>
                    <a:spcPct val="0"/>
                  </a:spcAft>
                  <a:defRPr sz="2000">
                    <a:solidFill>
                      <a:schemeClr val="tx1"/>
                    </a:solidFill>
                    <a:latin typeface=".VnTime" pitchFamily="34" charset="0"/>
                  </a:defRPr>
                </a:lvl8pPr>
                <a:lvl9pPr marL="3886200" indent="-228600" eaLnBrk="0" fontAlgn="base" hangingPunct="0">
                  <a:spcBef>
                    <a:spcPct val="0"/>
                  </a:spcBef>
                  <a:spcAft>
                    <a:spcPct val="0"/>
                  </a:spcAft>
                  <a:defRPr sz="2000">
                    <a:solidFill>
                      <a:schemeClr val="tx1"/>
                    </a:solidFill>
                    <a:latin typeface=".VnTime" pitchFamily="34" charset="0"/>
                  </a:defRPr>
                </a:lvl9pPr>
              </a:lstStyle>
              <a:p>
                <a:pPr eaLnBrk="1" hangingPunct="1">
                  <a:spcBef>
                    <a:spcPct val="50000"/>
                  </a:spcBef>
                </a:pPr>
                <a:r>
                  <a:rPr lang="en-US" sz="4000"/>
                  <a:t>.</a:t>
                </a:r>
              </a:p>
            </p:txBody>
          </p:sp>
          <p:sp>
            <p:nvSpPr>
              <p:cNvPr id="38" name="Line 313"/>
              <p:cNvSpPr>
                <a:spLocks noChangeShapeType="1"/>
              </p:cNvSpPr>
              <p:nvPr/>
            </p:nvSpPr>
            <p:spPr bwMode="auto">
              <a:xfrm flipH="1">
                <a:off x="3208" y="2304"/>
                <a:ext cx="48" cy="144"/>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vi-VN"/>
              </a:p>
            </p:txBody>
          </p:sp>
        </p:grpSp>
        <p:sp>
          <p:nvSpPr>
            <p:cNvPr id="24" name="Text Box 314"/>
            <p:cNvSpPr txBox="1">
              <a:spLocks noChangeArrowheads="1"/>
            </p:cNvSpPr>
            <p:nvPr/>
          </p:nvSpPr>
          <p:spPr bwMode="auto">
            <a:xfrm>
              <a:off x="720" y="2217"/>
              <a:ext cx="33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000">
                  <a:solidFill>
                    <a:schemeClr val="tx1"/>
                  </a:solidFill>
                  <a:latin typeface=".VnTime" pitchFamily="34" charset="0"/>
                </a:defRPr>
              </a:lvl1pPr>
              <a:lvl2pPr marL="742950" indent="-285750" eaLnBrk="0" hangingPunct="0">
                <a:defRPr sz="2000">
                  <a:solidFill>
                    <a:schemeClr val="tx1"/>
                  </a:solidFill>
                  <a:latin typeface=".VnTime" pitchFamily="34" charset="0"/>
                </a:defRPr>
              </a:lvl2pPr>
              <a:lvl3pPr marL="1143000" indent="-228600" eaLnBrk="0" hangingPunct="0">
                <a:defRPr sz="2000">
                  <a:solidFill>
                    <a:schemeClr val="tx1"/>
                  </a:solidFill>
                  <a:latin typeface=".VnTime" pitchFamily="34" charset="0"/>
                </a:defRPr>
              </a:lvl3pPr>
              <a:lvl4pPr marL="1600200" indent="-228600" eaLnBrk="0" hangingPunct="0">
                <a:defRPr sz="2000">
                  <a:solidFill>
                    <a:schemeClr val="tx1"/>
                  </a:solidFill>
                  <a:latin typeface=".VnTime" pitchFamily="34" charset="0"/>
                </a:defRPr>
              </a:lvl4pPr>
              <a:lvl5pPr marL="2057400" indent="-228600" eaLnBrk="0" hangingPunct="0">
                <a:defRPr sz="2000">
                  <a:solidFill>
                    <a:schemeClr val="tx1"/>
                  </a:solidFill>
                  <a:latin typeface=".VnTime" pitchFamily="34" charset="0"/>
                </a:defRPr>
              </a:lvl5pPr>
              <a:lvl6pPr marL="2514600" indent="-228600" eaLnBrk="0" fontAlgn="base" hangingPunct="0">
                <a:spcBef>
                  <a:spcPct val="0"/>
                </a:spcBef>
                <a:spcAft>
                  <a:spcPct val="0"/>
                </a:spcAft>
                <a:defRPr sz="2000">
                  <a:solidFill>
                    <a:schemeClr val="tx1"/>
                  </a:solidFill>
                  <a:latin typeface=".VnTime" pitchFamily="34" charset="0"/>
                </a:defRPr>
              </a:lvl6pPr>
              <a:lvl7pPr marL="2971800" indent="-228600" eaLnBrk="0" fontAlgn="base" hangingPunct="0">
                <a:spcBef>
                  <a:spcPct val="0"/>
                </a:spcBef>
                <a:spcAft>
                  <a:spcPct val="0"/>
                </a:spcAft>
                <a:defRPr sz="2000">
                  <a:solidFill>
                    <a:schemeClr val="tx1"/>
                  </a:solidFill>
                  <a:latin typeface=".VnTime" pitchFamily="34" charset="0"/>
                </a:defRPr>
              </a:lvl7pPr>
              <a:lvl8pPr marL="3429000" indent="-228600" eaLnBrk="0" fontAlgn="base" hangingPunct="0">
                <a:spcBef>
                  <a:spcPct val="0"/>
                </a:spcBef>
                <a:spcAft>
                  <a:spcPct val="0"/>
                </a:spcAft>
                <a:defRPr sz="2000">
                  <a:solidFill>
                    <a:schemeClr val="tx1"/>
                  </a:solidFill>
                  <a:latin typeface=".VnTime" pitchFamily="34" charset="0"/>
                </a:defRPr>
              </a:lvl8pPr>
              <a:lvl9pPr marL="3886200" indent="-228600" eaLnBrk="0" fontAlgn="base" hangingPunct="0">
                <a:spcBef>
                  <a:spcPct val="0"/>
                </a:spcBef>
                <a:spcAft>
                  <a:spcPct val="0"/>
                </a:spcAft>
                <a:defRPr sz="2000">
                  <a:solidFill>
                    <a:schemeClr val="tx1"/>
                  </a:solidFill>
                  <a:latin typeface=".VnTime" pitchFamily="34" charset="0"/>
                </a:defRPr>
              </a:lvl9pPr>
            </a:lstStyle>
            <a:p>
              <a:pPr eaLnBrk="1" hangingPunct="1">
                <a:spcBef>
                  <a:spcPct val="50000"/>
                </a:spcBef>
              </a:pPr>
              <a:r>
                <a:rPr lang="en-US" sz="1800"/>
                <a:t>A</a:t>
              </a:r>
            </a:p>
          </p:txBody>
        </p:sp>
        <p:sp>
          <p:nvSpPr>
            <p:cNvPr id="25" name="Text Box 315"/>
            <p:cNvSpPr txBox="1">
              <a:spLocks noChangeArrowheads="1"/>
            </p:cNvSpPr>
            <p:nvPr/>
          </p:nvSpPr>
          <p:spPr bwMode="auto">
            <a:xfrm>
              <a:off x="3216" y="2256"/>
              <a:ext cx="33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000">
                  <a:solidFill>
                    <a:schemeClr val="tx1"/>
                  </a:solidFill>
                  <a:latin typeface=".VnTime" pitchFamily="34" charset="0"/>
                </a:defRPr>
              </a:lvl1pPr>
              <a:lvl2pPr marL="742950" indent="-285750" eaLnBrk="0" hangingPunct="0">
                <a:defRPr sz="2000">
                  <a:solidFill>
                    <a:schemeClr val="tx1"/>
                  </a:solidFill>
                  <a:latin typeface=".VnTime" pitchFamily="34" charset="0"/>
                </a:defRPr>
              </a:lvl2pPr>
              <a:lvl3pPr marL="1143000" indent="-228600" eaLnBrk="0" hangingPunct="0">
                <a:defRPr sz="2000">
                  <a:solidFill>
                    <a:schemeClr val="tx1"/>
                  </a:solidFill>
                  <a:latin typeface=".VnTime" pitchFamily="34" charset="0"/>
                </a:defRPr>
              </a:lvl3pPr>
              <a:lvl4pPr marL="1600200" indent="-228600" eaLnBrk="0" hangingPunct="0">
                <a:defRPr sz="2000">
                  <a:solidFill>
                    <a:schemeClr val="tx1"/>
                  </a:solidFill>
                  <a:latin typeface=".VnTime" pitchFamily="34" charset="0"/>
                </a:defRPr>
              </a:lvl4pPr>
              <a:lvl5pPr marL="2057400" indent="-228600" eaLnBrk="0" hangingPunct="0">
                <a:defRPr sz="2000">
                  <a:solidFill>
                    <a:schemeClr val="tx1"/>
                  </a:solidFill>
                  <a:latin typeface=".VnTime" pitchFamily="34" charset="0"/>
                </a:defRPr>
              </a:lvl5pPr>
              <a:lvl6pPr marL="2514600" indent="-228600" eaLnBrk="0" fontAlgn="base" hangingPunct="0">
                <a:spcBef>
                  <a:spcPct val="0"/>
                </a:spcBef>
                <a:spcAft>
                  <a:spcPct val="0"/>
                </a:spcAft>
                <a:defRPr sz="2000">
                  <a:solidFill>
                    <a:schemeClr val="tx1"/>
                  </a:solidFill>
                  <a:latin typeface=".VnTime" pitchFamily="34" charset="0"/>
                </a:defRPr>
              </a:lvl6pPr>
              <a:lvl7pPr marL="2971800" indent="-228600" eaLnBrk="0" fontAlgn="base" hangingPunct="0">
                <a:spcBef>
                  <a:spcPct val="0"/>
                </a:spcBef>
                <a:spcAft>
                  <a:spcPct val="0"/>
                </a:spcAft>
                <a:defRPr sz="2000">
                  <a:solidFill>
                    <a:schemeClr val="tx1"/>
                  </a:solidFill>
                  <a:latin typeface=".VnTime" pitchFamily="34" charset="0"/>
                </a:defRPr>
              </a:lvl7pPr>
              <a:lvl8pPr marL="3429000" indent="-228600" eaLnBrk="0" fontAlgn="base" hangingPunct="0">
                <a:spcBef>
                  <a:spcPct val="0"/>
                </a:spcBef>
                <a:spcAft>
                  <a:spcPct val="0"/>
                </a:spcAft>
                <a:defRPr sz="2000">
                  <a:solidFill>
                    <a:schemeClr val="tx1"/>
                  </a:solidFill>
                  <a:latin typeface=".VnTime" pitchFamily="34" charset="0"/>
                </a:defRPr>
              </a:lvl8pPr>
              <a:lvl9pPr marL="3886200" indent="-228600" eaLnBrk="0" fontAlgn="base" hangingPunct="0">
                <a:spcBef>
                  <a:spcPct val="0"/>
                </a:spcBef>
                <a:spcAft>
                  <a:spcPct val="0"/>
                </a:spcAft>
                <a:defRPr sz="2000">
                  <a:solidFill>
                    <a:schemeClr val="tx1"/>
                  </a:solidFill>
                  <a:latin typeface=".VnTime" pitchFamily="34" charset="0"/>
                </a:defRPr>
              </a:lvl9pPr>
            </a:lstStyle>
            <a:p>
              <a:pPr eaLnBrk="1" hangingPunct="1">
                <a:spcBef>
                  <a:spcPct val="50000"/>
                </a:spcBef>
              </a:pPr>
              <a:r>
                <a:rPr lang="en-US" sz="1800"/>
                <a:t>C</a:t>
              </a:r>
            </a:p>
          </p:txBody>
        </p:sp>
        <p:sp>
          <p:nvSpPr>
            <p:cNvPr id="26" name="Text Box 316"/>
            <p:cNvSpPr txBox="1">
              <a:spLocks noChangeArrowheads="1"/>
            </p:cNvSpPr>
            <p:nvPr/>
          </p:nvSpPr>
          <p:spPr bwMode="auto">
            <a:xfrm>
              <a:off x="2592" y="2121"/>
              <a:ext cx="33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000">
                  <a:solidFill>
                    <a:schemeClr val="tx1"/>
                  </a:solidFill>
                  <a:latin typeface=".VnTime" pitchFamily="34" charset="0"/>
                </a:defRPr>
              </a:lvl1pPr>
              <a:lvl2pPr marL="742950" indent="-285750" eaLnBrk="0" hangingPunct="0">
                <a:defRPr sz="2000">
                  <a:solidFill>
                    <a:schemeClr val="tx1"/>
                  </a:solidFill>
                  <a:latin typeface=".VnTime" pitchFamily="34" charset="0"/>
                </a:defRPr>
              </a:lvl2pPr>
              <a:lvl3pPr marL="1143000" indent="-228600" eaLnBrk="0" hangingPunct="0">
                <a:defRPr sz="2000">
                  <a:solidFill>
                    <a:schemeClr val="tx1"/>
                  </a:solidFill>
                  <a:latin typeface=".VnTime" pitchFamily="34" charset="0"/>
                </a:defRPr>
              </a:lvl3pPr>
              <a:lvl4pPr marL="1600200" indent="-228600" eaLnBrk="0" hangingPunct="0">
                <a:defRPr sz="2000">
                  <a:solidFill>
                    <a:schemeClr val="tx1"/>
                  </a:solidFill>
                  <a:latin typeface=".VnTime" pitchFamily="34" charset="0"/>
                </a:defRPr>
              </a:lvl4pPr>
              <a:lvl5pPr marL="2057400" indent="-228600" eaLnBrk="0" hangingPunct="0">
                <a:defRPr sz="2000">
                  <a:solidFill>
                    <a:schemeClr val="tx1"/>
                  </a:solidFill>
                  <a:latin typeface=".VnTime" pitchFamily="34" charset="0"/>
                </a:defRPr>
              </a:lvl5pPr>
              <a:lvl6pPr marL="2514600" indent="-228600" eaLnBrk="0" fontAlgn="base" hangingPunct="0">
                <a:spcBef>
                  <a:spcPct val="0"/>
                </a:spcBef>
                <a:spcAft>
                  <a:spcPct val="0"/>
                </a:spcAft>
                <a:defRPr sz="2000">
                  <a:solidFill>
                    <a:schemeClr val="tx1"/>
                  </a:solidFill>
                  <a:latin typeface=".VnTime" pitchFamily="34" charset="0"/>
                </a:defRPr>
              </a:lvl6pPr>
              <a:lvl7pPr marL="2971800" indent="-228600" eaLnBrk="0" fontAlgn="base" hangingPunct="0">
                <a:spcBef>
                  <a:spcPct val="0"/>
                </a:spcBef>
                <a:spcAft>
                  <a:spcPct val="0"/>
                </a:spcAft>
                <a:defRPr sz="2000">
                  <a:solidFill>
                    <a:schemeClr val="tx1"/>
                  </a:solidFill>
                  <a:latin typeface=".VnTime" pitchFamily="34" charset="0"/>
                </a:defRPr>
              </a:lvl7pPr>
              <a:lvl8pPr marL="3429000" indent="-228600" eaLnBrk="0" fontAlgn="base" hangingPunct="0">
                <a:spcBef>
                  <a:spcPct val="0"/>
                </a:spcBef>
                <a:spcAft>
                  <a:spcPct val="0"/>
                </a:spcAft>
                <a:defRPr sz="2000">
                  <a:solidFill>
                    <a:schemeClr val="tx1"/>
                  </a:solidFill>
                  <a:latin typeface=".VnTime" pitchFamily="34" charset="0"/>
                </a:defRPr>
              </a:lvl8pPr>
              <a:lvl9pPr marL="3886200" indent="-228600" eaLnBrk="0" fontAlgn="base" hangingPunct="0">
                <a:spcBef>
                  <a:spcPct val="0"/>
                </a:spcBef>
                <a:spcAft>
                  <a:spcPct val="0"/>
                </a:spcAft>
                <a:defRPr sz="2000">
                  <a:solidFill>
                    <a:schemeClr val="tx1"/>
                  </a:solidFill>
                  <a:latin typeface=".VnTime" pitchFamily="34" charset="0"/>
                </a:defRPr>
              </a:lvl9pPr>
            </a:lstStyle>
            <a:p>
              <a:pPr eaLnBrk="1" hangingPunct="1">
                <a:spcBef>
                  <a:spcPct val="50000"/>
                </a:spcBef>
              </a:pPr>
              <a:r>
                <a:rPr lang="en-US" sz="1800"/>
                <a:t>R</a:t>
              </a:r>
              <a:r>
                <a:rPr lang="en-US" sz="1800" baseline="-25000"/>
                <a:t>3</a:t>
              </a:r>
              <a:endParaRPr lang="en-US" sz="1800"/>
            </a:p>
          </p:txBody>
        </p:sp>
        <p:sp>
          <p:nvSpPr>
            <p:cNvPr id="27" name="Text Box 317"/>
            <p:cNvSpPr txBox="1">
              <a:spLocks noChangeArrowheads="1"/>
            </p:cNvSpPr>
            <p:nvPr/>
          </p:nvSpPr>
          <p:spPr bwMode="auto">
            <a:xfrm>
              <a:off x="1872" y="2112"/>
              <a:ext cx="33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000">
                  <a:solidFill>
                    <a:schemeClr val="tx1"/>
                  </a:solidFill>
                  <a:latin typeface=".VnTime" pitchFamily="34" charset="0"/>
                </a:defRPr>
              </a:lvl1pPr>
              <a:lvl2pPr marL="742950" indent="-285750" eaLnBrk="0" hangingPunct="0">
                <a:defRPr sz="2000">
                  <a:solidFill>
                    <a:schemeClr val="tx1"/>
                  </a:solidFill>
                  <a:latin typeface=".VnTime" pitchFamily="34" charset="0"/>
                </a:defRPr>
              </a:lvl2pPr>
              <a:lvl3pPr marL="1143000" indent="-228600" eaLnBrk="0" hangingPunct="0">
                <a:defRPr sz="2000">
                  <a:solidFill>
                    <a:schemeClr val="tx1"/>
                  </a:solidFill>
                  <a:latin typeface=".VnTime" pitchFamily="34" charset="0"/>
                </a:defRPr>
              </a:lvl3pPr>
              <a:lvl4pPr marL="1600200" indent="-228600" eaLnBrk="0" hangingPunct="0">
                <a:defRPr sz="2000">
                  <a:solidFill>
                    <a:schemeClr val="tx1"/>
                  </a:solidFill>
                  <a:latin typeface=".VnTime" pitchFamily="34" charset="0"/>
                </a:defRPr>
              </a:lvl4pPr>
              <a:lvl5pPr marL="2057400" indent="-228600" eaLnBrk="0" hangingPunct="0">
                <a:defRPr sz="2000">
                  <a:solidFill>
                    <a:schemeClr val="tx1"/>
                  </a:solidFill>
                  <a:latin typeface=".VnTime" pitchFamily="34" charset="0"/>
                </a:defRPr>
              </a:lvl5pPr>
              <a:lvl6pPr marL="2514600" indent="-228600" eaLnBrk="0" fontAlgn="base" hangingPunct="0">
                <a:spcBef>
                  <a:spcPct val="0"/>
                </a:spcBef>
                <a:spcAft>
                  <a:spcPct val="0"/>
                </a:spcAft>
                <a:defRPr sz="2000">
                  <a:solidFill>
                    <a:schemeClr val="tx1"/>
                  </a:solidFill>
                  <a:latin typeface=".VnTime" pitchFamily="34" charset="0"/>
                </a:defRPr>
              </a:lvl6pPr>
              <a:lvl7pPr marL="2971800" indent="-228600" eaLnBrk="0" fontAlgn="base" hangingPunct="0">
                <a:spcBef>
                  <a:spcPct val="0"/>
                </a:spcBef>
                <a:spcAft>
                  <a:spcPct val="0"/>
                </a:spcAft>
                <a:defRPr sz="2000">
                  <a:solidFill>
                    <a:schemeClr val="tx1"/>
                  </a:solidFill>
                  <a:latin typeface=".VnTime" pitchFamily="34" charset="0"/>
                </a:defRPr>
              </a:lvl7pPr>
              <a:lvl8pPr marL="3429000" indent="-228600" eaLnBrk="0" fontAlgn="base" hangingPunct="0">
                <a:spcBef>
                  <a:spcPct val="0"/>
                </a:spcBef>
                <a:spcAft>
                  <a:spcPct val="0"/>
                </a:spcAft>
                <a:defRPr sz="2000">
                  <a:solidFill>
                    <a:schemeClr val="tx1"/>
                  </a:solidFill>
                  <a:latin typeface=".VnTime" pitchFamily="34" charset="0"/>
                </a:defRPr>
              </a:lvl8pPr>
              <a:lvl9pPr marL="3886200" indent="-228600" eaLnBrk="0" fontAlgn="base" hangingPunct="0">
                <a:spcBef>
                  <a:spcPct val="0"/>
                </a:spcBef>
                <a:spcAft>
                  <a:spcPct val="0"/>
                </a:spcAft>
                <a:defRPr sz="2000">
                  <a:solidFill>
                    <a:schemeClr val="tx1"/>
                  </a:solidFill>
                  <a:latin typeface=".VnTime" pitchFamily="34" charset="0"/>
                </a:defRPr>
              </a:lvl9pPr>
            </a:lstStyle>
            <a:p>
              <a:pPr eaLnBrk="1" hangingPunct="1">
                <a:spcBef>
                  <a:spcPct val="50000"/>
                </a:spcBef>
              </a:pPr>
              <a:r>
                <a:rPr lang="en-US" sz="1800"/>
                <a:t>R</a:t>
              </a:r>
              <a:r>
                <a:rPr lang="en-US" sz="1800" baseline="-25000"/>
                <a:t>2</a:t>
              </a:r>
              <a:endParaRPr lang="en-US" sz="1800"/>
            </a:p>
          </p:txBody>
        </p:sp>
        <p:sp>
          <p:nvSpPr>
            <p:cNvPr id="28" name="Text Box 318"/>
            <p:cNvSpPr txBox="1">
              <a:spLocks noChangeArrowheads="1"/>
            </p:cNvSpPr>
            <p:nvPr/>
          </p:nvSpPr>
          <p:spPr bwMode="auto">
            <a:xfrm>
              <a:off x="1248" y="2112"/>
              <a:ext cx="33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000">
                  <a:solidFill>
                    <a:schemeClr val="tx1"/>
                  </a:solidFill>
                  <a:latin typeface=".VnTime" pitchFamily="34" charset="0"/>
                </a:defRPr>
              </a:lvl1pPr>
              <a:lvl2pPr marL="742950" indent="-285750" eaLnBrk="0" hangingPunct="0">
                <a:defRPr sz="2000">
                  <a:solidFill>
                    <a:schemeClr val="tx1"/>
                  </a:solidFill>
                  <a:latin typeface=".VnTime" pitchFamily="34" charset="0"/>
                </a:defRPr>
              </a:lvl2pPr>
              <a:lvl3pPr marL="1143000" indent="-228600" eaLnBrk="0" hangingPunct="0">
                <a:defRPr sz="2000">
                  <a:solidFill>
                    <a:schemeClr val="tx1"/>
                  </a:solidFill>
                  <a:latin typeface=".VnTime" pitchFamily="34" charset="0"/>
                </a:defRPr>
              </a:lvl3pPr>
              <a:lvl4pPr marL="1600200" indent="-228600" eaLnBrk="0" hangingPunct="0">
                <a:defRPr sz="2000">
                  <a:solidFill>
                    <a:schemeClr val="tx1"/>
                  </a:solidFill>
                  <a:latin typeface=".VnTime" pitchFamily="34" charset="0"/>
                </a:defRPr>
              </a:lvl4pPr>
              <a:lvl5pPr marL="2057400" indent="-228600" eaLnBrk="0" hangingPunct="0">
                <a:defRPr sz="2000">
                  <a:solidFill>
                    <a:schemeClr val="tx1"/>
                  </a:solidFill>
                  <a:latin typeface=".VnTime" pitchFamily="34" charset="0"/>
                </a:defRPr>
              </a:lvl5pPr>
              <a:lvl6pPr marL="2514600" indent="-228600" eaLnBrk="0" fontAlgn="base" hangingPunct="0">
                <a:spcBef>
                  <a:spcPct val="0"/>
                </a:spcBef>
                <a:spcAft>
                  <a:spcPct val="0"/>
                </a:spcAft>
                <a:defRPr sz="2000">
                  <a:solidFill>
                    <a:schemeClr val="tx1"/>
                  </a:solidFill>
                  <a:latin typeface=".VnTime" pitchFamily="34" charset="0"/>
                </a:defRPr>
              </a:lvl6pPr>
              <a:lvl7pPr marL="2971800" indent="-228600" eaLnBrk="0" fontAlgn="base" hangingPunct="0">
                <a:spcBef>
                  <a:spcPct val="0"/>
                </a:spcBef>
                <a:spcAft>
                  <a:spcPct val="0"/>
                </a:spcAft>
                <a:defRPr sz="2000">
                  <a:solidFill>
                    <a:schemeClr val="tx1"/>
                  </a:solidFill>
                  <a:latin typeface=".VnTime" pitchFamily="34" charset="0"/>
                </a:defRPr>
              </a:lvl7pPr>
              <a:lvl8pPr marL="3429000" indent="-228600" eaLnBrk="0" fontAlgn="base" hangingPunct="0">
                <a:spcBef>
                  <a:spcPct val="0"/>
                </a:spcBef>
                <a:spcAft>
                  <a:spcPct val="0"/>
                </a:spcAft>
                <a:defRPr sz="2000">
                  <a:solidFill>
                    <a:schemeClr val="tx1"/>
                  </a:solidFill>
                  <a:latin typeface=".VnTime" pitchFamily="34" charset="0"/>
                </a:defRPr>
              </a:lvl8pPr>
              <a:lvl9pPr marL="3886200" indent="-228600" eaLnBrk="0" fontAlgn="base" hangingPunct="0">
                <a:spcBef>
                  <a:spcPct val="0"/>
                </a:spcBef>
                <a:spcAft>
                  <a:spcPct val="0"/>
                </a:spcAft>
                <a:defRPr sz="2000">
                  <a:solidFill>
                    <a:schemeClr val="tx1"/>
                  </a:solidFill>
                  <a:latin typeface=".VnTime" pitchFamily="34" charset="0"/>
                </a:defRPr>
              </a:lvl9pPr>
            </a:lstStyle>
            <a:p>
              <a:pPr eaLnBrk="1" hangingPunct="1">
                <a:spcBef>
                  <a:spcPct val="50000"/>
                </a:spcBef>
              </a:pPr>
              <a:r>
                <a:rPr lang="en-US" sz="1800"/>
                <a:t>R</a:t>
              </a:r>
              <a:r>
                <a:rPr lang="en-US" sz="1800" baseline="-25000"/>
                <a:t>1</a:t>
              </a:r>
              <a:endParaRPr lang="en-US" sz="1800"/>
            </a:p>
          </p:txBody>
        </p:sp>
      </p:grpSp>
      <p:graphicFrame>
        <p:nvGraphicFramePr>
          <p:cNvPr id="21" name="Đối tượng 20"/>
          <p:cNvGraphicFramePr>
            <a:graphicFrameLocks noChangeAspect="1"/>
          </p:cNvGraphicFramePr>
          <p:nvPr>
            <p:extLst>
              <p:ext uri="{D42A27DB-BD31-4B8C-83A1-F6EECF244321}">
                <p14:modId xmlns:p14="http://schemas.microsoft.com/office/powerpoint/2010/main" xmlns="" val="885902095"/>
              </p:ext>
            </p:extLst>
          </p:nvPr>
        </p:nvGraphicFramePr>
        <p:xfrm>
          <a:off x="3478127" y="3952513"/>
          <a:ext cx="3840431" cy="864097"/>
        </p:xfrm>
        <a:graphic>
          <a:graphicData uri="http://schemas.openxmlformats.org/presentationml/2006/ole">
            <p:oleObj spid="_x0000_s2119" name="Equation" r:id="rId4" imgW="1422400" imgH="431800" progId="">
              <p:embed/>
            </p:oleObj>
          </a:graphicData>
        </a:graphic>
      </p:graphicFrame>
      <p:sp>
        <p:nvSpPr>
          <p:cNvPr id="2048" name="Hình chữ nhật 2047"/>
          <p:cNvSpPr/>
          <p:nvPr/>
        </p:nvSpPr>
        <p:spPr>
          <a:xfrm>
            <a:off x="3738651" y="5847655"/>
            <a:ext cx="4368452" cy="461665"/>
          </a:xfrm>
          <a:prstGeom prst="rect">
            <a:avLst/>
          </a:prstGeom>
        </p:spPr>
        <p:txBody>
          <a:bodyPr wrap="square">
            <a:spAutoFit/>
          </a:bodyPr>
          <a:lstStyle/>
          <a:p>
            <a:r>
              <a:rPr lang="vi-VN" sz="2400" b="1" dirty="0" smtClean="0">
                <a:solidFill>
                  <a:srgbClr val="000066"/>
                </a:solidFill>
              </a:rPr>
              <a:t>U</a:t>
            </a:r>
            <a:r>
              <a:rPr lang="vi-VN" sz="2400" b="1" baseline="-25000" dirty="0" smtClean="0">
                <a:solidFill>
                  <a:srgbClr val="000066"/>
                </a:solidFill>
              </a:rPr>
              <a:t>2 </a:t>
            </a:r>
            <a:r>
              <a:rPr lang="vi-VN" sz="2400" b="1" dirty="0" smtClean="0">
                <a:solidFill>
                  <a:srgbClr val="000066"/>
                </a:solidFill>
              </a:rPr>
              <a:t>= I</a:t>
            </a:r>
            <a:r>
              <a:rPr lang="vi-VN" sz="2400" b="1" baseline="-25000" dirty="0" smtClean="0">
                <a:solidFill>
                  <a:srgbClr val="000066"/>
                </a:solidFill>
              </a:rPr>
              <a:t>2</a:t>
            </a:r>
            <a:r>
              <a:rPr lang="vi-VN" sz="2400" b="1" dirty="0" smtClean="0">
                <a:solidFill>
                  <a:srgbClr val="000066"/>
                </a:solidFill>
              </a:rPr>
              <a:t> . R</a:t>
            </a:r>
            <a:r>
              <a:rPr lang="vi-VN" sz="2400" b="1" baseline="-25000" dirty="0" smtClean="0">
                <a:solidFill>
                  <a:srgbClr val="000066"/>
                </a:solidFill>
              </a:rPr>
              <a:t>2</a:t>
            </a:r>
            <a:r>
              <a:rPr lang="vi-VN" sz="2400" b="1" dirty="0" smtClean="0">
                <a:solidFill>
                  <a:srgbClr val="000066"/>
                </a:solidFill>
              </a:rPr>
              <a:t> = 1,2.15 = 18 (V)</a:t>
            </a:r>
          </a:p>
        </p:txBody>
      </p:sp>
      <p:sp>
        <p:nvSpPr>
          <p:cNvPr id="2049" name="Hình chữ nhật 2048"/>
          <p:cNvSpPr/>
          <p:nvPr/>
        </p:nvSpPr>
        <p:spPr>
          <a:xfrm>
            <a:off x="2339752" y="4714097"/>
            <a:ext cx="6672424" cy="461665"/>
          </a:xfrm>
          <a:prstGeom prst="rect">
            <a:avLst/>
          </a:prstGeom>
        </p:spPr>
        <p:txBody>
          <a:bodyPr wrap="square">
            <a:spAutoFit/>
          </a:bodyPr>
          <a:lstStyle/>
          <a:p>
            <a:pPr lvl="0"/>
            <a:r>
              <a:rPr lang="vi-VN" sz="2400" b="1" dirty="0">
                <a:solidFill>
                  <a:srgbClr val="006600"/>
                </a:solidFill>
              </a:rPr>
              <a:t>b. Hiệu điện thế giữa hai đầu mỗi điện trở là:</a:t>
            </a:r>
          </a:p>
        </p:txBody>
      </p:sp>
      <p:sp>
        <p:nvSpPr>
          <p:cNvPr id="2051" name="Hình chữ nhật 2050"/>
          <p:cNvSpPr/>
          <p:nvPr/>
        </p:nvSpPr>
        <p:spPr>
          <a:xfrm>
            <a:off x="2483768" y="5079663"/>
            <a:ext cx="6501683" cy="461665"/>
          </a:xfrm>
          <a:prstGeom prst="rect">
            <a:avLst/>
          </a:prstGeom>
        </p:spPr>
        <p:txBody>
          <a:bodyPr wrap="square">
            <a:spAutoFit/>
          </a:bodyPr>
          <a:lstStyle/>
          <a:p>
            <a:pPr lvl="0"/>
            <a:r>
              <a:rPr lang="vi-VN" sz="2400" b="1" dirty="0" smtClean="0">
                <a:solidFill>
                  <a:srgbClr val="0000CC"/>
                </a:solidFill>
              </a:rPr>
              <a:t>Vì </a:t>
            </a:r>
            <a:r>
              <a:rPr lang="vi-VN" sz="2400" b="1" dirty="0">
                <a:solidFill>
                  <a:srgbClr val="0000CC"/>
                </a:solidFill>
              </a:rPr>
              <a:t>R</a:t>
            </a:r>
            <a:r>
              <a:rPr lang="vi-VN" sz="2400" b="1" baseline="-25000" dirty="0">
                <a:solidFill>
                  <a:srgbClr val="0000CC"/>
                </a:solidFill>
              </a:rPr>
              <a:t>1</a:t>
            </a:r>
            <a:r>
              <a:rPr lang="vi-VN" sz="2400" b="1" dirty="0">
                <a:solidFill>
                  <a:srgbClr val="0000CC"/>
                </a:solidFill>
              </a:rPr>
              <a:t> </a:t>
            </a:r>
            <a:r>
              <a:rPr lang="vi-VN" sz="2400" b="1" dirty="0" err="1">
                <a:solidFill>
                  <a:srgbClr val="0000CC"/>
                </a:solidFill>
              </a:rPr>
              <a:t>nt</a:t>
            </a:r>
            <a:r>
              <a:rPr lang="vi-VN" sz="2400" b="1" dirty="0">
                <a:solidFill>
                  <a:srgbClr val="0000CC"/>
                </a:solidFill>
              </a:rPr>
              <a:t> R</a:t>
            </a:r>
            <a:r>
              <a:rPr lang="vi-VN" sz="2400" b="1" baseline="-25000" dirty="0">
                <a:solidFill>
                  <a:srgbClr val="0000CC"/>
                </a:solidFill>
              </a:rPr>
              <a:t>2</a:t>
            </a:r>
            <a:r>
              <a:rPr lang="vi-VN" sz="2400" b="1" dirty="0">
                <a:solidFill>
                  <a:srgbClr val="0000CC"/>
                </a:solidFill>
              </a:rPr>
              <a:t> </a:t>
            </a:r>
            <a:r>
              <a:rPr lang="vi-VN" sz="2400" b="1" dirty="0" err="1">
                <a:solidFill>
                  <a:srgbClr val="0000CC"/>
                </a:solidFill>
              </a:rPr>
              <a:t>nt</a:t>
            </a:r>
            <a:r>
              <a:rPr lang="vi-VN" sz="2400" b="1" dirty="0">
                <a:solidFill>
                  <a:srgbClr val="0000CC"/>
                </a:solidFill>
              </a:rPr>
              <a:t>  R</a:t>
            </a:r>
            <a:r>
              <a:rPr lang="vi-VN" sz="2400" b="1" baseline="-25000" dirty="0">
                <a:solidFill>
                  <a:srgbClr val="0000CC"/>
                </a:solidFill>
              </a:rPr>
              <a:t>3</a:t>
            </a:r>
            <a:r>
              <a:rPr lang="vi-VN" sz="2400" b="1" dirty="0">
                <a:solidFill>
                  <a:srgbClr val="0000CC"/>
                </a:solidFill>
              </a:rPr>
              <a:t>  </a:t>
            </a:r>
            <a:r>
              <a:rPr lang="vi-VN" sz="2400" b="1" dirty="0" smtClean="0">
                <a:solidFill>
                  <a:srgbClr val="0000CC"/>
                </a:solidFill>
              </a:rPr>
              <a:t>nên  </a:t>
            </a:r>
            <a:r>
              <a:rPr lang="vi-VN" sz="2400" b="1" dirty="0">
                <a:solidFill>
                  <a:srgbClr val="0000CC"/>
                </a:solidFill>
              </a:rPr>
              <a:t>I</a:t>
            </a:r>
            <a:r>
              <a:rPr lang="vi-VN" sz="2400" b="1" baseline="-25000" dirty="0">
                <a:solidFill>
                  <a:srgbClr val="0000CC"/>
                </a:solidFill>
              </a:rPr>
              <a:t>1</a:t>
            </a:r>
            <a:r>
              <a:rPr lang="vi-VN" sz="2400" b="1" dirty="0">
                <a:solidFill>
                  <a:srgbClr val="0000CC"/>
                </a:solidFill>
              </a:rPr>
              <a:t> = I</a:t>
            </a:r>
            <a:r>
              <a:rPr lang="vi-VN" sz="2400" b="1" baseline="-25000" dirty="0">
                <a:solidFill>
                  <a:srgbClr val="0000CC"/>
                </a:solidFill>
              </a:rPr>
              <a:t>2</a:t>
            </a:r>
            <a:r>
              <a:rPr lang="vi-VN" sz="2400" b="1" dirty="0">
                <a:solidFill>
                  <a:srgbClr val="0000CC"/>
                </a:solidFill>
              </a:rPr>
              <a:t> = I</a:t>
            </a:r>
            <a:r>
              <a:rPr lang="vi-VN" sz="2400" b="1" baseline="-25000" dirty="0">
                <a:solidFill>
                  <a:srgbClr val="0000CC"/>
                </a:solidFill>
              </a:rPr>
              <a:t>3</a:t>
            </a:r>
            <a:r>
              <a:rPr lang="vi-VN" sz="2400" b="1" dirty="0">
                <a:solidFill>
                  <a:srgbClr val="0000CC"/>
                </a:solidFill>
              </a:rPr>
              <a:t> = I </a:t>
            </a:r>
            <a:r>
              <a:rPr lang="vi-VN" sz="2400" b="1" dirty="0" smtClean="0">
                <a:solidFill>
                  <a:srgbClr val="0000CC"/>
                </a:solidFill>
              </a:rPr>
              <a:t>= 1,2(A</a:t>
            </a:r>
            <a:r>
              <a:rPr lang="vi-VN" sz="2400" b="1" dirty="0">
                <a:solidFill>
                  <a:srgbClr val="0000CC"/>
                </a:solidFill>
              </a:rPr>
              <a:t>)</a:t>
            </a:r>
          </a:p>
        </p:txBody>
      </p:sp>
      <p:sp>
        <p:nvSpPr>
          <p:cNvPr id="2053" name="Hình chữ nhật 2052"/>
          <p:cNvSpPr/>
          <p:nvPr/>
        </p:nvSpPr>
        <p:spPr>
          <a:xfrm>
            <a:off x="3707904" y="5445224"/>
            <a:ext cx="3876382" cy="461665"/>
          </a:xfrm>
          <a:prstGeom prst="rect">
            <a:avLst/>
          </a:prstGeom>
        </p:spPr>
        <p:txBody>
          <a:bodyPr wrap="none">
            <a:spAutoFit/>
          </a:bodyPr>
          <a:lstStyle/>
          <a:p>
            <a:pPr lvl="0"/>
            <a:r>
              <a:rPr lang="vi-VN" sz="2400" b="1" dirty="0">
                <a:solidFill>
                  <a:srgbClr val="003300"/>
                </a:solidFill>
              </a:rPr>
              <a:t>U</a:t>
            </a:r>
            <a:r>
              <a:rPr lang="vi-VN" sz="2800" b="1" baseline="-25000" dirty="0">
                <a:solidFill>
                  <a:srgbClr val="003300"/>
                </a:solidFill>
              </a:rPr>
              <a:t>1</a:t>
            </a:r>
            <a:r>
              <a:rPr lang="vi-VN" sz="2400" b="1" dirty="0">
                <a:solidFill>
                  <a:srgbClr val="003300"/>
                </a:solidFill>
              </a:rPr>
              <a:t> = </a:t>
            </a:r>
            <a:r>
              <a:rPr lang="vi-VN" sz="2400" b="1" dirty="0" smtClean="0">
                <a:solidFill>
                  <a:srgbClr val="003300"/>
                </a:solidFill>
              </a:rPr>
              <a:t>I</a:t>
            </a:r>
            <a:r>
              <a:rPr lang="vi-VN" sz="2400" b="1" baseline="-25000" dirty="0" smtClean="0">
                <a:solidFill>
                  <a:srgbClr val="003300"/>
                </a:solidFill>
              </a:rPr>
              <a:t>1</a:t>
            </a:r>
            <a:r>
              <a:rPr lang="vi-VN" sz="2400" b="1" dirty="0" smtClean="0">
                <a:solidFill>
                  <a:srgbClr val="003300"/>
                </a:solidFill>
              </a:rPr>
              <a:t>.R</a:t>
            </a:r>
            <a:r>
              <a:rPr lang="vi-VN" sz="2400" b="1" baseline="-25000" dirty="0" smtClean="0">
                <a:solidFill>
                  <a:srgbClr val="003300"/>
                </a:solidFill>
              </a:rPr>
              <a:t>1</a:t>
            </a:r>
            <a:r>
              <a:rPr lang="vi-VN" sz="2400" b="1" dirty="0" smtClean="0">
                <a:solidFill>
                  <a:srgbClr val="003300"/>
                </a:solidFill>
              </a:rPr>
              <a:t> </a:t>
            </a:r>
            <a:r>
              <a:rPr lang="vi-VN" sz="2400" b="1" dirty="0">
                <a:solidFill>
                  <a:srgbClr val="003300"/>
                </a:solidFill>
              </a:rPr>
              <a:t>= 1,2.10 =12 (V)</a:t>
            </a:r>
          </a:p>
        </p:txBody>
      </p:sp>
      <p:sp>
        <p:nvSpPr>
          <p:cNvPr id="2054" name="Hình chữ nhật 2053"/>
          <p:cNvSpPr/>
          <p:nvPr/>
        </p:nvSpPr>
        <p:spPr>
          <a:xfrm>
            <a:off x="3748714" y="6257632"/>
            <a:ext cx="3884397" cy="461665"/>
          </a:xfrm>
          <a:prstGeom prst="rect">
            <a:avLst/>
          </a:prstGeom>
        </p:spPr>
        <p:txBody>
          <a:bodyPr wrap="none">
            <a:spAutoFit/>
          </a:bodyPr>
          <a:lstStyle/>
          <a:p>
            <a:pPr lvl="0"/>
            <a:r>
              <a:rPr lang="vi-VN" sz="2400" b="1" dirty="0">
                <a:solidFill>
                  <a:srgbClr val="333300"/>
                </a:solidFill>
              </a:rPr>
              <a:t>U</a:t>
            </a:r>
            <a:r>
              <a:rPr lang="vi-VN" sz="2400" b="1" baseline="-25000" dirty="0">
                <a:solidFill>
                  <a:srgbClr val="333300"/>
                </a:solidFill>
              </a:rPr>
              <a:t>3</a:t>
            </a:r>
            <a:r>
              <a:rPr lang="vi-VN" sz="2400" b="1" dirty="0">
                <a:solidFill>
                  <a:srgbClr val="333300"/>
                </a:solidFill>
              </a:rPr>
              <a:t> = </a:t>
            </a:r>
            <a:r>
              <a:rPr lang="vi-VN" sz="2400" b="1" dirty="0" smtClean="0">
                <a:solidFill>
                  <a:srgbClr val="333300"/>
                </a:solidFill>
              </a:rPr>
              <a:t>I</a:t>
            </a:r>
            <a:r>
              <a:rPr lang="vi-VN" sz="2400" b="1" baseline="-25000" dirty="0" smtClean="0">
                <a:solidFill>
                  <a:srgbClr val="333300"/>
                </a:solidFill>
              </a:rPr>
              <a:t>3</a:t>
            </a:r>
            <a:r>
              <a:rPr lang="vi-VN" sz="2400" b="1" dirty="0" smtClean="0">
                <a:solidFill>
                  <a:srgbClr val="333300"/>
                </a:solidFill>
              </a:rPr>
              <a:t>.R</a:t>
            </a:r>
            <a:r>
              <a:rPr lang="vi-VN" sz="2400" b="1" baseline="-25000" dirty="0" smtClean="0">
                <a:solidFill>
                  <a:srgbClr val="333300"/>
                </a:solidFill>
              </a:rPr>
              <a:t>3</a:t>
            </a:r>
            <a:r>
              <a:rPr lang="vi-VN" sz="2400" b="1" dirty="0" smtClean="0">
                <a:solidFill>
                  <a:srgbClr val="333300"/>
                </a:solidFill>
              </a:rPr>
              <a:t> </a:t>
            </a:r>
            <a:r>
              <a:rPr lang="vi-VN" sz="2400" b="1" dirty="0">
                <a:solidFill>
                  <a:srgbClr val="333300"/>
                </a:solidFill>
              </a:rPr>
              <a:t>=1,2. 25 = 30 (V)</a:t>
            </a:r>
          </a:p>
        </p:txBody>
      </p:sp>
    </p:spTree>
    <p:extLst>
      <p:ext uri="{BB962C8B-B14F-4D97-AF65-F5344CB8AC3E}">
        <p14:creationId xmlns:p14="http://schemas.microsoft.com/office/powerpoint/2010/main" xmlns="" val="505904291"/>
      </p:ext>
    </p:extLst>
  </p:cSld>
  <p:clrMapOvr>
    <a:masterClrMapping/>
  </p:clrMapOvr>
  <mc:AlternateContent xmlns:mc="http://schemas.openxmlformats.org/markup-compatibility/2006">
    <mc:Choice xmlns:p14="http://schemas.microsoft.com/office/powerpoint/2010/main" xmlns="" Requires="p14">
      <p:transition spd="slow" p14:dur="1200">
        <p14:prism dir="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1+#ppt_w/2"/>
                                          </p:val>
                                        </p:tav>
                                        <p:tav tm="100000">
                                          <p:val>
                                            <p:strVal val="#ppt_x"/>
                                          </p:val>
                                        </p:tav>
                                      </p:tavLst>
                                    </p:anim>
                                    <p:anim calcmode="lin" valueType="num">
                                      <p:cBhvr additive="base">
                                        <p:cTn id="8" dur="1000" fill="hold"/>
                                        <p:tgtEl>
                                          <p:spTgt spid="4"/>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8" fill="hold" grpId="0" nodeType="afterEffect">
                                  <p:stCondLst>
                                    <p:cond delay="0"/>
                                  </p:stCondLst>
                                  <p:iterate type="wd">
                                    <p:tmPct val="5000"/>
                                  </p:iterate>
                                  <p:childTnLst>
                                    <p:set>
                                      <p:cBhvr>
                                        <p:cTn id="11" dur="1" fill="hold">
                                          <p:stCondLst>
                                            <p:cond delay="0"/>
                                          </p:stCondLst>
                                        </p:cTn>
                                        <p:tgtEl>
                                          <p:spTgt spid="5"/>
                                        </p:tgtEl>
                                        <p:attrNameLst>
                                          <p:attrName>style.visibility</p:attrName>
                                        </p:attrNameLst>
                                      </p:cBhvr>
                                      <p:to>
                                        <p:strVal val="visible"/>
                                      </p:to>
                                    </p:set>
                                    <p:anim calcmode="lin" valueType="num">
                                      <p:cBhvr additive="base">
                                        <p:cTn id="12" dur="1000" fill="hold"/>
                                        <p:tgtEl>
                                          <p:spTgt spid="5"/>
                                        </p:tgtEl>
                                        <p:attrNameLst>
                                          <p:attrName>ppt_x</p:attrName>
                                        </p:attrNameLst>
                                      </p:cBhvr>
                                      <p:tavLst>
                                        <p:tav tm="0">
                                          <p:val>
                                            <p:strVal val="0-#ppt_w/2"/>
                                          </p:val>
                                        </p:tav>
                                        <p:tav tm="100000">
                                          <p:val>
                                            <p:strVal val="#ppt_x"/>
                                          </p:val>
                                        </p:tav>
                                      </p:tavLst>
                                    </p:anim>
                                    <p:anim calcmode="lin" valueType="num">
                                      <p:cBhvr additive="base">
                                        <p:cTn id="13" dur="1000" fill="hold"/>
                                        <p:tgtEl>
                                          <p:spTgt spid="5"/>
                                        </p:tgtEl>
                                        <p:attrNameLst>
                                          <p:attrName>ppt_y</p:attrName>
                                        </p:attrNameLst>
                                      </p:cBhvr>
                                      <p:tavLst>
                                        <p:tav tm="0">
                                          <p:val>
                                            <p:strVal val="#ppt_y"/>
                                          </p:val>
                                        </p:tav>
                                        <p:tav tm="100000">
                                          <p:val>
                                            <p:strVal val="#ppt_y"/>
                                          </p:val>
                                        </p:tav>
                                      </p:tavLst>
                                    </p:anim>
                                  </p:childTnLst>
                                </p:cTn>
                              </p:par>
                            </p:childTnLst>
                          </p:cTn>
                        </p:par>
                        <p:par>
                          <p:cTn id="14" fill="hold">
                            <p:stCondLst>
                              <p:cond delay="4750"/>
                            </p:stCondLst>
                            <p:childTnLst>
                              <p:par>
                                <p:cTn id="15" presetID="2" presetClass="entr" presetSubtype="8" fill="hold" nodeType="afterEffect">
                                  <p:stCondLst>
                                    <p:cond delay="0"/>
                                  </p:stCondLst>
                                  <p:iterate type="wd">
                                    <p:tmPct val="5000"/>
                                  </p:iterate>
                                  <p:childTnLst>
                                    <p:set>
                                      <p:cBhvr>
                                        <p:cTn id="16" dur="1" fill="hold">
                                          <p:stCondLst>
                                            <p:cond delay="0"/>
                                          </p:stCondLst>
                                        </p:cTn>
                                        <p:tgtEl>
                                          <p:spTgt spid="22"/>
                                        </p:tgtEl>
                                        <p:attrNameLst>
                                          <p:attrName>style.visibility</p:attrName>
                                        </p:attrNameLst>
                                      </p:cBhvr>
                                      <p:to>
                                        <p:strVal val="visible"/>
                                      </p:to>
                                    </p:set>
                                    <p:anim calcmode="lin" valueType="num">
                                      <p:cBhvr additive="base">
                                        <p:cTn id="17" dur="1000" fill="hold"/>
                                        <p:tgtEl>
                                          <p:spTgt spid="22"/>
                                        </p:tgtEl>
                                        <p:attrNameLst>
                                          <p:attrName>ppt_x</p:attrName>
                                        </p:attrNameLst>
                                      </p:cBhvr>
                                      <p:tavLst>
                                        <p:tav tm="0">
                                          <p:val>
                                            <p:strVal val="0-#ppt_w/2"/>
                                          </p:val>
                                        </p:tav>
                                        <p:tav tm="100000">
                                          <p:val>
                                            <p:strVal val="#ppt_x"/>
                                          </p:val>
                                        </p:tav>
                                      </p:tavLst>
                                    </p:anim>
                                    <p:anim calcmode="lin" valueType="num">
                                      <p:cBhvr additive="base">
                                        <p:cTn id="18" dur="1000" fill="hold"/>
                                        <p:tgtEl>
                                          <p:spTgt spid="22"/>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iterate type="wd">
                                    <p:tmPct val="5000"/>
                                  </p:iterate>
                                  <p:childTnLst>
                                    <p:set>
                                      <p:cBhvr>
                                        <p:cTn id="22" dur="1" fill="hold">
                                          <p:stCondLst>
                                            <p:cond delay="0"/>
                                          </p:stCondLst>
                                        </p:cTn>
                                        <p:tgtEl>
                                          <p:spTgt spid="6"/>
                                        </p:tgtEl>
                                        <p:attrNameLst>
                                          <p:attrName>style.visibility</p:attrName>
                                        </p:attrNameLst>
                                      </p:cBhvr>
                                      <p:to>
                                        <p:strVal val="visible"/>
                                      </p:to>
                                    </p:set>
                                    <p:anim calcmode="lin" valueType="num">
                                      <p:cBhvr additive="base">
                                        <p:cTn id="23" dur="1000" fill="hold"/>
                                        <p:tgtEl>
                                          <p:spTgt spid="6"/>
                                        </p:tgtEl>
                                        <p:attrNameLst>
                                          <p:attrName>ppt_x</p:attrName>
                                        </p:attrNameLst>
                                      </p:cBhvr>
                                      <p:tavLst>
                                        <p:tav tm="0">
                                          <p:val>
                                            <p:strVal val="0-#ppt_w/2"/>
                                          </p:val>
                                        </p:tav>
                                        <p:tav tm="100000">
                                          <p:val>
                                            <p:strVal val="#ppt_x"/>
                                          </p:val>
                                        </p:tav>
                                      </p:tavLst>
                                    </p:anim>
                                    <p:anim calcmode="lin" valueType="num">
                                      <p:cBhvr additive="base">
                                        <p:cTn id="24" dur="10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iterate type="wd">
                                    <p:tmPct val="5000"/>
                                  </p:iterate>
                                  <p:childTnLst>
                                    <p:set>
                                      <p:cBhvr>
                                        <p:cTn id="28" dur="1" fill="hold">
                                          <p:stCondLst>
                                            <p:cond delay="0"/>
                                          </p:stCondLst>
                                        </p:cTn>
                                        <p:tgtEl>
                                          <p:spTgt spid="10"/>
                                        </p:tgtEl>
                                        <p:attrNameLst>
                                          <p:attrName>style.visibility</p:attrName>
                                        </p:attrNameLst>
                                      </p:cBhvr>
                                      <p:to>
                                        <p:strVal val="visible"/>
                                      </p:to>
                                    </p:set>
                                    <p:anim calcmode="lin" valueType="num">
                                      <p:cBhvr additive="base">
                                        <p:cTn id="29" dur="1000" fill="hold"/>
                                        <p:tgtEl>
                                          <p:spTgt spid="10"/>
                                        </p:tgtEl>
                                        <p:attrNameLst>
                                          <p:attrName>ppt_x</p:attrName>
                                        </p:attrNameLst>
                                      </p:cBhvr>
                                      <p:tavLst>
                                        <p:tav tm="0">
                                          <p:val>
                                            <p:strVal val="0-#ppt_w/2"/>
                                          </p:val>
                                        </p:tav>
                                        <p:tav tm="100000">
                                          <p:val>
                                            <p:strVal val="#ppt_x"/>
                                          </p:val>
                                        </p:tav>
                                      </p:tavLst>
                                    </p:anim>
                                    <p:anim calcmode="lin" valueType="num">
                                      <p:cBhvr additive="base">
                                        <p:cTn id="30" dur="10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iterate type="wd">
                                    <p:tmPct val="5000"/>
                                  </p:iterate>
                                  <p:childTnLst>
                                    <p:set>
                                      <p:cBhvr>
                                        <p:cTn id="34" dur="1" fill="hold">
                                          <p:stCondLst>
                                            <p:cond delay="0"/>
                                          </p:stCondLst>
                                        </p:cTn>
                                        <p:tgtEl>
                                          <p:spTgt spid="11"/>
                                        </p:tgtEl>
                                        <p:attrNameLst>
                                          <p:attrName>style.visibility</p:attrName>
                                        </p:attrNameLst>
                                      </p:cBhvr>
                                      <p:to>
                                        <p:strVal val="visible"/>
                                      </p:to>
                                    </p:set>
                                    <p:anim calcmode="lin" valueType="num">
                                      <p:cBhvr additive="base">
                                        <p:cTn id="35" dur="1000" fill="hold"/>
                                        <p:tgtEl>
                                          <p:spTgt spid="11"/>
                                        </p:tgtEl>
                                        <p:attrNameLst>
                                          <p:attrName>ppt_x</p:attrName>
                                        </p:attrNameLst>
                                      </p:cBhvr>
                                      <p:tavLst>
                                        <p:tav tm="0">
                                          <p:val>
                                            <p:strVal val="0-#ppt_w/2"/>
                                          </p:val>
                                        </p:tav>
                                        <p:tav tm="100000">
                                          <p:val>
                                            <p:strVal val="#ppt_x"/>
                                          </p:val>
                                        </p:tav>
                                      </p:tavLst>
                                    </p:anim>
                                    <p:anim calcmode="lin" valueType="num">
                                      <p:cBhvr additive="base">
                                        <p:cTn id="36" dur="10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8" fill="hold" grpId="0" nodeType="clickEffect">
                                  <p:stCondLst>
                                    <p:cond delay="0"/>
                                  </p:stCondLst>
                                  <p:iterate type="wd">
                                    <p:tmPct val="5000"/>
                                  </p:iterate>
                                  <p:childTnLst>
                                    <p:set>
                                      <p:cBhvr>
                                        <p:cTn id="40" dur="1" fill="hold">
                                          <p:stCondLst>
                                            <p:cond delay="0"/>
                                          </p:stCondLst>
                                        </p:cTn>
                                        <p:tgtEl>
                                          <p:spTgt spid="12"/>
                                        </p:tgtEl>
                                        <p:attrNameLst>
                                          <p:attrName>style.visibility</p:attrName>
                                        </p:attrNameLst>
                                      </p:cBhvr>
                                      <p:to>
                                        <p:strVal val="visible"/>
                                      </p:to>
                                    </p:set>
                                    <p:anim calcmode="lin" valueType="num">
                                      <p:cBhvr additive="base">
                                        <p:cTn id="41" dur="1000" fill="hold"/>
                                        <p:tgtEl>
                                          <p:spTgt spid="12"/>
                                        </p:tgtEl>
                                        <p:attrNameLst>
                                          <p:attrName>ppt_x</p:attrName>
                                        </p:attrNameLst>
                                      </p:cBhvr>
                                      <p:tavLst>
                                        <p:tav tm="0">
                                          <p:val>
                                            <p:strVal val="0-#ppt_w/2"/>
                                          </p:val>
                                        </p:tav>
                                        <p:tav tm="100000">
                                          <p:val>
                                            <p:strVal val="#ppt_x"/>
                                          </p:val>
                                        </p:tav>
                                      </p:tavLst>
                                    </p:anim>
                                    <p:anim calcmode="lin" valueType="num">
                                      <p:cBhvr additive="base">
                                        <p:cTn id="42" dur="10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8" fill="hold" grpId="0" nodeType="clickEffect">
                                  <p:stCondLst>
                                    <p:cond delay="0"/>
                                  </p:stCondLst>
                                  <p:iterate type="wd">
                                    <p:tmPct val="5000"/>
                                  </p:iterate>
                                  <p:childTnLst>
                                    <p:set>
                                      <p:cBhvr>
                                        <p:cTn id="46" dur="1" fill="hold">
                                          <p:stCondLst>
                                            <p:cond delay="0"/>
                                          </p:stCondLst>
                                        </p:cTn>
                                        <p:tgtEl>
                                          <p:spTgt spid="13"/>
                                        </p:tgtEl>
                                        <p:attrNameLst>
                                          <p:attrName>style.visibility</p:attrName>
                                        </p:attrNameLst>
                                      </p:cBhvr>
                                      <p:to>
                                        <p:strVal val="visible"/>
                                      </p:to>
                                    </p:set>
                                    <p:anim calcmode="lin" valueType="num">
                                      <p:cBhvr additive="base">
                                        <p:cTn id="47" dur="1000" fill="hold"/>
                                        <p:tgtEl>
                                          <p:spTgt spid="13"/>
                                        </p:tgtEl>
                                        <p:attrNameLst>
                                          <p:attrName>ppt_x</p:attrName>
                                        </p:attrNameLst>
                                      </p:cBhvr>
                                      <p:tavLst>
                                        <p:tav tm="0">
                                          <p:val>
                                            <p:strVal val="0-#ppt_w/2"/>
                                          </p:val>
                                        </p:tav>
                                        <p:tav tm="100000">
                                          <p:val>
                                            <p:strVal val="#ppt_x"/>
                                          </p:val>
                                        </p:tav>
                                      </p:tavLst>
                                    </p:anim>
                                    <p:anim calcmode="lin" valueType="num">
                                      <p:cBhvr additive="base">
                                        <p:cTn id="48" dur="10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8" fill="hold" grpId="0" nodeType="clickEffect">
                                  <p:stCondLst>
                                    <p:cond delay="0"/>
                                  </p:stCondLst>
                                  <p:iterate type="wd">
                                    <p:tmPct val="5000"/>
                                  </p:iterate>
                                  <p:childTnLst>
                                    <p:set>
                                      <p:cBhvr>
                                        <p:cTn id="52" dur="1" fill="hold">
                                          <p:stCondLst>
                                            <p:cond delay="0"/>
                                          </p:stCondLst>
                                        </p:cTn>
                                        <p:tgtEl>
                                          <p:spTgt spid="14"/>
                                        </p:tgtEl>
                                        <p:attrNameLst>
                                          <p:attrName>style.visibility</p:attrName>
                                        </p:attrNameLst>
                                      </p:cBhvr>
                                      <p:to>
                                        <p:strVal val="visible"/>
                                      </p:to>
                                    </p:set>
                                    <p:anim calcmode="lin" valueType="num">
                                      <p:cBhvr additive="base">
                                        <p:cTn id="53" dur="1000" fill="hold"/>
                                        <p:tgtEl>
                                          <p:spTgt spid="14"/>
                                        </p:tgtEl>
                                        <p:attrNameLst>
                                          <p:attrName>ppt_x</p:attrName>
                                        </p:attrNameLst>
                                      </p:cBhvr>
                                      <p:tavLst>
                                        <p:tav tm="0">
                                          <p:val>
                                            <p:strVal val="0-#ppt_w/2"/>
                                          </p:val>
                                        </p:tav>
                                        <p:tav tm="100000">
                                          <p:val>
                                            <p:strVal val="#ppt_x"/>
                                          </p:val>
                                        </p:tav>
                                      </p:tavLst>
                                    </p:anim>
                                    <p:anim calcmode="lin" valueType="num">
                                      <p:cBhvr additive="base">
                                        <p:cTn id="54" dur="10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8" fill="hold" grpId="0" nodeType="clickEffect">
                                  <p:stCondLst>
                                    <p:cond delay="0"/>
                                  </p:stCondLst>
                                  <p:iterate type="wd">
                                    <p:tmPct val="5000"/>
                                  </p:iterate>
                                  <p:childTnLst>
                                    <p:set>
                                      <p:cBhvr>
                                        <p:cTn id="58" dur="1" fill="hold">
                                          <p:stCondLst>
                                            <p:cond delay="0"/>
                                          </p:stCondLst>
                                        </p:cTn>
                                        <p:tgtEl>
                                          <p:spTgt spid="15"/>
                                        </p:tgtEl>
                                        <p:attrNameLst>
                                          <p:attrName>style.visibility</p:attrName>
                                        </p:attrNameLst>
                                      </p:cBhvr>
                                      <p:to>
                                        <p:strVal val="visible"/>
                                      </p:to>
                                    </p:set>
                                    <p:anim calcmode="lin" valueType="num">
                                      <p:cBhvr additive="base">
                                        <p:cTn id="59" dur="1000" fill="hold"/>
                                        <p:tgtEl>
                                          <p:spTgt spid="15"/>
                                        </p:tgtEl>
                                        <p:attrNameLst>
                                          <p:attrName>ppt_x</p:attrName>
                                        </p:attrNameLst>
                                      </p:cBhvr>
                                      <p:tavLst>
                                        <p:tav tm="0">
                                          <p:val>
                                            <p:strVal val="0-#ppt_w/2"/>
                                          </p:val>
                                        </p:tav>
                                        <p:tav tm="100000">
                                          <p:val>
                                            <p:strVal val="#ppt_x"/>
                                          </p:val>
                                        </p:tav>
                                      </p:tavLst>
                                    </p:anim>
                                    <p:anim calcmode="lin" valueType="num">
                                      <p:cBhvr additive="base">
                                        <p:cTn id="60" dur="10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8" fill="hold" grpId="0" nodeType="clickEffect">
                                  <p:stCondLst>
                                    <p:cond delay="0"/>
                                  </p:stCondLst>
                                  <p:iterate type="wd">
                                    <p:tmPct val="5000"/>
                                  </p:iterate>
                                  <p:childTnLst>
                                    <p:set>
                                      <p:cBhvr>
                                        <p:cTn id="64" dur="1" fill="hold">
                                          <p:stCondLst>
                                            <p:cond delay="0"/>
                                          </p:stCondLst>
                                        </p:cTn>
                                        <p:tgtEl>
                                          <p:spTgt spid="17"/>
                                        </p:tgtEl>
                                        <p:attrNameLst>
                                          <p:attrName>style.visibility</p:attrName>
                                        </p:attrNameLst>
                                      </p:cBhvr>
                                      <p:to>
                                        <p:strVal val="visible"/>
                                      </p:to>
                                    </p:set>
                                    <p:anim calcmode="lin" valueType="num">
                                      <p:cBhvr additive="base">
                                        <p:cTn id="65" dur="1000" fill="hold"/>
                                        <p:tgtEl>
                                          <p:spTgt spid="17"/>
                                        </p:tgtEl>
                                        <p:attrNameLst>
                                          <p:attrName>ppt_x</p:attrName>
                                        </p:attrNameLst>
                                      </p:cBhvr>
                                      <p:tavLst>
                                        <p:tav tm="0">
                                          <p:val>
                                            <p:strVal val="0-#ppt_w/2"/>
                                          </p:val>
                                        </p:tav>
                                        <p:tav tm="100000">
                                          <p:val>
                                            <p:strVal val="#ppt_x"/>
                                          </p:val>
                                        </p:tav>
                                      </p:tavLst>
                                    </p:anim>
                                    <p:anim calcmode="lin" valueType="num">
                                      <p:cBhvr additive="base">
                                        <p:cTn id="66" dur="10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8" fill="hold" grpId="0" nodeType="clickEffect">
                                  <p:stCondLst>
                                    <p:cond delay="0"/>
                                  </p:stCondLst>
                                  <p:iterate type="wd">
                                    <p:tmPct val="5000"/>
                                  </p:iterate>
                                  <p:childTnLst>
                                    <p:set>
                                      <p:cBhvr>
                                        <p:cTn id="70" dur="1" fill="hold">
                                          <p:stCondLst>
                                            <p:cond delay="0"/>
                                          </p:stCondLst>
                                        </p:cTn>
                                        <p:tgtEl>
                                          <p:spTgt spid="16"/>
                                        </p:tgtEl>
                                        <p:attrNameLst>
                                          <p:attrName>style.visibility</p:attrName>
                                        </p:attrNameLst>
                                      </p:cBhvr>
                                      <p:to>
                                        <p:strVal val="visible"/>
                                      </p:to>
                                    </p:set>
                                    <p:anim calcmode="lin" valueType="num">
                                      <p:cBhvr additive="base">
                                        <p:cTn id="71" dur="1000" fill="hold"/>
                                        <p:tgtEl>
                                          <p:spTgt spid="16"/>
                                        </p:tgtEl>
                                        <p:attrNameLst>
                                          <p:attrName>ppt_x</p:attrName>
                                        </p:attrNameLst>
                                      </p:cBhvr>
                                      <p:tavLst>
                                        <p:tav tm="0">
                                          <p:val>
                                            <p:strVal val="0-#ppt_w/2"/>
                                          </p:val>
                                        </p:tav>
                                        <p:tav tm="100000">
                                          <p:val>
                                            <p:strVal val="#ppt_x"/>
                                          </p:val>
                                        </p:tav>
                                      </p:tavLst>
                                    </p:anim>
                                    <p:anim calcmode="lin" valueType="num">
                                      <p:cBhvr additive="base">
                                        <p:cTn id="72" dur="10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8" fill="hold" grpId="0" nodeType="clickEffect">
                                  <p:stCondLst>
                                    <p:cond delay="0"/>
                                  </p:stCondLst>
                                  <p:iterate type="wd">
                                    <p:tmPct val="5000"/>
                                  </p:iterate>
                                  <p:childTnLst>
                                    <p:set>
                                      <p:cBhvr>
                                        <p:cTn id="76" dur="1" fill="hold">
                                          <p:stCondLst>
                                            <p:cond delay="0"/>
                                          </p:stCondLst>
                                        </p:cTn>
                                        <p:tgtEl>
                                          <p:spTgt spid="19"/>
                                        </p:tgtEl>
                                        <p:attrNameLst>
                                          <p:attrName>style.visibility</p:attrName>
                                        </p:attrNameLst>
                                      </p:cBhvr>
                                      <p:to>
                                        <p:strVal val="visible"/>
                                      </p:to>
                                    </p:set>
                                    <p:anim calcmode="lin" valueType="num">
                                      <p:cBhvr additive="base">
                                        <p:cTn id="77" dur="1000" fill="hold"/>
                                        <p:tgtEl>
                                          <p:spTgt spid="19"/>
                                        </p:tgtEl>
                                        <p:attrNameLst>
                                          <p:attrName>ppt_x</p:attrName>
                                        </p:attrNameLst>
                                      </p:cBhvr>
                                      <p:tavLst>
                                        <p:tav tm="0">
                                          <p:val>
                                            <p:strVal val="0-#ppt_w/2"/>
                                          </p:val>
                                        </p:tav>
                                        <p:tav tm="100000">
                                          <p:val>
                                            <p:strVal val="#ppt_x"/>
                                          </p:val>
                                        </p:tav>
                                      </p:tavLst>
                                    </p:anim>
                                    <p:anim calcmode="lin" valueType="num">
                                      <p:cBhvr additive="base">
                                        <p:cTn id="78" dur="1000" fill="hold"/>
                                        <p:tgtEl>
                                          <p:spTgt spid="19"/>
                                        </p:tgtEl>
                                        <p:attrNameLst>
                                          <p:attrName>ppt_y</p:attrName>
                                        </p:attrNameLst>
                                      </p:cBhvr>
                                      <p:tavLst>
                                        <p:tav tm="0">
                                          <p:val>
                                            <p:strVal val="#ppt_y"/>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8" fill="hold" grpId="0" nodeType="clickEffect">
                                  <p:stCondLst>
                                    <p:cond delay="0"/>
                                  </p:stCondLst>
                                  <p:iterate type="wd">
                                    <p:tmPct val="5000"/>
                                  </p:iterate>
                                  <p:childTnLst>
                                    <p:set>
                                      <p:cBhvr>
                                        <p:cTn id="82" dur="1" fill="hold">
                                          <p:stCondLst>
                                            <p:cond delay="0"/>
                                          </p:stCondLst>
                                        </p:cTn>
                                        <p:tgtEl>
                                          <p:spTgt spid="20"/>
                                        </p:tgtEl>
                                        <p:attrNameLst>
                                          <p:attrName>style.visibility</p:attrName>
                                        </p:attrNameLst>
                                      </p:cBhvr>
                                      <p:to>
                                        <p:strVal val="visible"/>
                                      </p:to>
                                    </p:set>
                                    <p:anim calcmode="lin" valueType="num">
                                      <p:cBhvr additive="base">
                                        <p:cTn id="83" dur="1000" fill="hold"/>
                                        <p:tgtEl>
                                          <p:spTgt spid="20"/>
                                        </p:tgtEl>
                                        <p:attrNameLst>
                                          <p:attrName>ppt_x</p:attrName>
                                        </p:attrNameLst>
                                      </p:cBhvr>
                                      <p:tavLst>
                                        <p:tav tm="0">
                                          <p:val>
                                            <p:strVal val="0-#ppt_w/2"/>
                                          </p:val>
                                        </p:tav>
                                        <p:tav tm="100000">
                                          <p:val>
                                            <p:strVal val="#ppt_x"/>
                                          </p:val>
                                        </p:tav>
                                      </p:tavLst>
                                    </p:anim>
                                    <p:anim calcmode="lin" valueType="num">
                                      <p:cBhvr additive="base">
                                        <p:cTn id="84" dur="1000" fill="hold"/>
                                        <p:tgtEl>
                                          <p:spTgt spid="20"/>
                                        </p:tgtEl>
                                        <p:attrNameLst>
                                          <p:attrName>ppt_y</p:attrName>
                                        </p:attrNameLst>
                                      </p:cBhvr>
                                      <p:tavLst>
                                        <p:tav tm="0">
                                          <p:val>
                                            <p:strVal val="#ppt_y"/>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8" fill="hold" nodeType="clickEffect">
                                  <p:stCondLst>
                                    <p:cond delay="0"/>
                                  </p:stCondLst>
                                  <p:iterate type="wd">
                                    <p:tmPct val="5000"/>
                                  </p:iterate>
                                  <p:childTnLst>
                                    <p:set>
                                      <p:cBhvr>
                                        <p:cTn id="88" dur="1" fill="hold">
                                          <p:stCondLst>
                                            <p:cond delay="0"/>
                                          </p:stCondLst>
                                        </p:cTn>
                                        <p:tgtEl>
                                          <p:spTgt spid="21"/>
                                        </p:tgtEl>
                                        <p:attrNameLst>
                                          <p:attrName>style.visibility</p:attrName>
                                        </p:attrNameLst>
                                      </p:cBhvr>
                                      <p:to>
                                        <p:strVal val="visible"/>
                                      </p:to>
                                    </p:set>
                                    <p:anim calcmode="lin" valueType="num">
                                      <p:cBhvr additive="base">
                                        <p:cTn id="89" dur="1000" fill="hold"/>
                                        <p:tgtEl>
                                          <p:spTgt spid="21"/>
                                        </p:tgtEl>
                                        <p:attrNameLst>
                                          <p:attrName>ppt_x</p:attrName>
                                        </p:attrNameLst>
                                      </p:cBhvr>
                                      <p:tavLst>
                                        <p:tav tm="0">
                                          <p:val>
                                            <p:strVal val="0-#ppt_w/2"/>
                                          </p:val>
                                        </p:tav>
                                        <p:tav tm="100000">
                                          <p:val>
                                            <p:strVal val="#ppt_x"/>
                                          </p:val>
                                        </p:tav>
                                      </p:tavLst>
                                    </p:anim>
                                    <p:anim calcmode="lin" valueType="num">
                                      <p:cBhvr additive="base">
                                        <p:cTn id="90" dur="10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2" presetClass="entr" presetSubtype="8" fill="hold" grpId="0" nodeType="clickEffect">
                                  <p:stCondLst>
                                    <p:cond delay="0"/>
                                  </p:stCondLst>
                                  <p:iterate type="wd">
                                    <p:tmPct val="5000"/>
                                  </p:iterate>
                                  <p:childTnLst>
                                    <p:set>
                                      <p:cBhvr>
                                        <p:cTn id="94" dur="1" fill="hold">
                                          <p:stCondLst>
                                            <p:cond delay="0"/>
                                          </p:stCondLst>
                                        </p:cTn>
                                        <p:tgtEl>
                                          <p:spTgt spid="2049"/>
                                        </p:tgtEl>
                                        <p:attrNameLst>
                                          <p:attrName>style.visibility</p:attrName>
                                        </p:attrNameLst>
                                      </p:cBhvr>
                                      <p:to>
                                        <p:strVal val="visible"/>
                                      </p:to>
                                    </p:set>
                                    <p:anim calcmode="lin" valueType="num">
                                      <p:cBhvr additive="base">
                                        <p:cTn id="95" dur="1000" fill="hold"/>
                                        <p:tgtEl>
                                          <p:spTgt spid="2049"/>
                                        </p:tgtEl>
                                        <p:attrNameLst>
                                          <p:attrName>ppt_x</p:attrName>
                                        </p:attrNameLst>
                                      </p:cBhvr>
                                      <p:tavLst>
                                        <p:tav tm="0">
                                          <p:val>
                                            <p:strVal val="0-#ppt_w/2"/>
                                          </p:val>
                                        </p:tav>
                                        <p:tav tm="100000">
                                          <p:val>
                                            <p:strVal val="#ppt_x"/>
                                          </p:val>
                                        </p:tav>
                                      </p:tavLst>
                                    </p:anim>
                                    <p:anim calcmode="lin" valueType="num">
                                      <p:cBhvr additive="base">
                                        <p:cTn id="96" dur="1000" fill="hold"/>
                                        <p:tgtEl>
                                          <p:spTgt spid="2049"/>
                                        </p:tgtEl>
                                        <p:attrNameLst>
                                          <p:attrName>ppt_y</p:attrName>
                                        </p:attrNameLst>
                                      </p:cBhvr>
                                      <p:tavLst>
                                        <p:tav tm="0">
                                          <p:val>
                                            <p:strVal val="#ppt_y"/>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2" presetClass="entr" presetSubtype="8" fill="hold" grpId="0" nodeType="clickEffect">
                                  <p:stCondLst>
                                    <p:cond delay="0"/>
                                  </p:stCondLst>
                                  <p:iterate type="wd">
                                    <p:tmPct val="5000"/>
                                  </p:iterate>
                                  <p:childTnLst>
                                    <p:set>
                                      <p:cBhvr>
                                        <p:cTn id="100" dur="1" fill="hold">
                                          <p:stCondLst>
                                            <p:cond delay="0"/>
                                          </p:stCondLst>
                                        </p:cTn>
                                        <p:tgtEl>
                                          <p:spTgt spid="2051"/>
                                        </p:tgtEl>
                                        <p:attrNameLst>
                                          <p:attrName>style.visibility</p:attrName>
                                        </p:attrNameLst>
                                      </p:cBhvr>
                                      <p:to>
                                        <p:strVal val="visible"/>
                                      </p:to>
                                    </p:set>
                                    <p:anim calcmode="lin" valueType="num">
                                      <p:cBhvr additive="base">
                                        <p:cTn id="101" dur="1000" fill="hold"/>
                                        <p:tgtEl>
                                          <p:spTgt spid="2051"/>
                                        </p:tgtEl>
                                        <p:attrNameLst>
                                          <p:attrName>ppt_x</p:attrName>
                                        </p:attrNameLst>
                                      </p:cBhvr>
                                      <p:tavLst>
                                        <p:tav tm="0">
                                          <p:val>
                                            <p:strVal val="0-#ppt_w/2"/>
                                          </p:val>
                                        </p:tav>
                                        <p:tav tm="100000">
                                          <p:val>
                                            <p:strVal val="#ppt_x"/>
                                          </p:val>
                                        </p:tav>
                                      </p:tavLst>
                                    </p:anim>
                                    <p:anim calcmode="lin" valueType="num">
                                      <p:cBhvr additive="base">
                                        <p:cTn id="102" dur="1000" fill="hold"/>
                                        <p:tgtEl>
                                          <p:spTgt spid="2051"/>
                                        </p:tgtEl>
                                        <p:attrNameLst>
                                          <p:attrName>ppt_y</p:attrName>
                                        </p:attrNameLst>
                                      </p:cBhvr>
                                      <p:tavLst>
                                        <p:tav tm="0">
                                          <p:val>
                                            <p:strVal val="#ppt_y"/>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2" presetClass="entr" presetSubtype="8" fill="hold" grpId="0" nodeType="clickEffect">
                                  <p:stCondLst>
                                    <p:cond delay="0"/>
                                  </p:stCondLst>
                                  <p:iterate type="wd">
                                    <p:tmPct val="5000"/>
                                  </p:iterate>
                                  <p:childTnLst>
                                    <p:set>
                                      <p:cBhvr>
                                        <p:cTn id="106" dur="1" fill="hold">
                                          <p:stCondLst>
                                            <p:cond delay="0"/>
                                          </p:stCondLst>
                                        </p:cTn>
                                        <p:tgtEl>
                                          <p:spTgt spid="2053"/>
                                        </p:tgtEl>
                                        <p:attrNameLst>
                                          <p:attrName>style.visibility</p:attrName>
                                        </p:attrNameLst>
                                      </p:cBhvr>
                                      <p:to>
                                        <p:strVal val="visible"/>
                                      </p:to>
                                    </p:set>
                                    <p:anim calcmode="lin" valueType="num">
                                      <p:cBhvr additive="base">
                                        <p:cTn id="107" dur="1000" fill="hold"/>
                                        <p:tgtEl>
                                          <p:spTgt spid="2053"/>
                                        </p:tgtEl>
                                        <p:attrNameLst>
                                          <p:attrName>ppt_x</p:attrName>
                                        </p:attrNameLst>
                                      </p:cBhvr>
                                      <p:tavLst>
                                        <p:tav tm="0">
                                          <p:val>
                                            <p:strVal val="0-#ppt_w/2"/>
                                          </p:val>
                                        </p:tav>
                                        <p:tav tm="100000">
                                          <p:val>
                                            <p:strVal val="#ppt_x"/>
                                          </p:val>
                                        </p:tav>
                                      </p:tavLst>
                                    </p:anim>
                                    <p:anim calcmode="lin" valueType="num">
                                      <p:cBhvr additive="base">
                                        <p:cTn id="108" dur="1000" fill="hold"/>
                                        <p:tgtEl>
                                          <p:spTgt spid="2053"/>
                                        </p:tgtEl>
                                        <p:attrNameLst>
                                          <p:attrName>ppt_y</p:attrName>
                                        </p:attrNameLst>
                                      </p:cBhvr>
                                      <p:tavLst>
                                        <p:tav tm="0">
                                          <p:val>
                                            <p:strVal val="#ppt_y"/>
                                          </p:val>
                                        </p:tav>
                                        <p:tav tm="100000">
                                          <p:val>
                                            <p:strVal val="#ppt_y"/>
                                          </p:val>
                                        </p:tav>
                                      </p:tavLst>
                                    </p:anim>
                                  </p:childTnLst>
                                </p:cTn>
                              </p:par>
                            </p:childTnLst>
                          </p:cTn>
                        </p:par>
                      </p:childTnLst>
                    </p:cTn>
                  </p:par>
                  <p:par>
                    <p:cTn id="109" fill="hold">
                      <p:stCondLst>
                        <p:cond delay="indefinite"/>
                      </p:stCondLst>
                      <p:childTnLst>
                        <p:par>
                          <p:cTn id="110" fill="hold">
                            <p:stCondLst>
                              <p:cond delay="0"/>
                            </p:stCondLst>
                            <p:childTnLst>
                              <p:par>
                                <p:cTn id="111" presetID="2" presetClass="entr" presetSubtype="8" fill="hold" grpId="0" nodeType="clickEffect">
                                  <p:stCondLst>
                                    <p:cond delay="0"/>
                                  </p:stCondLst>
                                  <p:iterate type="wd">
                                    <p:tmPct val="5000"/>
                                  </p:iterate>
                                  <p:childTnLst>
                                    <p:set>
                                      <p:cBhvr>
                                        <p:cTn id="112" dur="1" fill="hold">
                                          <p:stCondLst>
                                            <p:cond delay="0"/>
                                          </p:stCondLst>
                                        </p:cTn>
                                        <p:tgtEl>
                                          <p:spTgt spid="2048"/>
                                        </p:tgtEl>
                                        <p:attrNameLst>
                                          <p:attrName>style.visibility</p:attrName>
                                        </p:attrNameLst>
                                      </p:cBhvr>
                                      <p:to>
                                        <p:strVal val="visible"/>
                                      </p:to>
                                    </p:set>
                                    <p:anim calcmode="lin" valueType="num">
                                      <p:cBhvr additive="base">
                                        <p:cTn id="113" dur="1000" fill="hold"/>
                                        <p:tgtEl>
                                          <p:spTgt spid="2048"/>
                                        </p:tgtEl>
                                        <p:attrNameLst>
                                          <p:attrName>ppt_x</p:attrName>
                                        </p:attrNameLst>
                                      </p:cBhvr>
                                      <p:tavLst>
                                        <p:tav tm="0">
                                          <p:val>
                                            <p:strVal val="0-#ppt_w/2"/>
                                          </p:val>
                                        </p:tav>
                                        <p:tav tm="100000">
                                          <p:val>
                                            <p:strVal val="#ppt_x"/>
                                          </p:val>
                                        </p:tav>
                                      </p:tavLst>
                                    </p:anim>
                                    <p:anim calcmode="lin" valueType="num">
                                      <p:cBhvr additive="base">
                                        <p:cTn id="114" dur="1000" fill="hold"/>
                                        <p:tgtEl>
                                          <p:spTgt spid="2048"/>
                                        </p:tgtEl>
                                        <p:attrNameLst>
                                          <p:attrName>ppt_y</p:attrName>
                                        </p:attrNameLst>
                                      </p:cBhvr>
                                      <p:tavLst>
                                        <p:tav tm="0">
                                          <p:val>
                                            <p:strVal val="#ppt_y"/>
                                          </p:val>
                                        </p:tav>
                                        <p:tav tm="100000">
                                          <p:val>
                                            <p:strVal val="#ppt_y"/>
                                          </p:val>
                                        </p:tav>
                                      </p:tavLst>
                                    </p:anim>
                                  </p:childTnLst>
                                </p:cTn>
                              </p:par>
                            </p:childTnLst>
                          </p:cTn>
                        </p:par>
                      </p:childTnLst>
                    </p:cTn>
                  </p:par>
                  <p:par>
                    <p:cTn id="115" fill="hold">
                      <p:stCondLst>
                        <p:cond delay="indefinite"/>
                      </p:stCondLst>
                      <p:childTnLst>
                        <p:par>
                          <p:cTn id="116" fill="hold">
                            <p:stCondLst>
                              <p:cond delay="0"/>
                            </p:stCondLst>
                            <p:childTnLst>
                              <p:par>
                                <p:cTn id="117" presetID="2" presetClass="entr" presetSubtype="8" fill="hold" grpId="0" nodeType="clickEffect">
                                  <p:stCondLst>
                                    <p:cond delay="0"/>
                                  </p:stCondLst>
                                  <p:iterate type="wd">
                                    <p:tmPct val="5000"/>
                                  </p:iterate>
                                  <p:childTnLst>
                                    <p:set>
                                      <p:cBhvr>
                                        <p:cTn id="118" dur="1" fill="hold">
                                          <p:stCondLst>
                                            <p:cond delay="0"/>
                                          </p:stCondLst>
                                        </p:cTn>
                                        <p:tgtEl>
                                          <p:spTgt spid="2054"/>
                                        </p:tgtEl>
                                        <p:attrNameLst>
                                          <p:attrName>style.visibility</p:attrName>
                                        </p:attrNameLst>
                                      </p:cBhvr>
                                      <p:to>
                                        <p:strVal val="visible"/>
                                      </p:to>
                                    </p:set>
                                    <p:anim calcmode="lin" valueType="num">
                                      <p:cBhvr additive="base">
                                        <p:cTn id="119" dur="1000" fill="hold"/>
                                        <p:tgtEl>
                                          <p:spTgt spid="2054"/>
                                        </p:tgtEl>
                                        <p:attrNameLst>
                                          <p:attrName>ppt_x</p:attrName>
                                        </p:attrNameLst>
                                      </p:cBhvr>
                                      <p:tavLst>
                                        <p:tav tm="0">
                                          <p:val>
                                            <p:strVal val="0-#ppt_w/2"/>
                                          </p:val>
                                        </p:tav>
                                        <p:tav tm="100000">
                                          <p:val>
                                            <p:strVal val="#ppt_x"/>
                                          </p:val>
                                        </p:tav>
                                      </p:tavLst>
                                    </p:anim>
                                    <p:anim calcmode="lin" valueType="num">
                                      <p:cBhvr additive="base">
                                        <p:cTn id="120" dur="1000" fill="hold"/>
                                        <p:tgtEl>
                                          <p:spTgt spid="205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10" grpId="0"/>
      <p:bldP spid="11" grpId="0"/>
      <p:bldP spid="12" grpId="0"/>
      <p:bldP spid="13" grpId="0"/>
      <p:bldP spid="14" grpId="0"/>
      <p:bldP spid="15" grpId="0"/>
      <p:bldP spid="17" grpId="0"/>
      <p:bldP spid="16" grpId="0"/>
      <p:bldP spid="19" grpId="0"/>
      <p:bldP spid="20" grpId="0"/>
      <p:bldP spid="2048" grpId="0"/>
      <p:bldP spid="2049" grpId="0"/>
      <p:bldP spid="2051" grpId="0"/>
      <p:bldP spid="2053" grpId="0"/>
      <p:bldP spid="205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ình chữ nhật 3"/>
          <p:cNvSpPr/>
          <p:nvPr/>
        </p:nvSpPr>
        <p:spPr>
          <a:xfrm>
            <a:off x="-4832" y="0"/>
            <a:ext cx="9144000" cy="830997"/>
          </a:xfrm>
          <a:prstGeom prst="rect">
            <a:avLst/>
          </a:prstGeom>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vi-VN" sz="2400" b="1" cap="all" dirty="0" smtClean="0">
                <a:ln w="0"/>
                <a:solidFill>
                  <a:srgbClr val="C00000"/>
                </a:solidFill>
                <a:effectLst>
                  <a:reflection blurRad="12700" stA="50000" endPos="50000" dist="5000" dir="5400000" sy="-100000" rotWithShape="0"/>
                </a:effectLst>
              </a:rPr>
              <a:t>BÀI 7.  SỰ PHỤ THUỘC CỦA ĐIỆN TRỞ </a:t>
            </a:r>
          </a:p>
          <a:p>
            <a:pPr algn="ctr"/>
            <a:r>
              <a:rPr lang="vi-VN" sz="2400" b="1" cap="all" dirty="0" smtClean="0">
                <a:ln w="0"/>
                <a:solidFill>
                  <a:srgbClr val="C00000"/>
                </a:solidFill>
                <a:effectLst>
                  <a:reflection blurRad="12700" stA="50000" endPos="50000" dist="5000" dir="5400000" sy="-100000" rotWithShape="0"/>
                </a:effectLst>
              </a:rPr>
              <a:t>VÀO CHIỀU DÀI DÂY DẪN</a:t>
            </a:r>
            <a:endParaRPr lang="vi-VN" sz="2400" b="1" cap="all" dirty="0">
              <a:ln w="0"/>
              <a:solidFill>
                <a:srgbClr val="C00000"/>
              </a:solidFill>
              <a:effectLst>
                <a:reflection blurRad="12700" stA="50000" endPos="50000" dist="5000" dir="5400000" sy="-100000" rotWithShape="0"/>
              </a:effectLst>
            </a:endParaRPr>
          </a:p>
        </p:txBody>
      </p:sp>
      <p:sp>
        <p:nvSpPr>
          <p:cNvPr id="5" name="Hình chữ nhật 4"/>
          <p:cNvSpPr/>
          <p:nvPr/>
        </p:nvSpPr>
        <p:spPr>
          <a:xfrm>
            <a:off x="-4832" y="766445"/>
            <a:ext cx="9144000" cy="646331"/>
          </a:xfrm>
          <a:prstGeom prst="rect">
            <a:avLst/>
          </a:prstGeom>
        </p:spPr>
        <p:txBody>
          <a:bodyPr wrap="square">
            <a:spAutoFit/>
          </a:bodyPr>
          <a:lstStyle/>
          <a:p>
            <a:r>
              <a:rPr lang="vi-VN" b="1" dirty="0" smtClean="0">
                <a:solidFill>
                  <a:srgbClr val="000099"/>
                </a:solidFill>
              </a:rPr>
              <a:t>I. XÁC ĐỊNH SỰ PHỤ THUỘC CỦA ĐIỆN TRỞ DÂY DẪN VÀO MỘT TRONG NHỮNG YẾU TỐ KHÁC NHAU: </a:t>
            </a:r>
            <a:endParaRPr lang="vi-VN" b="1" dirty="0">
              <a:solidFill>
                <a:srgbClr val="000099"/>
              </a:solidFill>
            </a:endParaRPr>
          </a:p>
        </p:txBody>
      </p:sp>
      <p:sp>
        <p:nvSpPr>
          <p:cNvPr id="6" name="Hình chữ nhật 5"/>
          <p:cNvSpPr/>
          <p:nvPr/>
        </p:nvSpPr>
        <p:spPr>
          <a:xfrm>
            <a:off x="-4613" y="1330608"/>
            <a:ext cx="6653261" cy="830997"/>
          </a:xfrm>
          <a:prstGeom prst="rect">
            <a:avLst/>
          </a:prstGeom>
        </p:spPr>
        <p:txBody>
          <a:bodyPr wrap="square">
            <a:spAutoFit/>
          </a:bodyPr>
          <a:lstStyle/>
          <a:p>
            <a:r>
              <a:rPr lang="vi-VN" sz="2400" b="1" dirty="0" smtClean="0">
                <a:solidFill>
                  <a:srgbClr val="C00000"/>
                </a:solidFill>
              </a:rPr>
              <a:t>1.Các </a:t>
            </a:r>
            <a:r>
              <a:rPr lang="vi-VN" sz="2400" b="1" dirty="0" err="1" smtClean="0">
                <a:solidFill>
                  <a:srgbClr val="C00000"/>
                </a:solidFill>
              </a:rPr>
              <a:t>cuộn</a:t>
            </a:r>
            <a:r>
              <a:rPr lang="vi-VN" sz="2400" b="1" dirty="0" smtClean="0">
                <a:solidFill>
                  <a:srgbClr val="C00000"/>
                </a:solidFill>
              </a:rPr>
              <a:t> dây dẫn ở hình 7.1 có những điểm nào khác nhau ?</a:t>
            </a:r>
            <a:endParaRPr lang="vi-VN" sz="2400" b="1" dirty="0">
              <a:solidFill>
                <a:srgbClr val="C00000"/>
              </a:solidFill>
            </a:endParaRPr>
          </a:p>
        </p:txBody>
      </p:sp>
      <p:pic>
        <p:nvPicPr>
          <p:cNvPr id="7" name="Picture 148" descr="images"/>
          <p:cNvPicPr>
            <a:picLocks noChangeAspect="1" noChangeArrowheads="1"/>
          </p:cNvPicPr>
          <p:nvPr/>
        </p:nvPicPr>
        <p:blipFill>
          <a:blip r:embed="rId2">
            <a:extLst>
              <a:ext uri="{BEBA8EAE-BF5A-486C-A8C5-ECC9F3942E4B}">
                <a14:imgProps xmlns:a14="http://schemas.microsoft.com/office/drawing/2010/main" xmlns="">
                  <a14:imgLayer r:embed="rId3">
                    <a14:imgEffect>
                      <a14:brightnessContrast bright="-20000" contrast="58000"/>
                    </a14:imgEffect>
                  </a14:imgLayer>
                </a14:imgProps>
              </a:ext>
              <a:ext uri="{28A0092B-C50C-407E-A947-70E740481C1C}">
                <a14:useLocalDpi xmlns:a14="http://schemas.microsoft.com/office/drawing/2010/main" xmlns="" val="0"/>
              </a:ext>
            </a:extLst>
          </a:blip>
          <a:srcRect/>
          <a:stretch>
            <a:fillRect/>
          </a:stretch>
        </p:blipFill>
        <p:spPr bwMode="auto">
          <a:xfrm>
            <a:off x="7005389" y="1484784"/>
            <a:ext cx="1743075" cy="1362075"/>
          </a:xfrm>
          <a:prstGeom prst="rect">
            <a:avLst/>
          </a:prstGeom>
          <a:noFill/>
          <a:ln>
            <a:solidFill>
              <a:schemeClr val="tx1"/>
            </a:solidFill>
          </a:ln>
          <a:extLst>
            <a:ext uri="{909E8E84-426E-40DD-AFC4-6F175D3DCCD1}">
              <a14:hiddenFill xmlns:a14="http://schemas.microsoft.com/office/drawing/2010/main" xmlns="">
                <a:solidFill>
                  <a:srgbClr val="FFFFFF"/>
                </a:solidFill>
              </a14:hiddenFill>
            </a:ext>
          </a:extLst>
        </p:spPr>
      </p:pic>
      <p:sp>
        <p:nvSpPr>
          <p:cNvPr id="8" name="Freeform 150"/>
          <p:cNvSpPr>
            <a:spLocks/>
          </p:cNvSpPr>
          <p:nvPr/>
        </p:nvSpPr>
        <p:spPr bwMode="auto">
          <a:xfrm>
            <a:off x="6864672" y="3638624"/>
            <a:ext cx="1955800" cy="522288"/>
          </a:xfrm>
          <a:custGeom>
            <a:avLst/>
            <a:gdLst>
              <a:gd name="T0" fmla="*/ 0 w 1232"/>
              <a:gd name="T1" fmla="*/ 68 h 329"/>
              <a:gd name="T2" fmla="*/ 778 w 1232"/>
              <a:gd name="T3" fmla="*/ 86 h 329"/>
              <a:gd name="T4" fmla="*/ 924 w 1232"/>
              <a:gd name="T5" fmla="*/ 122 h 329"/>
              <a:gd name="T6" fmla="*/ 1052 w 1232"/>
              <a:gd name="T7" fmla="*/ 168 h 329"/>
              <a:gd name="T8" fmla="*/ 1088 w 1232"/>
              <a:gd name="T9" fmla="*/ 186 h 329"/>
              <a:gd name="T10" fmla="*/ 1180 w 1232"/>
              <a:gd name="T11" fmla="*/ 214 h 329"/>
              <a:gd name="T12" fmla="*/ 1189 w 1232"/>
              <a:gd name="T13" fmla="*/ 269 h 329"/>
              <a:gd name="T14" fmla="*/ 842 w 1232"/>
              <a:gd name="T15" fmla="*/ 260 h 329"/>
              <a:gd name="T16" fmla="*/ 723 w 1232"/>
              <a:gd name="T17" fmla="*/ 214 h 329"/>
              <a:gd name="T18" fmla="*/ 695 w 1232"/>
              <a:gd name="T19" fmla="*/ 196 h 329"/>
              <a:gd name="T20" fmla="*/ 668 w 1232"/>
              <a:gd name="T21" fmla="*/ 177 h 329"/>
              <a:gd name="T22" fmla="*/ 613 w 1232"/>
              <a:gd name="T23" fmla="*/ 113 h 329"/>
              <a:gd name="T24" fmla="*/ 896 w 1232"/>
              <a:gd name="T25" fmla="*/ 104 h 329"/>
              <a:gd name="T26" fmla="*/ 1052 w 1232"/>
              <a:gd name="T27" fmla="*/ 177 h 329"/>
              <a:gd name="T28" fmla="*/ 1107 w 1232"/>
              <a:gd name="T29" fmla="*/ 196 h 329"/>
              <a:gd name="T30" fmla="*/ 1134 w 1232"/>
              <a:gd name="T31" fmla="*/ 205 h 329"/>
              <a:gd name="T32" fmla="*/ 1152 w 1232"/>
              <a:gd name="T33" fmla="*/ 260 h 329"/>
              <a:gd name="T34" fmla="*/ 1098 w 1232"/>
              <a:gd name="T35" fmla="*/ 278 h 329"/>
              <a:gd name="T36" fmla="*/ 714 w 1232"/>
              <a:gd name="T37" fmla="*/ 186 h 329"/>
              <a:gd name="T38" fmla="*/ 695 w 1232"/>
              <a:gd name="T39" fmla="*/ 168 h 329"/>
              <a:gd name="T40" fmla="*/ 668 w 1232"/>
              <a:gd name="T41" fmla="*/ 159 h 329"/>
              <a:gd name="T42" fmla="*/ 622 w 1232"/>
              <a:gd name="T43" fmla="*/ 113 h 329"/>
              <a:gd name="T44" fmla="*/ 686 w 1232"/>
              <a:gd name="T45" fmla="*/ 58 h 329"/>
              <a:gd name="T46" fmla="*/ 988 w 1232"/>
              <a:gd name="T47" fmla="*/ 86 h 329"/>
              <a:gd name="T48" fmla="*/ 1034 w 1232"/>
              <a:gd name="T49" fmla="*/ 104 h 329"/>
              <a:gd name="T50" fmla="*/ 1134 w 1232"/>
              <a:gd name="T51" fmla="*/ 132 h 329"/>
              <a:gd name="T52" fmla="*/ 1162 w 1232"/>
              <a:gd name="T53" fmla="*/ 168 h 329"/>
              <a:gd name="T54" fmla="*/ 1189 w 1232"/>
              <a:gd name="T55" fmla="*/ 186 h 329"/>
              <a:gd name="T56" fmla="*/ 1198 w 1232"/>
              <a:gd name="T57" fmla="*/ 223 h 329"/>
              <a:gd name="T58" fmla="*/ 1216 w 1232"/>
              <a:gd name="T59" fmla="*/ 250 h 329"/>
              <a:gd name="T60" fmla="*/ 896 w 1232"/>
              <a:gd name="T61" fmla="*/ 269 h 329"/>
              <a:gd name="T62" fmla="*/ 778 w 1232"/>
              <a:gd name="T63" fmla="*/ 223 h 329"/>
              <a:gd name="T64" fmla="*/ 659 w 1232"/>
              <a:gd name="T65" fmla="*/ 113 h 329"/>
              <a:gd name="T66" fmla="*/ 924 w 1232"/>
              <a:gd name="T67" fmla="*/ 77 h 329"/>
              <a:gd name="T68" fmla="*/ 1107 w 1232"/>
              <a:gd name="T69" fmla="*/ 104 h 329"/>
              <a:gd name="T70" fmla="*/ 1198 w 1232"/>
              <a:gd name="T71" fmla="*/ 177 h 329"/>
              <a:gd name="T72" fmla="*/ 1171 w 1232"/>
              <a:gd name="T73" fmla="*/ 296 h 329"/>
              <a:gd name="T74" fmla="*/ 906 w 1232"/>
              <a:gd name="T75" fmla="*/ 260 h 329"/>
              <a:gd name="T76" fmla="*/ 832 w 1232"/>
              <a:gd name="T77" fmla="*/ 232 h 329"/>
              <a:gd name="T78" fmla="*/ 732 w 1232"/>
              <a:gd name="T79" fmla="*/ 168 h 329"/>
              <a:gd name="T80" fmla="*/ 714 w 1232"/>
              <a:gd name="T81" fmla="*/ 141 h 329"/>
              <a:gd name="T82" fmla="*/ 686 w 1232"/>
              <a:gd name="T83" fmla="*/ 132 h 329"/>
              <a:gd name="T84" fmla="*/ 741 w 1232"/>
              <a:gd name="T85" fmla="*/ 31 h 329"/>
              <a:gd name="T86" fmla="*/ 1052 w 1232"/>
              <a:gd name="T87" fmla="*/ 77 h 329"/>
              <a:gd name="T88" fmla="*/ 1180 w 1232"/>
              <a:gd name="T89" fmla="*/ 177 h 329"/>
              <a:gd name="T90" fmla="*/ 1152 w 1232"/>
              <a:gd name="T91" fmla="*/ 287 h 329"/>
              <a:gd name="T92" fmla="*/ 1098 w 1232"/>
              <a:gd name="T93" fmla="*/ 305 h 329"/>
              <a:gd name="T94" fmla="*/ 970 w 1232"/>
              <a:gd name="T95" fmla="*/ 296 h 329"/>
              <a:gd name="T96" fmla="*/ 878 w 1232"/>
              <a:gd name="T97" fmla="*/ 250 h 329"/>
              <a:gd name="T98" fmla="*/ 805 w 1232"/>
              <a:gd name="T99" fmla="*/ 223 h 329"/>
              <a:gd name="T100" fmla="*/ 275 w 1232"/>
              <a:gd name="T101" fmla="*/ 196 h 329"/>
              <a:gd name="T102" fmla="*/ 247 w 1232"/>
              <a:gd name="T103" fmla="*/ 186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32" h="329">
                <a:moveTo>
                  <a:pt x="0" y="68"/>
                </a:moveTo>
                <a:cubicBezTo>
                  <a:pt x="253" y="0"/>
                  <a:pt x="521" y="68"/>
                  <a:pt x="778" y="86"/>
                </a:cubicBezTo>
                <a:cubicBezTo>
                  <a:pt x="826" y="102"/>
                  <a:pt x="874" y="114"/>
                  <a:pt x="924" y="122"/>
                </a:cubicBezTo>
                <a:cubicBezTo>
                  <a:pt x="967" y="138"/>
                  <a:pt x="1008" y="157"/>
                  <a:pt x="1052" y="168"/>
                </a:cubicBezTo>
                <a:cubicBezTo>
                  <a:pt x="1064" y="174"/>
                  <a:pt x="1075" y="181"/>
                  <a:pt x="1088" y="186"/>
                </a:cubicBezTo>
                <a:cubicBezTo>
                  <a:pt x="1118" y="197"/>
                  <a:pt x="1180" y="214"/>
                  <a:pt x="1180" y="214"/>
                </a:cubicBezTo>
                <a:cubicBezTo>
                  <a:pt x="1190" y="229"/>
                  <a:pt x="1208" y="268"/>
                  <a:pt x="1189" y="269"/>
                </a:cubicBezTo>
                <a:cubicBezTo>
                  <a:pt x="1073" y="275"/>
                  <a:pt x="958" y="263"/>
                  <a:pt x="842" y="260"/>
                </a:cubicBezTo>
                <a:cubicBezTo>
                  <a:pt x="756" y="247"/>
                  <a:pt x="797" y="262"/>
                  <a:pt x="723" y="214"/>
                </a:cubicBezTo>
                <a:cubicBezTo>
                  <a:pt x="714" y="208"/>
                  <a:pt x="704" y="202"/>
                  <a:pt x="695" y="196"/>
                </a:cubicBezTo>
                <a:cubicBezTo>
                  <a:pt x="686" y="190"/>
                  <a:pt x="668" y="177"/>
                  <a:pt x="668" y="177"/>
                </a:cubicBezTo>
                <a:cubicBezTo>
                  <a:pt x="655" y="139"/>
                  <a:pt x="639" y="141"/>
                  <a:pt x="613" y="113"/>
                </a:cubicBezTo>
                <a:cubicBezTo>
                  <a:pt x="716" y="79"/>
                  <a:pt x="753" y="98"/>
                  <a:pt x="896" y="104"/>
                </a:cubicBezTo>
                <a:cubicBezTo>
                  <a:pt x="982" y="118"/>
                  <a:pt x="980" y="130"/>
                  <a:pt x="1052" y="177"/>
                </a:cubicBezTo>
                <a:cubicBezTo>
                  <a:pt x="1068" y="188"/>
                  <a:pt x="1089" y="190"/>
                  <a:pt x="1107" y="196"/>
                </a:cubicBezTo>
                <a:cubicBezTo>
                  <a:pt x="1116" y="199"/>
                  <a:pt x="1134" y="205"/>
                  <a:pt x="1134" y="205"/>
                </a:cubicBezTo>
                <a:cubicBezTo>
                  <a:pt x="1140" y="223"/>
                  <a:pt x="1146" y="242"/>
                  <a:pt x="1152" y="260"/>
                </a:cubicBezTo>
                <a:cubicBezTo>
                  <a:pt x="1158" y="278"/>
                  <a:pt x="1098" y="278"/>
                  <a:pt x="1098" y="278"/>
                </a:cubicBezTo>
                <a:cubicBezTo>
                  <a:pt x="956" y="267"/>
                  <a:pt x="846" y="235"/>
                  <a:pt x="714" y="186"/>
                </a:cubicBezTo>
                <a:cubicBezTo>
                  <a:pt x="708" y="180"/>
                  <a:pt x="703" y="172"/>
                  <a:pt x="695" y="168"/>
                </a:cubicBezTo>
                <a:cubicBezTo>
                  <a:pt x="687" y="163"/>
                  <a:pt x="676" y="165"/>
                  <a:pt x="668" y="159"/>
                </a:cubicBezTo>
                <a:cubicBezTo>
                  <a:pt x="651" y="146"/>
                  <a:pt x="622" y="113"/>
                  <a:pt x="622" y="113"/>
                </a:cubicBezTo>
                <a:cubicBezTo>
                  <a:pt x="635" y="73"/>
                  <a:pt x="645" y="69"/>
                  <a:pt x="686" y="58"/>
                </a:cubicBezTo>
                <a:cubicBezTo>
                  <a:pt x="777" y="63"/>
                  <a:pt x="894" y="58"/>
                  <a:pt x="988" y="86"/>
                </a:cubicBezTo>
                <a:cubicBezTo>
                  <a:pt x="1004" y="91"/>
                  <a:pt x="1018" y="99"/>
                  <a:pt x="1034" y="104"/>
                </a:cubicBezTo>
                <a:cubicBezTo>
                  <a:pt x="1067" y="114"/>
                  <a:pt x="1134" y="132"/>
                  <a:pt x="1134" y="132"/>
                </a:cubicBezTo>
                <a:cubicBezTo>
                  <a:pt x="1143" y="144"/>
                  <a:pt x="1151" y="157"/>
                  <a:pt x="1162" y="168"/>
                </a:cubicBezTo>
                <a:cubicBezTo>
                  <a:pt x="1170" y="176"/>
                  <a:pt x="1183" y="177"/>
                  <a:pt x="1189" y="186"/>
                </a:cubicBezTo>
                <a:cubicBezTo>
                  <a:pt x="1196" y="197"/>
                  <a:pt x="1193" y="211"/>
                  <a:pt x="1198" y="223"/>
                </a:cubicBezTo>
                <a:cubicBezTo>
                  <a:pt x="1202" y="233"/>
                  <a:pt x="1210" y="241"/>
                  <a:pt x="1216" y="250"/>
                </a:cubicBezTo>
                <a:cubicBezTo>
                  <a:pt x="1141" y="329"/>
                  <a:pt x="967" y="271"/>
                  <a:pt x="896" y="269"/>
                </a:cubicBezTo>
                <a:cubicBezTo>
                  <a:pt x="867" y="238"/>
                  <a:pt x="818" y="236"/>
                  <a:pt x="778" y="223"/>
                </a:cubicBezTo>
                <a:cubicBezTo>
                  <a:pt x="745" y="212"/>
                  <a:pt x="678" y="142"/>
                  <a:pt x="659" y="113"/>
                </a:cubicBezTo>
                <a:cubicBezTo>
                  <a:pt x="685" y="8"/>
                  <a:pt x="834" y="73"/>
                  <a:pt x="924" y="77"/>
                </a:cubicBezTo>
                <a:cubicBezTo>
                  <a:pt x="987" y="83"/>
                  <a:pt x="1046" y="89"/>
                  <a:pt x="1107" y="104"/>
                </a:cubicBezTo>
                <a:cubicBezTo>
                  <a:pt x="1140" y="126"/>
                  <a:pt x="1165" y="155"/>
                  <a:pt x="1198" y="177"/>
                </a:cubicBezTo>
                <a:cubicBezTo>
                  <a:pt x="1214" y="226"/>
                  <a:pt x="1232" y="276"/>
                  <a:pt x="1171" y="296"/>
                </a:cubicBezTo>
                <a:cubicBezTo>
                  <a:pt x="1040" y="289"/>
                  <a:pt x="1009" y="286"/>
                  <a:pt x="906" y="260"/>
                </a:cubicBezTo>
                <a:cubicBezTo>
                  <a:pt x="819" y="201"/>
                  <a:pt x="953" y="286"/>
                  <a:pt x="832" y="232"/>
                </a:cubicBezTo>
                <a:cubicBezTo>
                  <a:pt x="790" y="213"/>
                  <a:pt x="773" y="182"/>
                  <a:pt x="732" y="168"/>
                </a:cubicBezTo>
                <a:cubicBezTo>
                  <a:pt x="726" y="159"/>
                  <a:pt x="723" y="148"/>
                  <a:pt x="714" y="141"/>
                </a:cubicBezTo>
                <a:cubicBezTo>
                  <a:pt x="706" y="135"/>
                  <a:pt x="688" y="142"/>
                  <a:pt x="686" y="132"/>
                </a:cubicBezTo>
                <a:cubicBezTo>
                  <a:pt x="672" y="69"/>
                  <a:pt x="694" y="47"/>
                  <a:pt x="741" y="31"/>
                </a:cubicBezTo>
                <a:cubicBezTo>
                  <a:pt x="852" y="38"/>
                  <a:pt x="945" y="56"/>
                  <a:pt x="1052" y="77"/>
                </a:cubicBezTo>
                <a:cubicBezTo>
                  <a:pt x="1100" y="108"/>
                  <a:pt x="1148" y="129"/>
                  <a:pt x="1180" y="177"/>
                </a:cubicBezTo>
                <a:cubicBezTo>
                  <a:pt x="1178" y="195"/>
                  <a:pt x="1184" y="267"/>
                  <a:pt x="1152" y="287"/>
                </a:cubicBezTo>
                <a:cubicBezTo>
                  <a:pt x="1136" y="297"/>
                  <a:pt x="1098" y="305"/>
                  <a:pt x="1098" y="305"/>
                </a:cubicBezTo>
                <a:cubicBezTo>
                  <a:pt x="1055" y="302"/>
                  <a:pt x="1012" y="303"/>
                  <a:pt x="970" y="296"/>
                </a:cubicBezTo>
                <a:cubicBezTo>
                  <a:pt x="950" y="293"/>
                  <a:pt x="903" y="259"/>
                  <a:pt x="878" y="250"/>
                </a:cubicBezTo>
                <a:cubicBezTo>
                  <a:pt x="855" y="215"/>
                  <a:pt x="845" y="210"/>
                  <a:pt x="805" y="223"/>
                </a:cubicBezTo>
                <a:cubicBezTo>
                  <a:pt x="631" y="216"/>
                  <a:pt x="447" y="224"/>
                  <a:pt x="275" y="196"/>
                </a:cubicBezTo>
                <a:cubicBezTo>
                  <a:pt x="266" y="193"/>
                  <a:pt x="247" y="186"/>
                  <a:pt x="247" y="186"/>
                </a:cubicBezTo>
              </a:path>
            </a:pathLst>
          </a:custGeom>
          <a:noFill/>
          <a:ln w="47625" cmpd="sng">
            <a:gradFill>
              <a:gsLst>
                <a:gs pos="0">
                  <a:schemeClr val="tx1"/>
                </a:gs>
                <a:gs pos="27350">
                  <a:srgbClr val="663300"/>
                </a:gs>
                <a:gs pos="76650">
                  <a:srgbClr val="003300"/>
                </a:gs>
                <a:gs pos="50000">
                  <a:srgbClr val="660066"/>
                </a:gs>
                <a:gs pos="100000">
                  <a:schemeClr val="tx1"/>
                </a:gs>
              </a:gsLst>
              <a:lin ang="5400000" scaled="0"/>
            </a:gradFill>
            <a:prstDash val="solid"/>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0" name="Freeform 153"/>
          <p:cNvSpPr>
            <a:spLocks/>
          </p:cNvSpPr>
          <p:nvPr/>
        </p:nvSpPr>
        <p:spPr bwMode="auto">
          <a:xfrm>
            <a:off x="7254502" y="4994077"/>
            <a:ext cx="1277938" cy="534987"/>
          </a:xfrm>
          <a:custGeom>
            <a:avLst/>
            <a:gdLst>
              <a:gd name="T0" fmla="*/ 91 w 805"/>
              <a:gd name="T1" fmla="*/ 58 h 337"/>
              <a:gd name="T2" fmla="*/ 759 w 805"/>
              <a:gd name="T3" fmla="*/ 186 h 337"/>
              <a:gd name="T4" fmla="*/ 713 w 805"/>
              <a:gd name="T5" fmla="*/ 240 h 337"/>
              <a:gd name="T6" fmla="*/ 411 w 805"/>
              <a:gd name="T7" fmla="*/ 213 h 337"/>
              <a:gd name="T8" fmla="*/ 421 w 805"/>
              <a:gd name="T9" fmla="*/ 94 h 337"/>
              <a:gd name="T10" fmla="*/ 741 w 805"/>
              <a:gd name="T11" fmla="*/ 131 h 337"/>
              <a:gd name="T12" fmla="*/ 795 w 805"/>
              <a:gd name="T13" fmla="*/ 204 h 337"/>
              <a:gd name="T14" fmla="*/ 704 w 805"/>
              <a:gd name="T15" fmla="*/ 277 h 337"/>
              <a:gd name="T16" fmla="*/ 411 w 805"/>
              <a:gd name="T17" fmla="*/ 240 h 337"/>
              <a:gd name="T18" fmla="*/ 338 w 805"/>
              <a:gd name="T19" fmla="*/ 176 h 337"/>
              <a:gd name="T20" fmla="*/ 402 w 805"/>
              <a:gd name="T21" fmla="*/ 85 h 337"/>
              <a:gd name="T22" fmla="*/ 731 w 805"/>
              <a:gd name="T23" fmla="*/ 112 h 337"/>
              <a:gd name="T24" fmla="*/ 805 w 805"/>
              <a:gd name="T25" fmla="*/ 176 h 337"/>
              <a:gd name="T26" fmla="*/ 795 w 805"/>
              <a:gd name="T27" fmla="*/ 268 h 337"/>
              <a:gd name="T28" fmla="*/ 741 w 805"/>
              <a:gd name="T29" fmla="*/ 295 h 337"/>
              <a:gd name="T30" fmla="*/ 530 w 805"/>
              <a:gd name="T31" fmla="*/ 314 h 337"/>
              <a:gd name="T32" fmla="*/ 165 w 805"/>
              <a:gd name="T33" fmla="*/ 323 h 337"/>
              <a:gd name="T34" fmla="*/ 0 w 805"/>
              <a:gd name="T35" fmla="*/ 323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5" h="337">
                <a:moveTo>
                  <a:pt x="91" y="58"/>
                </a:moveTo>
                <a:cubicBezTo>
                  <a:pt x="341" y="64"/>
                  <a:pt x="583" y="0"/>
                  <a:pt x="759" y="186"/>
                </a:cubicBezTo>
                <a:cubicBezTo>
                  <a:pt x="775" y="233"/>
                  <a:pt x="753" y="227"/>
                  <a:pt x="713" y="240"/>
                </a:cubicBezTo>
                <a:cubicBezTo>
                  <a:pt x="606" y="235"/>
                  <a:pt x="514" y="230"/>
                  <a:pt x="411" y="213"/>
                </a:cubicBezTo>
                <a:cubicBezTo>
                  <a:pt x="336" y="188"/>
                  <a:pt x="355" y="115"/>
                  <a:pt x="421" y="94"/>
                </a:cubicBezTo>
                <a:cubicBezTo>
                  <a:pt x="652" y="103"/>
                  <a:pt x="594" y="102"/>
                  <a:pt x="741" y="131"/>
                </a:cubicBezTo>
                <a:cubicBezTo>
                  <a:pt x="773" y="152"/>
                  <a:pt x="783" y="168"/>
                  <a:pt x="795" y="204"/>
                </a:cubicBezTo>
                <a:cubicBezTo>
                  <a:pt x="779" y="268"/>
                  <a:pt x="764" y="262"/>
                  <a:pt x="704" y="277"/>
                </a:cubicBezTo>
                <a:cubicBezTo>
                  <a:pt x="594" y="271"/>
                  <a:pt x="514" y="262"/>
                  <a:pt x="411" y="240"/>
                </a:cubicBezTo>
                <a:cubicBezTo>
                  <a:pt x="348" y="198"/>
                  <a:pt x="369" y="222"/>
                  <a:pt x="338" y="176"/>
                </a:cubicBezTo>
                <a:cubicBezTo>
                  <a:pt x="347" y="122"/>
                  <a:pt x="349" y="103"/>
                  <a:pt x="402" y="85"/>
                </a:cubicBezTo>
                <a:cubicBezTo>
                  <a:pt x="497" y="89"/>
                  <a:pt x="630" y="78"/>
                  <a:pt x="731" y="112"/>
                </a:cubicBezTo>
                <a:cubicBezTo>
                  <a:pt x="764" y="145"/>
                  <a:pt x="788" y="130"/>
                  <a:pt x="805" y="176"/>
                </a:cubicBezTo>
                <a:cubicBezTo>
                  <a:pt x="802" y="207"/>
                  <a:pt x="805" y="239"/>
                  <a:pt x="795" y="268"/>
                </a:cubicBezTo>
                <a:cubicBezTo>
                  <a:pt x="791" y="279"/>
                  <a:pt x="751" y="293"/>
                  <a:pt x="741" y="295"/>
                </a:cubicBezTo>
                <a:cubicBezTo>
                  <a:pt x="703" y="301"/>
                  <a:pt x="551" y="313"/>
                  <a:pt x="530" y="314"/>
                </a:cubicBezTo>
                <a:cubicBezTo>
                  <a:pt x="408" y="319"/>
                  <a:pt x="287" y="320"/>
                  <a:pt x="165" y="323"/>
                </a:cubicBezTo>
                <a:cubicBezTo>
                  <a:pt x="108" y="337"/>
                  <a:pt x="60" y="323"/>
                  <a:pt x="0" y="323"/>
                </a:cubicBezTo>
              </a:path>
            </a:pathLst>
          </a:custGeom>
          <a:noFill/>
          <a:ln w="28575">
            <a:gradFill>
              <a:gsLst>
                <a:gs pos="0">
                  <a:srgbClr val="993300"/>
                </a:gs>
                <a:gs pos="50000">
                  <a:srgbClr val="993300"/>
                </a:gs>
                <a:gs pos="100000">
                  <a:srgbClr val="CC9900"/>
                </a:gs>
              </a:gsLst>
              <a:lin ang="5400000" scaled="0"/>
            </a:gra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1" name="Hình chữ nhật 10"/>
          <p:cNvSpPr/>
          <p:nvPr/>
        </p:nvSpPr>
        <p:spPr>
          <a:xfrm>
            <a:off x="7179058" y="2895427"/>
            <a:ext cx="1425390" cy="400110"/>
          </a:xfrm>
          <a:prstGeom prst="rect">
            <a:avLst/>
          </a:prstGeom>
        </p:spPr>
        <p:txBody>
          <a:bodyPr wrap="none">
            <a:spAutoFit/>
          </a:bodyPr>
          <a:lstStyle/>
          <a:p>
            <a:r>
              <a:rPr lang="vi-VN" sz="2000" b="1" dirty="0" smtClean="0">
                <a:solidFill>
                  <a:srgbClr val="003300"/>
                </a:solidFill>
              </a:rPr>
              <a:t>Dây nhôm</a:t>
            </a:r>
            <a:endParaRPr lang="vi-VN" sz="2000" dirty="0">
              <a:solidFill>
                <a:srgbClr val="003300"/>
              </a:solidFill>
            </a:endParaRPr>
          </a:p>
        </p:txBody>
      </p:sp>
      <p:sp>
        <p:nvSpPr>
          <p:cNvPr id="12" name="Hình chữ nhật 11"/>
          <p:cNvSpPr/>
          <p:nvPr/>
        </p:nvSpPr>
        <p:spPr>
          <a:xfrm>
            <a:off x="7076211" y="4168860"/>
            <a:ext cx="1734770" cy="400110"/>
          </a:xfrm>
          <a:prstGeom prst="rect">
            <a:avLst/>
          </a:prstGeom>
        </p:spPr>
        <p:txBody>
          <a:bodyPr wrap="none">
            <a:spAutoFit/>
          </a:bodyPr>
          <a:lstStyle/>
          <a:p>
            <a:r>
              <a:rPr lang="vi-VN" sz="2000" b="1" dirty="0" smtClean="0">
                <a:solidFill>
                  <a:srgbClr val="003300"/>
                </a:solidFill>
              </a:rPr>
              <a:t>Dây hợp kim</a:t>
            </a:r>
            <a:endParaRPr lang="vi-VN" sz="2000" dirty="0">
              <a:solidFill>
                <a:srgbClr val="003300"/>
              </a:solidFill>
            </a:endParaRPr>
          </a:p>
        </p:txBody>
      </p:sp>
      <p:sp>
        <p:nvSpPr>
          <p:cNvPr id="13" name="Hình chữ nhật 12"/>
          <p:cNvSpPr/>
          <p:nvPr/>
        </p:nvSpPr>
        <p:spPr>
          <a:xfrm>
            <a:off x="7249590" y="5529064"/>
            <a:ext cx="1354858" cy="400110"/>
          </a:xfrm>
          <a:prstGeom prst="rect">
            <a:avLst/>
          </a:prstGeom>
        </p:spPr>
        <p:txBody>
          <a:bodyPr wrap="none">
            <a:spAutoFit/>
          </a:bodyPr>
          <a:lstStyle/>
          <a:p>
            <a:r>
              <a:rPr lang="vi-VN" sz="2000" b="1" dirty="0" smtClean="0">
                <a:solidFill>
                  <a:srgbClr val="003300"/>
                </a:solidFill>
              </a:rPr>
              <a:t>Dây đồng</a:t>
            </a:r>
            <a:endParaRPr lang="vi-VN" sz="2000" dirty="0">
              <a:solidFill>
                <a:srgbClr val="003300"/>
              </a:solidFill>
            </a:endParaRPr>
          </a:p>
        </p:txBody>
      </p:sp>
      <p:sp>
        <p:nvSpPr>
          <p:cNvPr id="14" name="Hình chữ nhật 13"/>
          <p:cNvSpPr/>
          <p:nvPr/>
        </p:nvSpPr>
        <p:spPr>
          <a:xfrm>
            <a:off x="-16416" y="4182179"/>
            <a:ext cx="7021805" cy="830997"/>
          </a:xfrm>
          <a:prstGeom prst="rect">
            <a:avLst/>
          </a:prstGeom>
        </p:spPr>
        <p:txBody>
          <a:bodyPr wrap="square">
            <a:spAutoFit/>
          </a:bodyPr>
          <a:lstStyle/>
          <a:p>
            <a:r>
              <a:rPr lang="vi-VN" sz="2400" b="1" u="sng" dirty="0" err="1" smtClean="0">
                <a:solidFill>
                  <a:srgbClr val="006600"/>
                </a:solidFill>
              </a:rPr>
              <a:t>Trả</a:t>
            </a:r>
            <a:r>
              <a:rPr lang="vi-VN" sz="2400" b="1" u="sng" dirty="0" smtClean="0">
                <a:solidFill>
                  <a:srgbClr val="006600"/>
                </a:solidFill>
              </a:rPr>
              <a:t> </a:t>
            </a:r>
            <a:r>
              <a:rPr lang="vi-VN" sz="2400" b="1" u="sng" dirty="0" err="1" smtClean="0">
                <a:solidFill>
                  <a:srgbClr val="006600"/>
                </a:solidFill>
              </a:rPr>
              <a:t>lời</a:t>
            </a:r>
            <a:r>
              <a:rPr lang="vi-VN" sz="2400" b="1" dirty="0" smtClean="0">
                <a:solidFill>
                  <a:srgbClr val="006600"/>
                </a:solidFill>
              </a:rPr>
              <a:t>: </a:t>
            </a:r>
            <a:r>
              <a:rPr lang="vi-VN" sz="2400" b="1" dirty="0" smtClean="0">
                <a:solidFill>
                  <a:srgbClr val="000099"/>
                </a:solidFill>
              </a:rPr>
              <a:t>Các </a:t>
            </a:r>
            <a:r>
              <a:rPr lang="vi-VN" sz="2400" b="1" dirty="0" err="1" smtClean="0">
                <a:solidFill>
                  <a:srgbClr val="000099"/>
                </a:solidFill>
              </a:rPr>
              <a:t>cuộn</a:t>
            </a:r>
            <a:r>
              <a:rPr lang="vi-VN" sz="2400" b="1" dirty="0" smtClean="0">
                <a:solidFill>
                  <a:srgbClr val="000099"/>
                </a:solidFill>
              </a:rPr>
              <a:t> dây dẫn có những điểm  khác nhau: </a:t>
            </a:r>
            <a:r>
              <a:rPr lang="vi-VN" sz="2400" b="1" dirty="0">
                <a:solidFill>
                  <a:srgbClr val="003300"/>
                </a:solidFill>
              </a:rPr>
              <a:t>V</a:t>
            </a:r>
            <a:r>
              <a:rPr lang="vi-VN" sz="2400" b="1" dirty="0" smtClean="0">
                <a:solidFill>
                  <a:srgbClr val="003300"/>
                </a:solidFill>
              </a:rPr>
              <a:t>ật </a:t>
            </a:r>
            <a:r>
              <a:rPr lang="vi-VN" sz="2400" b="1" dirty="0" err="1" smtClean="0">
                <a:solidFill>
                  <a:srgbClr val="003300"/>
                </a:solidFill>
              </a:rPr>
              <a:t>liệu</a:t>
            </a:r>
            <a:r>
              <a:rPr lang="vi-VN" sz="2400" b="1" dirty="0">
                <a:solidFill>
                  <a:srgbClr val="003300"/>
                </a:solidFill>
              </a:rPr>
              <a:t>;</a:t>
            </a:r>
            <a:r>
              <a:rPr lang="vi-VN" sz="2400" b="1" dirty="0" smtClean="0">
                <a:solidFill>
                  <a:srgbClr val="003300"/>
                </a:solidFill>
              </a:rPr>
              <a:t> chiều dài; tiết </a:t>
            </a:r>
            <a:r>
              <a:rPr lang="vi-VN" sz="2400" b="1" dirty="0" err="1" smtClean="0">
                <a:solidFill>
                  <a:srgbClr val="003300"/>
                </a:solidFill>
              </a:rPr>
              <a:t>diện</a:t>
            </a:r>
            <a:r>
              <a:rPr lang="vi-VN" sz="2400" b="1" dirty="0" smtClean="0">
                <a:solidFill>
                  <a:srgbClr val="003300"/>
                </a:solidFill>
              </a:rPr>
              <a:t>.</a:t>
            </a:r>
            <a:endParaRPr lang="vi-VN" sz="2400" b="1" dirty="0">
              <a:solidFill>
                <a:srgbClr val="003300"/>
              </a:solidFill>
            </a:endParaRPr>
          </a:p>
        </p:txBody>
      </p:sp>
      <p:sp>
        <p:nvSpPr>
          <p:cNvPr id="18" name="Text Box 72"/>
          <p:cNvSpPr txBox="1">
            <a:spLocks noChangeArrowheads="1"/>
          </p:cNvSpPr>
          <p:nvPr/>
        </p:nvSpPr>
        <p:spPr bwMode="auto">
          <a:xfrm>
            <a:off x="229673" y="5262299"/>
            <a:ext cx="6604415" cy="830997"/>
          </a:xfrm>
          <a:prstGeom prst="rect">
            <a:avLst/>
          </a:prstGeom>
          <a:noFill/>
          <a:ln w="25400">
            <a:solidFill>
              <a:srgbClr val="C0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spcBef>
                <a:spcPct val="50000"/>
              </a:spcBef>
            </a:pPr>
            <a:r>
              <a:rPr kumimoji="0" lang="vi-VN" sz="2400" b="1" i="0" u="none" strike="noStrike" kern="0" cap="none" spc="0" normalizeH="0" baseline="0" noProof="0" dirty="0" smtClean="0">
                <a:ln>
                  <a:noFill/>
                </a:ln>
                <a:solidFill>
                  <a:srgbClr val="663300"/>
                </a:solidFill>
                <a:effectLst/>
                <a:uLnTx/>
                <a:uFillTx/>
              </a:rPr>
              <a:t>Những yếu </a:t>
            </a:r>
            <a:r>
              <a:rPr kumimoji="0" lang="vi-VN" sz="2400" b="1" i="0" u="none" strike="noStrike" kern="0" cap="none" spc="0" normalizeH="0" baseline="0" noProof="0" dirty="0" err="1" smtClean="0">
                <a:ln>
                  <a:noFill/>
                </a:ln>
                <a:solidFill>
                  <a:srgbClr val="663300"/>
                </a:solidFill>
                <a:effectLst/>
                <a:uLnTx/>
                <a:uFillTx/>
              </a:rPr>
              <a:t>tố</a:t>
            </a:r>
            <a:r>
              <a:rPr kumimoji="0" lang="vi-VN" sz="2400" b="1" i="0" u="none" strike="noStrike" kern="0" cap="none" spc="0" normalizeH="0" baseline="0" noProof="0" dirty="0" smtClean="0">
                <a:ln>
                  <a:noFill/>
                </a:ln>
                <a:solidFill>
                  <a:srgbClr val="663300"/>
                </a:solidFill>
                <a:effectLst/>
                <a:uLnTx/>
                <a:uFillTx/>
              </a:rPr>
              <a:t> có thể ảnh </a:t>
            </a:r>
            <a:r>
              <a:rPr kumimoji="0" lang="vi-VN" sz="2400" b="1" i="0" u="none" strike="noStrike" kern="0" cap="none" spc="0" normalizeH="0" baseline="0" noProof="0" dirty="0" err="1" smtClean="0">
                <a:ln>
                  <a:noFill/>
                </a:ln>
                <a:solidFill>
                  <a:srgbClr val="663300"/>
                </a:solidFill>
                <a:effectLst/>
                <a:uLnTx/>
                <a:uFillTx/>
              </a:rPr>
              <a:t>hưởng</a:t>
            </a:r>
            <a:r>
              <a:rPr kumimoji="0" lang="vi-VN" sz="2400" b="1" i="0" u="none" strike="noStrike" kern="0" cap="none" spc="0" normalizeH="0" baseline="0" noProof="0" dirty="0" smtClean="0">
                <a:ln>
                  <a:noFill/>
                </a:ln>
                <a:solidFill>
                  <a:srgbClr val="663300"/>
                </a:solidFill>
                <a:effectLst/>
                <a:uLnTx/>
                <a:uFillTx/>
              </a:rPr>
              <a:t> tới điện trở của dây: </a:t>
            </a:r>
            <a:r>
              <a:rPr lang="vi-VN" sz="2400" b="1" dirty="0" smtClean="0">
                <a:solidFill>
                  <a:srgbClr val="0000CC"/>
                </a:solidFill>
              </a:rPr>
              <a:t>Vật </a:t>
            </a:r>
            <a:r>
              <a:rPr lang="vi-VN" sz="2400" b="1" dirty="0" err="1" smtClean="0">
                <a:solidFill>
                  <a:srgbClr val="0000CC"/>
                </a:solidFill>
              </a:rPr>
              <a:t>liệu</a:t>
            </a:r>
            <a:r>
              <a:rPr lang="vi-VN" sz="2400" b="1" dirty="0" smtClean="0">
                <a:solidFill>
                  <a:srgbClr val="0000CC"/>
                </a:solidFill>
              </a:rPr>
              <a:t>; chiều dài; tiết </a:t>
            </a:r>
            <a:r>
              <a:rPr lang="vi-VN" sz="2400" b="1" dirty="0" err="1" smtClean="0">
                <a:solidFill>
                  <a:srgbClr val="0000CC"/>
                </a:solidFill>
              </a:rPr>
              <a:t>diện</a:t>
            </a:r>
            <a:r>
              <a:rPr lang="vi-VN" sz="2400" b="1" dirty="0" smtClean="0">
                <a:solidFill>
                  <a:srgbClr val="0000CC"/>
                </a:solidFill>
              </a:rPr>
              <a:t>.</a:t>
            </a:r>
          </a:p>
        </p:txBody>
      </p:sp>
      <p:grpSp>
        <p:nvGrpSpPr>
          <p:cNvPr id="20" name="Group 74"/>
          <p:cNvGrpSpPr>
            <a:grpSpLocks/>
          </p:cNvGrpSpPr>
          <p:nvPr/>
        </p:nvGrpSpPr>
        <p:grpSpPr bwMode="auto">
          <a:xfrm>
            <a:off x="463872" y="2276872"/>
            <a:ext cx="5834406" cy="1944348"/>
            <a:chOff x="192" y="1872"/>
            <a:chExt cx="4656" cy="1579"/>
          </a:xfrm>
        </p:grpSpPr>
        <p:sp>
          <p:nvSpPr>
            <p:cNvPr id="22" name="AutoShape 75"/>
            <p:cNvSpPr>
              <a:spLocks noChangeArrowheads="1"/>
            </p:cNvSpPr>
            <p:nvPr/>
          </p:nvSpPr>
          <p:spPr bwMode="auto">
            <a:xfrm rot="5400000">
              <a:off x="1235" y="1282"/>
              <a:ext cx="174" cy="2260"/>
            </a:xfrm>
            <a:prstGeom prst="can">
              <a:avLst>
                <a:gd name="adj" fmla="val 53758"/>
              </a:avLst>
            </a:prstGeom>
            <a:gradFill rotWithShape="0">
              <a:gsLst>
                <a:gs pos="77683">
                  <a:srgbClr val="990000"/>
                </a:gs>
                <a:gs pos="53311">
                  <a:srgbClr val="996633"/>
                </a:gs>
                <a:gs pos="22700">
                  <a:srgbClr val="CC9900"/>
                </a:gs>
                <a:gs pos="0">
                  <a:schemeClr val="bg1">
                    <a:lumMod val="95000"/>
                  </a:schemeClr>
                </a:gs>
                <a:gs pos="100000">
                  <a:srgbClr val="663300"/>
                </a:gs>
              </a:gsLst>
              <a:lin ang="5400000" scaled="1"/>
            </a:gra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solidFill>
                  <a:srgbClr val="993300"/>
                </a:solidFill>
              </a:endParaRPr>
            </a:p>
          </p:txBody>
        </p:sp>
        <p:sp>
          <p:nvSpPr>
            <p:cNvPr id="23" name="Freeform 76"/>
            <p:cNvSpPr>
              <a:spLocks/>
            </p:cNvSpPr>
            <p:nvPr/>
          </p:nvSpPr>
          <p:spPr bwMode="auto">
            <a:xfrm>
              <a:off x="4080" y="2928"/>
              <a:ext cx="96" cy="381"/>
            </a:xfrm>
            <a:custGeom>
              <a:avLst/>
              <a:gdLst>
                <a:gd name="T0" fmla="*/ 0 w 256"/>
                <a:gd name="T1" fmla="*/ 584 h 928"/>
                <a:gd name="T2" fmla="*/ 240 w 256"/>
                <a:gd name="T3" fmla="*/ 200 h 928"/>
                <a:gd name="T4" fmla="*/ 96 w 256"/>
                <a:gd name="T5" fmla="*/ 104 h 928"/>
                <a:gd name="T6" fmla="*/ 96 w 256"/>
                <a:gd name="T7" fmla="*/ 824 h 928"/>
                <a:gd name="T8" fmla="*/ 192 w 256"/>
                <a:gd name="T9" fmla="*/ 728 h 928"/>
              </a:gdLst>
              <a:ahLst/>
              <a:cxnLst>
                <a:cxn ang="0">
                  <a:pos x="T0" y="T1"/>
                </a:cxn>
                <a:cxn ang="0">
                  <a:pos x="T2" y="T3"/>
                </a:cxn>
                <a:cxn ang="0">
                  <a:pos x="T4" y="T5"/>
                </a:cxn>
                <a:cxn ang="0">
                  <a:pos x="T6" y="T7"/>
                </a:cxn>
                <a:cxn ang="0">
                  <a:pos x="T8" y="T9"/>
                </a:cxn>
              </a:cxnLst>
              <a:rect l="0" t="0" r="r" b="b"/>
              <a:pathLst>
                <a:path w="256" h="928">
                  <a:moveTo>
                    <a:pt x="0" y="584"/>
                  </a:moveTo>
                  <a:cubicBezTo>
                    <a:pt x="112" y="432"/>
                    <a:pt x="224" y="280"/>
                    <a:pt x="240" y="200"/>
                  </a:cubicBezTo>
                  <a:cubicBezTo>
                    <a:pt x="256" y="120"/>
                    <a:pt x="120" y="0"/>
                    <a:pt x="96" y="104"/>
                  </a:cubicBezTo>
                  <a:cubicBezTo>
                    <a:pt x="72" y="208"/>
                    <a:pt x="80" y="720"/>
                    <a:pt x="96" y="824"/>
                  </a:cubicBezTo>
                  <a:cubicBezTo>
                    <a:pt x="112" y="928"/>
                    <a:pt x="152" y="828"/>
                    <a:pt x="192" y="728"/>
                  </a:cubicBezTo>
                </a:path>
              </a:pathLst>
            </a:custGeom>
            <a:noFill/>
            <a:ln w="9525">
              <a:solidFill>
                <a:schemeClr val="bg1"/>
              </a:solidFill>
              <a:round/>
              <a:headEnd/>
              <a:tailEnd/>
            </a:ln>
            <a:effectLst/>
            <a:extLst>
              <a:ext uri="{909E8E84-426E-40DD-AFC4-6F175D3DCCD1}">
                <a14:hiddenFill xmlns:a14="http://schemas.microsoft.com/office/drawing/2010/main" xmlns="">
                  <a:solidFill>
                    <a:schemeClr val="bg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24" name="Line 77"/>
            <p:cNvSpPr>
              <a:spLocks noChangeShapeType="1"/>
            </p:cNvSpPr>
            <p:nvPr/>
          </p:nvSpPr>
          <p:spPr bwMode="auto">
            <a:xfrm>
              <a:off x="1140" y="2743"/>
              <a:ext cx="1277" cy="0"/>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25" name="Line 78"/>
            <p:cNvSpPr>
              <a:spLocks noChangeShapeType="1"/>
            </p:cNvSpPr>
            <p:nvPr/>
          </p:nvSpPr>
          <p:spPr bwMode="auto">
            <a:xfrm flipH="1">
              <a:off x="192" y="2743"/>
              <a:ext cx="906" cy="0"/>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26" name="Line 79"/>
            <p:cNvSpPr>
              <a:spLocks noChangeShapeType="1"/>
            </p:cNvSpPr>
            <p:nvPr/>
          </p:nvSpPr>
          <p:spPr bwMode="auto">
            <a:xfrm>
              <a:off x="2417" y="2395"/>
              <a:ext cx="453"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27" name="Text Box 80"/>
            <p:cNvSpPr txBox="1">
              <a:spLocks noChangeArrowheads="1"/>
            </p:cNvSpPr>
            <p:nvPr/>
          </p:nvSpPr>
          <p:spPr bwMode="auto">
            <a:xfrm>
              <a:off x="2911" y="2255"/>
              <a:ext cx="1525" cy="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endParaRPr lang="en-US" sz="3200" dirty="0">
                <a:solidFill>
                  <a:schemeClr val="bg1"/>
                </a:solidFill>
                <a:latin typeface=".VnTime" pitchFamily="34" charset="0"/>
              </a:endParaRPr>
            </a:p>
          </p:txBody>
        </p:sp>
        <p:sp>
          <p:nvSpPr>
            <p:cNvPr id="28" name="Line 81"/>
            <p:cNvSpPr>
              <a:spLocks noChangeShapeType="1"/>
            </p:cNvSpPr>
            <p:nvPr/>
          </p:nvSpPr>
          <p:spPr bwMode="auto">
            <a:xfrm flipV="1">
              <a:off x="1717" y="2011"/>
              <a:ext cx="0" cy="384"/>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29" name="Line 82"/>
            <p:cNvSpPr>
              <a:spLocks noChangeShapeType="1"/>
            </p:cNvSpPr>
            <p:nvPr/>
          </p:nvSpPr>
          <p:spPr bwMode="auto">
            <a:xfrm>
              <a:off x="1717" y="2011"/>
              <a:ext cx="1153"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30" name="Text Box 83"/>
            <p:cNvSpPr txBox="1">
              <a:spLocks noChangeArrowheads="1"/>
            </p:cNvSpPr>
            <p:nvPr/>
          </p:nvSpPr>
          <p:spPr bwMode="auto">
            <a:xfrm>
              <a:off x="2911" y="1872"/>
              <a:ext cx="1937" cy="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endParaRPr lang="en-US" sz="3200" dirty="0">
                <a:solidFill>
                  <a:schemeClr val="bg1"/>
                </a:solidFill>
                <a:latin typeface=".VnTime" pitchFamily="34" charset="0"/>
              </a:endParaRPr>
            </a:p>
          </p:txBody>
        </p:sp>
        <p:sp>
          <p:nvSpPr>
            <p:cNvPr id="31" name="Line 84"/>
            <p:cNvSpPr>
              <a:spLocks noChangeShapeType="1"/>
            </p:cNvSpPr>
            <p:nvPr/>
          </p:nvSpPr>
          <p:spPr bwMode="auto">
            <a:xfrm>
              <a:off x="1140" y="2743"/>
              <a:ext cx="0" cy="384"/>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32" name="Line 85"/>
            <p:cNvSpPr>
              <a:spLocks noChangeShapeType="1"/>
            </p:cNvSpPr>
            <p:nvPr/>
          </p:nvSpPr>
          <p:spPr bwMode="auto">
            <a:xfrm>
              <a:off x="1140" y="3127"/>
              <a:ext cx="1648"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33" name="Text Box 86"/>
            <p:cNvSpPr txBox="1">
              <a:spLocks noChangeArrowheads="1"/>
            </p:cNvSpPr>
            <p:nvPr/>
          </p:nvSpPr>
          <p:spPr bwMode="auto">
            <a:xfrm>
              <a:off x="2880" y="2976"/>
              <a:ext cx="1524" cy="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endParaRPr lang="en-US" sz="3200" dirty="0">
                <a:solidFill>
                  <a:schemeClr val="bg1"/>
                </a:solidFill>
                <a:latin typeface=".VnTime" pitchFamily="34" charset="0"/>
              </a:endParaRPr>
            </a:p>
          </p:txBody>
        </p:sp>
      </p:grpSp>
      <p:sp>
        <p:nvSpPr>
          <p:cNvPr id="2" name="Hình chữ nhật 1"/>
          <p:cNvSpPr/>
          <p:nvPr/>
        </p:nvSpPr>
        <p:spPr>
          <a:xfrm>
            <a:off x="3955862" y="2204864"/>
            <a:ext cx="2119491" cy="400110"/>
          </a:xfrm>
          <a:prstGeom prst="rect">
            <a:avLst/>
          </a:prstGeom>
        </p:spPr>
        <p:txBody>
          <a:bodyPr wrap="none">
            <a:spAutoFit/>
          </a:bodyPr>
          <a:lstStyle/>
          <a:p>
            <a:r>
              <a:rPr lang="vi-VN" sz="2000" b="1" dirty="0" smtClean="0"/>
              <a:t>Vật </a:t>
            </a:r>
            <a:r>
              <a:rPr lang="vi-VN" sz="2000" b="1" dirty="0" err="1" smtClean="0"/>
              <a:t>liệu</a:t>
            </a:r>
            <a:r>
              <a:rPr lang="vi-VN" sz="2000" b="1" dirty="0" smtClean="0"/>
              <a:t> làm dây</a:t>
            </a:r>
            <a:endParaRPr lang="vi-VN" sz="2000" b="1" dirty="0"/>
          </a:p>
        </p:txBody>
      </p:sp>
      <p:sp>
        <p:nvSpPr>
          <p:cNvPr id="3" name="Hình chữ nhật 2"/>
          <p:cNvSpPr/>
          <p:nvPr/>
        </p:nvSpPr>
        <p:spPr>
          <a:xfrm>
            <a:off x="3923928" y="2694214"/>
            <a:ext cx="1475276" cy="400110"/>
          </a:xfrm>
          <a:prstGeom prst="rect">
            <a:avLst/>
          </a:prstGeom>
        </p:spPr>
        <p:txBody>
          <a:bodyPr wrap="none">
            <a:spAutoFit/>
          </a:bodyPr>
          <a:lstStyle/>
          <a:p>
            <a:r>
              <a:rPr lang="vi-VN" sz="2000" b="1" dirty="0" smtClean="0"/>
              <a:t>Tiết </a:t>
            </a:r>
            <a:r>
              <a:rPr lang="vi-VN" sz="2000" b="1" dirty="0" err="1" smtClean="0"/>
              <a:t>diện</a:t>
            </a:r>
            <a:r>
              <a:rPr lang="vi-VN" sz="2000" b="1" dirty="0" smtClean="0"/>
              <a:t> S</a:t>
            </a:r>
            <a:endParaRPr lang="vi-VN" sz="2000" b="1" dirty="0"/>
          </a:p>
        </p:txBody>
      </p:sp>
      <p:sp>
        <p:nvSpPr>
          <p:cNvPr id="9" name="Hình chữ nhật 8"/>
          <p:cNvSpPr/>
          <p:nvPr/>
        </p:nvSpPr>
        <p:spPr>
          <a:xfrm>
            <a:off x="3779912" y="3630318"/>
            <a:ext cx="1338828" cy="400110"/>
          </a:xfrm>
          <a:prstGeom prst="rect">
            <a:avLst/>
          </a:prstGeom>
        </p:spPr>
        <p:txBody>
          <a:bodyPr wrap="none">
            <a:spAutoFit/>
          </a:bodyPr>
          <a:lstStyle/>
          <a:p>
            <a:r>
              <a:rPr lang="vi-VN" sz="2000" b="1" dirty="0" smtClean="0"/>
              <a:t>Chiều dài</a:t>
            </a:r>
            <a:endParaRPr lang="vi-VN" sz="2000" b="1" dirty="0"/>
          </a:p>
        </p:txBody>
      </p:sp>
    </p:spTree>
    <p:extLst>
      <p:ext uri="{BB962C8B-B14F-4D97-AF65-F5344CB8AC3E}">
        <p14:creationId xmlns:p14="http://schemas.microsoft.com/office/powerpoint/2010/main" xmlns="" val="3401751098"/>
      </p:ext>
    </p:extLst>
  </p:cSld>
  <p:clrMapOvr>
    <a:masterClrMapping/>
  </p:clrMapOvr>
  <mc:AlternateContent xmlns:mc="http://schemas.openxmlformats.org/markup-compatibility/2006">
    <mc:Choice xmlns:p14="http://schemas.microsoft.com/office/powerpoint/2010/main" xmlns=""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52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Effect transition="in" filter="fade">
                                      <p:cBhvr>
                                        <p:cTn id="9" dur="1000"/>
                                        <p:tgtEl>
                                          <p:spTgt spid="4"/>
                                        </p:tgtEl>
                                      </p:cBhvr>
                                    </p:animEffect>
                                    <p:anim calcmode="lin" valueType="num">
                                      <p:cBhvr>
                                        <p:cTn id="10" dur="1000" fill="hold"/>
                                        <p:tgtEl>
                                          <p:spTgt spid="4"/>
                                        </p:tgtEl>
                                        <p:attrNameLst>
                                          <p:attrName>ppt_x</p:attrName>
                                        </p:attrNameLst>
                                      </p:cBhvr>
                                      <p:tavLst>
                                        <p:tav tm="0">
                                          <p:val>
                                            <p:fltVal val="0.5"/>
                                          </p:val>
                                        </p:tav>
                                        <p:tav tm="100000">
                                          <p:val>
                                            <p:strVal val="#ppt_x"/>
                                          </p:val>
                                        </p:tav>
                                      </p:tavLst>
                                    </p:anim>
                                    <p:anim calcmode="lin" valueType="num">
                                      <p:cBhvr>
                                        <p:cTn id="11" dur="1000" fill="hold"/>
                                        <p:tgtEl>
                                          <p:spTgt spid="4"/>
                                        </p:tgtEl>
                                        <p:attrNameLst>
                                          <p:attrName>ppt_y</p:attrName>
                                        </p:attrNameLst>
                                      </p:cBhvr>
                                      <p:tavLst>
                                        <p:tav tm="0">
                                          <p:val>
                                            <p:fltVal val="0.5"/>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3" presetClass="entr" presetSubtype="528"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 calcmode="lin" valueType="num">
                                      <p:cBhvr>
                                        <p:cTn id="16" dur="1000" fill="hold"/>
                                        <p:tgtEl>
                                          <p:spTgt spid="5"/>
                                        </p:tgtEl>
                                        <p:attrNameLst>
                                          <p:attrName>ppt_w</p:attrName>
                                        </p:attrNameLst>
                                      </p:cBhvr>
                                      <p:tavLst>
                                        <p:tav tm="0">
                                          <p:val>
                                            <p:fltVal val="0"/>
                                          </p:val>
                                        </p:tav>
                                        <p:tav tm="100000">
                                          <p:val>
                                            <p:strVal val="#ppt_w"/>
                                          </p:val>
                                        </p:tav>
                                      </p:tavLst>
                                    </p:anim>
                                    <p:anim calcmode="lin" valueType="num">
                                      <p:cBhvr>
                                        <p:cTn id="17" dur="1000" fill="hold"/>
                                        <p:tgtEl>
                                          <p:spTgt spid="5"/>
                                        </p:tgtEl>
                                        <p:attrNameLst>
                                          <p:attrName>ppt_h</p:attrName>
                                        </p:attrNameLst>
                                      </p:cBhvr>
                                      <p:tavLst>
                                        <p:tav tm="0">
                                          <p:val>
                                            <p:fltVal val="0"/>
                                          </p:val>
                                        </p:tav>
                                        <p:tav tm="100000">
                                          <p:val>
                                            <p:strVal val="#ppt_h"/>
                                          </p:val>
                                        </p:tav>
                                      </p:tavLst>
                                    </p:anim>
                                    <p:animEffect transition="in" filter="fade">
                                      <p:cBhvr>
                                        <p:cTn id="18" dur="1000"/>
                                        <p:tgtEl>
                                          <p:spTgt spid="5"/>
                                        </p:tgtEl>
                                      </p:cBhvr>
                                    </p:animEffect>
                                    <p:anim calcmode="lin" valueType="num">
                                      <p:cBhvr>
                                        <p:cTn id="19" dur="1000" fill="hold"/>
                                        <p:tgtEl>
                                          <p:spTgt spid="5"/>
                                        </p:tgtEl>
                                        <p:attrNameLst>
                                          <p:attrName>ppt_x</p:attrName>
                                        </p:attrNameLst>
                                      </p:cBhvr>
                                      <p:tavLst>
                                        <p:tav tm="0">
                                          <p:val>
                                            <p:fltVal val="0.5"/>
                                          </p:val>
                                        </p:tav>
                                        <p:tav tm="100000">
                                          <p:val>
                                            <p:strVal val="#ppt_x"/>
                                          </p:val>
                                        </p:tav>
                                      </p:tavLst>
                                    </p:anim>
                                    <p:anim calcmode="lin" valueType="num">
                                      <p:cBhvr>
                                        <p:cTn id="20" dur="1000" fill="hold"/>
                                        <p:tgtEl>
                                          <p:spTgt spid="5"/>
                                        </p:tgtEl>
                                        <p:attrNameLst>
                                          <p:attrName>ppt_y</p:attrName>
                                        </p:attrNameLst>
                                      </p:cBhvr>
                                      <p:tavLst>
                                        <p:tav tm="0">
                                          <p:val>
                                            <p:fltVal val="0.5"/>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528"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p:cTn id="25" dur="1000" fill="hold"/>
                                        <p:tgtEl>
                                          <p:spTgt spid="6"/>
                                        </p:tgtEl>
                                        <p:attrNameLst>
                                          <p:attrName>ppt_w</p:attrName>
                                        </p:attrNameLst>
                                      </p:cBhvr>
                                      <p:tavLst>
                                        <p:tav tm="0">
                                          <p:val>
                                            <p:fltVal val="0"/>
                                          </p:val>
                                        </p:tav>
                                        <p:tav tm="100000">
                                          <p:val>
                                            <p:strVal val="#ppt_w"/>
                                          </p:val>
                                        </p:tav>
                                      </p:tavLst>
                                    </p:anim>
                                    <p:anim calcmode="lin" valueType="num">
                                      <p:cBhvr>
                                        <p:cTn id="26" dur="1000" fill="hold"/>
                                        <p:tgtEl>
                                          <p:spTgt spid="6"/>
                                        </p:tgtEl>
                                        <p:attrNameLst>
                                          <p:attrName>ppt_h</p:attrName>
                                        </p:attrNameLst>
                                      </p:cBhvr>
                                      <p:tavLst>
                                        <p:tav tm="0">
                                          <p:val>
                                            <p:fltVal val="0"/>
                                          </p:val>
                                        </p:tav>
                                        <p:tav tm="100000">
                                          <p:val>
                                            <p:strVal val="#ppt_h"/>
                                          </p:val>
                                        </p:tav>
                                      </p:tavLst>
                                    </p:anim>
                                    <p:animEffect transition="in" filter="fade">
                                      <p:cBhvr>
                                        <p:cTn id="27" dur="1000"/>
                                        <p:tgtEl>
                                          <p:spTgt spid="6"/>
                                        </p:tgtEl>
                                      </p:cBhvr>
                                    </p:animEffect>
                                    <p:anim calcmode="lin" valueType="num">
                                      <p:cBhvr>
                                        <p:cTn id="28" dur="1000" fill="hold"/>
                                        <p:tgtEl>
                                          <p:spTgt spid="6"/>
                                        </p:tgtEl>
                                        <p:attrNameLst>
                                          <p:attrName>ppt_x</p:attrName>
                                        </p:attrNameLst>
                                      </p:cBhvr>
                                      <p:tavLst>
                                        <p:tav tm="0">
                                          <p:val>
                                            <p:fltVal val="0.5"/>
                                          </p:val>
                                        </p:tav>
                                        <p:tav tm="100000">
                                          <p:val>
                                            <p:strVal val="#ppt_x"/>
                                          </p:val>
                                        </p:tav>
                                      </p:tavLst>
                                    </p:anim>
                                    <p:anim calcmode="lin" valueType="num">
                                      <p:cBhvr>
                                        <p:cTn id="29" dur="1000" fill="hold"/>
                                        <p:tgtEl>
                                          <p:spTgt spid="6"/>
                                        </p:tgtEl>
                                        <p:attrNameLst>
                                          <p:attrName>ppt_y</p:attrName>
                                        </p:attrNameLst>
                                      </p:cBhvr>
                                      <p:tavLst>
                                        <p:tav tm="0">
                                          <p:val>
                                            <p:fltVal val="0.5"/>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6" presetClass="entr" presetSubtype="32" fill="hold"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circle(out)">
                                      <p:cBhvr>
                                        <p:cTn id="34" dur="1000"/>
                                        <p:tgtEl>
                                          <p:spTgt spid="7"/>
                                        </p:tgtEl>
                                      </p:cBhvr>
                                    </p:animEffect>
                                  </p:childTnLst>
                                </p:cTn>
                              </p:par>
                            </p:childTnLst>
                          </p:cTn>
                        </p:par>
                        <p:par>
                          <p:cTn id="35" fill="hold">
                            <p:stCondLst>
                              <p:cond delay="1000"/>
                            </p:stCondLst>
                            <p:childTnLst>
                              <p:par>
                                <p:cTn id="36" presetID="6" presetClass="entr" presetSubtype="32" fill="hold" grpId="0" nodeType="after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circle(out)">
                                      <p:cBhvr>
                                        <p:cTn id="38" dur="1000"/>
                                        <p:tgtEl>
                                          <p:spTgt spid="11"/>
                                        </p:tgtEl>
                                      </p:cBhvr>
                                    </p:animEffect>
                                  </p:childTnLst>
                                </p:cTn>
                              </p:par>
                            </p:childTnLst>
                          </p:cTn>
                        </p:par>
                      </p:childTnLst>
                    </p:cTn>
                  </p:par>
                  <p:par>
                    <p:cTn id="39" fill="hold">
                      <p:stCondLst>
                        <p:cond delay="indefinite"/>
                      </p:stCondLst>
                      <p:childTnLst>
                        <p:par>
                          <p:cTn id="40" fill="hold">
                            <p:stCondLst>
                              <p:cond delay="0"/>
                            </p:stCondLst>
                            <p:childTnLst>
                              <p:par>
                                <p:cTn id="41" presetID="6" presetClass="entr" presetSubtype="32"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circle(out)">
                                      <p:cBhvr>
                                        <p:cTn id="43" dur="1000"/>
                                        <p:tgtEl>
                                          <p:spTgt spid="8"/>
                                        </p:tgtEl>
                                      </p:cBhvr>
                                    </p:animEffect>
                                  </p:childTnLst>
                                </p:cTn>
                              </p:par>
                            </p:childTnLst>
                          </p:cTn>
                        </p:par>
                        <p:par>
                          <p:cTn id="44" fill="hold">
                            <p:stCondLst>
                              <p:cond delay="1000"/>
                            </p:stCondLst>
                            <p:childTnLst>
                              <p:par>
                                <p:cTn id="45" presetID="6" presetClass="entr" presetSubtype="32" fill="hold" grpId="0" nodeType="after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circle(out)">
                                      <p:cBhvr>
                                        <p:cTn id="47" dur="10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32"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circle(out)">
                                      <p:cBhvr>
                                        <p:cTn id="52" dur="1000"/>
                                        <p:tgtEl>
                                          <p:spTgt spid="10"/>
                                        </p:tgtEl>
                                      </p:cBhvr>
                                    </p:animEffect>
                                  </p:childTnLst>
                                </p:cTn>
                              </p:par>
                            </p:childTnLst>
                          </p:cTn>
                        </p:par>
                        <p:par>
                          <p:cTn id="53" fill="hold">
                            <p:stCondLst>
                              <p:cond delay="1000"/>
                            </p:stCondLst>
                            <p:childTnLst>
                              <p:par>
                                <p:cTn id="54" presetID="6" presetClass="entr" presetSubtype="32" fill="hold" grpId="0" nodeType="afterEffect">
                                  <p:stCondLst>
                                    <p:cond delay="0"/>
                                  </p:stCondLst>
                                  <p:childTnLst>
                                    <p:set>
                                      <p:cBhvr>
                                        <p:cTn id="55" dur="1" fill="hold">
                                          <p:stCondLst>
                                            <p:cond delay="0"/>
                                          </p:stCondLst>
                                        </p:cTn>
                                        <p:tgtEl>
                                          <p:spTgt spid="13"/>
                                        </p:tgtEl>
                                        <p:attrNameLst>
                                          <p:attrName>style.visibility</p:attrName>
                                        </p:attrNameLst>
                                      </p:cBhvr>
                                      <p:to>
                                        <p:strVal val="visible"/>
                                      </p:to>
                                    </p:set>
                                    <p:animEffect transition="in" filter="circle(out)">
                                      <p:cBhvr>
                                        <p:cTn id="56" dur="1000"/>
                                        <p:tgtEl>
                                          <p:spTgt spid="13"/>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8" fill="hold" nodeType="clickEffect">
                                  <p:stCondLst>
                                    <p:cond delay="0"/>
                                  </p:stCondLst>
                                  <p:childTnLst>
                                    <p:set>
                                      <p:cBhvr>
                                        <p:cTn id="60" dur="1" fill="hold">
                                          <p:stCondLst>
                                            <p:cond delay="0"/>
                                          </p:stCondLst>
                                        </p:cTn>
                                        <p:tgtEl>
                                          <p:spTgt spid="20"/>
                                        </p:tgtEl>
                                        <p:attrNameLst>
                                          <p:attrName>style.visibility</p:attrName>
                                        </p:attrNameLst>
                                      </p:cBhvr>
                                      <p:to>
                                        <p:strVal val="visible"/>
                                      </p:to>
                                    </p:set>
                                    <p:animEffect transition="in" filter="wipe(left)">
                                      <p:cBhvr>
                                        <p:cTn id="61" dur="1000"/>
                                        <p:tgtEl>
                                          <p:spTgt spid="20"/>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8" fill="hold" grpId="0" nodeType="clickEffect">
                                  <p:stCondLst>
                                    <p:cond delay="0"/>
                                  </p:stCondLst>
                                  <p:childTnLst>
                                    <p:set>
                                      <p:cBhvr>
                                        <p:cTn id="65" dur="1" fill="hold">
                                          <p:stCondLst>
                                            <p:cond delay="0"/>
                                          </p:stCondLst>
                                        </p:cTn>
                                        <p:tgtEl>
                                          <p:spTgt spid="2"/>
                                        </p:tgtEl>
                                        <p:attrNameLst>
                                          <p:attrName>style.visibility</p:attrName>
                                        </p:attrNameLst>
                                      </p:cBhvr>
                                      <p:to>
                                        <p:strVal val="visible"/>
                                      </p:to>
                                    </p:set>
                                    <p:animEffect transition="in" filter="wipe(left)">
                                      <p:cBhvr>
                                        <p:cTn id="66" dur="1000"/>
                                        <p:tgtEl>
                                          <p:spTgt spid="2"/>
                                        </p:tgtEl>
                                      </p:cBhvr>
                                    </p:animEffect>
                                  </p:childTnLst>
                                </p:cTn>
                              </p:par>
                            </p:childTnLst>
                          </p:cTn>
                        </p:par>
                      </p:childTnLst>
                    </p:cTn>
                  </p:par>
                  <p:par>
                    <p:cTn id="67" fill="hold">
                      <p:stCondLst>
                        <p:cond delay="indefinite"/>
                      </p:stCondLst>
                      <p:childTnLst>
                        <p:par>
                          <p:cTn id="68" fill="hold">
                            <p:stCondLst>
                              <p:cond delay="0"/>
                            </p:stCondLst>
                            <p:childTnLst>
                              <p:par>
                                <p:cTn id="69" presetID="22" presetClass="entr" presetSubtype="8" fill="hold" grpId="0" nodeType="clickEffect">
                                  <p:stCondLst>
                                    <p:cond delay="0"/>
                                  </p:stCondLst>
                                  <p:childTnLst>
                                    <p:set>
                                      <p:cBhvr>
                                        <p:cTn id="70" dur="1" fill="hold">
                                          <p:stCondLst>
                                            <p:cond delay="0"/>
                                          </p:stCondLst>
                                        </p:cTn>
                                        <p:tgtEl>
                                          <p:spTgt spid="3"/>
                                        </p:tgtEl>
                                        <p:attrNameLst>
                                          <p:attrName>style.visibility</p:attrName>
                                        </p:attrNameLst>
                                      </p:cBhvr>
                                      <p:to>
                                        <p:strVal val="visible"/>
                                      </p:to>
                                    </p:set>
                                    <p:animEffect transition="in" filter="wipe(left)">
                                      <p:cBhvr>
                                        <p:cTn id="71" dur="1000"/>
                                        <p:tgtEl>
                                          <p:spTgt spid="3"/>
                                        </p:tgtEl>
                                      </p:cBhvr>
                                    </p:animEffect>
                                  </p:childTnLst>
                                </p:cTn>
                              </p:par>
                            </p:childTnLst>
                          </p:cTn>
                        </p:par>
                      </p:childTnLst>
                    </p:cTn>
                  </p:par>
                  <p:par>
                    <p:cTn id="72" fill="hold">
                      <p:stCondLst>
                        <p:cond delay="indefinite"/>
                      </p:stCondLst>
                      <p:childTnLst>
                        <p:par>
                          <p:cTn id="73" fill="hold">
                            <p:stCondLst>
                              <p:cond delay="0"/>
                            </p:stCondLst>
                            <p:childTnLst>
                              <p:par>
                                <p:cTn id="74" presetID="22" presetClass="entr" presetSubtype="8" fill="hold" grpId="0" nodeType="clickEffect">
                                  <p:stCondLst>
                                    <p:cond delay="0"/>
                                  </p:stCondLst>
                                  <p:childTnLst>
                                    <p:set>
                                      <p:cBhvr>
                                        <p:cTn id="75" dur="1" fill="hold">
                                          <p:stCondLst>
                                            <p:cond delay="0"/>
                                          </p:stCondLst>
                                        </p:cTn>
                                        <p:tgtEl>
                                          <p:spTgt spid="9"/>
                                        </p:tgtEl>
                                        <p:attrNameLst>
                                          <p:attrName>style.visibility</p:attrName>
                                        </p:attrNameLst>
                                      </p:cBhvr>
                                      <p:to>
                                        <p:strVal val="visible"/>
                                      </p:to>
                                    </p:set>
                                    <p:animEffect transition="in" filter="wipe(left)">
                                      <p:cBhvr>
                                        <p:cTn id="76" dur="1000"/>
                                        <p:tgtEl>
                                          <p:spTgt spid="9"/>
                                        </p:tgtEl>
                                      </p:cBhvr>
                                    </p:animEffect>
                                  </p:childTnLst>
                                </p:cTn>
                              </p:par>
                            </p:childTnLst>
                          </p:cTn>
                        </p:par>
                      </p:childTnLst>
                    </p:cTn>
                  </p:par>
                  <p:par>
                    <p:cTn id="77" fill="hold">
                      <p:stCondLst>
                        <p:cond delay="indefinite"/>
                      </p:stCondLst>
                      <p:childTnLst>
                        <p:par>
                          <p:cTn id="78" fill="hold">
                            <p:stCondLst>
                              <p:cond delay="0"/>
                            </p:stCondLst>
                            <p:childTnLst>
                              <p:par>
                                <p:cTn id="79" presetID="22" presetClass="entr" presetSubtype="8" fill="hold" grpId="0" nodeType="clickEffect">
                                  <p:stCondLst>
                                    <p:cond delay="0"/>
                                  </p:stCondLst>
                                  <p:childTnLst>
                                    <p:set>
                                      <p:cBhvr>
                                        <p:cTn id="80" dur="1" fill="hold">
                                          <p:stCondLst>
                                            <p:cond delay="0"/>
                                          </p:stCondLst>
                                        </p:cTn>
                                        <p:tgtEl>
                                          <p:spTgt spid="14"/>
                                        </p:tgtEl>
                                        <p:attrNameLst>
                                          <p:attrName>style.visibility</p:attrName>
                                        </p:attrNameLst>
                                      </p:cBhvr>
                                      <p:to>
                                        <p:strVal val="visible"/>
                                      </p:to>
                                    </p:set>
                                    <p:animEffect transition="in" filter="wipe(left)">
                                      <p:cBhvr>
                                        <p:cTn id="81" dur="1000"/>
                                        <p:tgtEl>
                                          <p:spTgt spid="14"/>
                                        </p:tgtEl>
                                      </p:cBhvr>
                                    </p:animEffect>
                                  </p:childTnLst>
                                </p:cTn>
                              </p:par>
                            </p:childTnLst>
                          </p:cTn>
                        </p:par>
                      </p:childTnLst>
                    </p:cTn>
                  </p:par>
                  <p:par>
                    <p:cTn id="82" fill="hold">
                      <p:stCondLst>
                        <p:cond delay="indefinite"/>
                      </p:stCondLst>
                      <p:childTnLst>
                        <p:par>
                          <p:cTn id="83" fill="hold">
                            <p:stCondLst>
                              <p:cond delay="0"/>
                            </p:stCondLst>
                            <p:childTnLst>
                              <p:par>
                                <p:cTn id="84" presetID="22" presetClass="entr" presetSubtype="8" fill="hold" grpId="0" nodeType="clickEffect">
                                  <p:stCondLst>
                                    <p:cond delay="0"/>
                                  </p:stCondLst>
                                  <p:childTnLst>
                                    <p:set>
                                      <p:cBhvr>
                                        <p:cTn id="85" dur="1" fill="hold">
                                          <p:stCondLst>
                                            <p:cond delay="0"/>
                                          </p:stCondLst>
                                        </p:cTn>
                                        <p:tgtEl>
                                          <p:spTgt spid="18"/>
                                        </p:tgtEl>
                                        <p:attrNameLst>
                                          <p:attrName>style.visibility</p:attrName>
                                        </p:attrNameLst>
                                      </p:cBhvr>
                                      <p:to>
                                        <p:strVal val="visible"/>
                                      </p:to>
                                    </p:set>
                                    <p:animEffect transition="in" filter="wipe(left)">
                                      <p:cBhvr>
                                        <p:cTn id="86"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animBg="1"/>
      <p:bldP spid="10" grpId="0" animBg="1"/>
      <p:bldP spid="11" grpId="0"/>
      <p:bldP spid="12" grpId="0"/>
      <p:bldP spid="13" grpId="0"/>
      <p:bldP spid="14" grpId="0"/>
      <p:bldP spid="18" grpId="0" animBg="1"/>
      <p:bldP spid="2" grpId="0"/>
      <p:bldP spid="3"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AutoShape 75"/>
          <p:cNvSpPr>
            <a:spLocks noChangeArrowheads="1"/>
          </p:cNvSpPr>
          <p:nvPr/>
        </p:nvSpPr>
        <p:spPr bwMode="auto">
          <a:xfrm rot="5400000">
            <a:off x="3443462" y="2660503"/>
            <a:ext cx="214261" cy="4038717"/>
          </a:xfrm>
          <a:prstGeom prst="can">
            <a:avLst>
              <a:gd name="adj" fmla="val 53758"/>
            </a:avLst>
          </a:prstGeom>
          <a:gradFill rotWithShape="0">
            <a:gsLst>
              <a:gs pos="77683">
                <a:srgbClr val="990000"/>
              </a:gs>
              <a:gs pos="53311">
                <a:srgbClr val="996633"/>
              </a:gs>
              <a:gs pos="22700">
                <a:srgbClr val="CC9900"/>
              </a:gs>
              <a:gs pos="0">
                <a:schemeClr val="bg1">
                  <a:lumMod val="95000"/>
                </a:schemeClr>
              </a:gs>
              <a:gs pos="100000">
                <a:srgbClr val="663300"/>
              </a:gs>
            </a:gsLst>
            <a:lin ang="5400000" scaled="1"/>
          </a:gra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solidFill>
                <a:srgbClr val="993300"/>
              </a:solidFill>
            </a:endParaRPr>
          </a:p>
        </p:txBody>
      </p:sp>
      <p:sp>
        <p:nvSpPr>
          <p:cNvPr id="35" name="AutoShape 75"/>
          <p:cNvSpPr>
            <a:spLocks noChangeArrowheads="1"/>
          </p:cNvSpPr>
          <p:nvPr/>
        </p:nvSpPr>
        <p:spPr bwMode="auto">
          <a:xfrm rot="5400000">
            <a:off x="2553610" y="2856866"/>
            <a:ext cx="220357" cy="2232248"/>
          </a:xfrm>
          <a:prstGeom prst="can">
            <a:avLst>
              <a:gd name="adj" fmla="val 53758"/>
            </a:avLst>
          </a:prstGeom>
          <a:gradFill rotWithShape="0">
            <a:gsLst>
              <a:gs pos="77683">
                <a:srgbClr val="990000"/>
              </a:gs>
              <a:gs pos="53311">
                <a:srgbClr val="996633"/>
              </a:gs>
              <a:gs pos="22700">
                <a:srgbClr val="CC9900"/>
              </a:gs>
              <a:gs pos="0">
                <a:schemeClr val="bg1">
                  <a:lumMod val="95000"/>
                </a:schemeClr>
              </a:gs>
              <a:gs pos="100000">
                <a:srgbClr val="663300"/>
              </a:gs>
            </a:gsLst>
            <a:lin ang="5400000" scaled="1"/>
          </a:gra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solidFill>
                <a:srgbClr val="993300"/>
              </a:solidFill>
            </a:endParaRPr>
          </a:p>
        </p:txBody>
      </p:sp>
      <p:sp>
        <p:nvSpPr>
          <p:cNvPr id="4" name="Hình chữ nhật 3"/>
          <p:cNvSpPr/>
          <p:nvPr/>
        </p:nvSpPr>
        <p:spPr>
          <a:xfrm>
            <a:off x="-4832" y="0"/>
            <a:ext cx="9144000" cy="830997"/>
          </a:xfrm>
          <a:prstGeom prst="rect">
            <a:avLst/>
          </a:prstGeom>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vi-VN" sz="2400" b="1" cap="all" dirty="0" smtClean="0">
                <a:ln w="0"/>
                <a:solidFill>
                  <a:srgbClr val="C00000"/>
                </a:solidFill>
                <a:effectLst>
                  <a:reflection blurRad="12700" stA="50000" endPos="50000" dist="5000" dir="5400000" sy="-100000" rotWithShape="0"/>
                </a:effectLst>
              </a:rPr>
              <a:t>BÀI 7.  SỰ PHỤ THUỘC CỦA ĐIỆN TRỞ </a:t>
            </a:r>
          </a:p>
          <a:p>
            <a:pPr algn="ctr"/>
            <a:r>
              <a:rPr lang="vi-VN" sz="2400" b="1" cap="all" dirty="0" smtClean="0">
                <a:ln w="0"/>
                <a:solidFill>
                  <a:srgbClr val="C00000"/>
                </a:solidFill>
                <a:effectLst>
                  <a:reflection blurRad="12700" stA="50000" endPos="50000" dist="5000" dir="5400000" sy="-100000" rotWithShape="0"/>
                </a:effectLst>
              </a:rPr>
              <a:t>VÀO CHIỀU DÀI DÂY DẪN</a:t>
            </a:r>
            <a:endParaRPr lang="vi-VN" sz="2400" b="1" cap="all" dirty="0">
              <a:ln w="0"/>
              <a:solidFill>
                <a:srgbClr val="C00000"/>
              </a:solidFill>
              <a:effectLst>
                <a:reflection blurRad="12700" stA="50000" endPos="50000" dist="5000" dir="5400000" sy="-100000" rotWithShape="0"/>
              </a:effectLst>
            </a:endParaRPr>
          </a:p>
        </p:txBody>
      </p:sp>
      <p:sp>
        <p:nvSpPr>
          <p:cNvPr id="5" name="Hình chữ nhật 4"/>
          <p:cNvSpPr/>
          <p:nvPr/>
        </p:nvSpPr>
        <p:spPr>
          <a:xfrm>
            <a:off x="-4832" y="766445"/>
            <a:ext cx="9144000" cy="646331"/>
          </a:xfrm>
          <a:prstGeom prst="rect">
            <a:avLst/>
          </a:prstGeom>
        </p:spPr>
        <p:txBody>
          <a:bodyPr wrap="square">
            <a:spAutoFit/>
          </a:bodyPr>
          <a:lstStyle/>
          <a:p>
            <a:r>
              <a:rPr lang="vi-VN" b="1" dirty="0" smtClean="0">
                <a:solidFill>
                  <a:srgbClr val="000099"/>
                </a:solidFill>
              </a:rPr>
              <a:t>I. XÁC ĐỊNH SỰ PHỤ THUỘC CỦA ĐIỆN TRỞ DÂY DẪN VÀO MỘT TRONG NHỮNG YẾU TỐ KHÁC NHAU: </a:t>
            </a:r>
            <a:endParaRPr lang="vi-VN" b="1" dirty="0">
              <a:solidFill>
                <a:srgbClr val="000099"/>
              </a:solidFill>
            </a:endParaRPr>
          </a:p>
        </p:txBody>
      </p:sp>
      <p:sp>
        <p:nvSpPr>
          <p:cNvPr id="6" name="Hình chữ nhật 5"/>
          <p:cNvSpPr/>
          <p:nvPr/>
        </p:nvSpPr>
        <p:spPr>
          <a:xfrm>
            <a:off x="-4613" y="1330608"/>
            <a:ext cx="6653261" cy="830997"/>
          </a:xfrm>
          <a:prstGeom prst="rect">
            <a:avLst/>
          </a:prstGeom>
        </p:spPr>
        <p:txBody>
          <a:bodyPr wrap="square">
            <a:spAutoFit/>
          </a:bodyPr>
          <a:lstStyle/>
          <a:p>
            <a:r>
              <a:rPr lang="vi-VN" sz="2400" b="1" dirty="0" smtClean="0">
                <a:solidFill>
                  <a:srgbClr val="C00000"/>
                </a:solidFill>
              </a:rPr>
              <a:t>1.Các </a:t>
            </a:r>
            <a:r>
              <a:rPr lang="vi-VN" sz="2400" b="1" dirty="0" err="1" smtClean="0">
                <a:solidFill>
                  <a:srgbClr val="C00000"/>
                </a:solidFill>
              </a:rPr>
              <a:t>cuộn</a:t>
            </a:r>
            <a:r>
              <a:rPr lang="vi-VN" sz="2400" b="1" dirty="0" smtClean="0">
                <a:solidFill>
                  <a:srgbClr val="C00000"/>
                </a:solidFill>
              </a:rPr>
              <a:t> dây dẫn ở hình 7.1 có những điểm nào khác nhau?</a:t>
            </a:r>
            <a:endParaRPr lang="vi-VN" sz="2400" b="1" dirty="0">
              <a:solidFill>
                <a:srgbClr val="C00000"/>
              </a:solidFill>
            </a:endParaRPr>
          </a:p>
        </p:txBody>
      </p:sp>
      <p:sp>
        <p:nvSpPr>
          <p:cNvPr id="15" name="Hình chữ nhật 14"/>
          <p:cNvSpPr/>
          <p:nvPr/>
        </p:nvSpPr>
        <p:spPr>
          <a:xfrm>
            <a:off x="0" y="2040528"/>
            <a:ext cx="9139168" cy="1200329"/>
          </a:xfrm>
          <a:prstGeom prst="rect">
            <a:avLst/>
          </a:prstGeom>
        </p:spPr>
        <p:txBody>
          <a:bodyPr wrap="square">
            <a:spAutoFit/>
          </a:bodyPr>
          <a:lstStyle/>
          <a:p>
            <a:r>
              <a:rPr lang="vi-VN" sz="2400" b="1" dirty="0" smtClean="0">
                <a:solidFill>
                  <a:srgbClr val="663300"/>
                </a:solidFill>
              </a:rPr>
              <a:t>2. Cần phải xác định xem điện trở của dây dẫn có </a:t>
            </a:r>
            <a:r>
              <a:rPr lang="vi-VN" sz="2400" b="1" dirty="0" err="1" smtClean="0">
                <a:solidFill>
                  <a:srgbClr val="663300"/>
                </a:solidFill>
              </a:rPr>
              <a:t>phụ</a:t>
            </a:r>
            <a:r>
              <a:rPr lang="vi-VN" sz="2400" b="1" dirty="0" smtClean="0">
                <a:solidFill>
                  <a:srgbClr val="663300"/>
                </a:solidFill>
              </a:rPr>
              <a:t> thuộc vào chiều dài dây, tiết </a:t>
            </a:r>
            <a:r>
              <a:rPr lang="vi-VN" sz="2400" b="1" dirty="0" err="1" smtClean="0">
                <a:solidFill>
                  <a:srgbClr val="663300"/>
                </a:solidFill>
              </a:rPr>
              <a:t>diện</a:t>
            </a:r>
            <a:r>
              <a:rPr lang="vi-VN" sz="2400" b="1" dirty="0" smtClean="0">
                <a:solidFill>
                  <a:srgbClr val="663300"/>
                </a:solidFill>
              </a:rPr>
              <a:t> dây và vật </a:t>
            </a:r>
            <a:r>
              <a:rPr lang="vi-VN" sz="2400" b="1" dirty="0" err="1" smtClean="0">
                <a:solidFill>
                  <a:srgbClr val="663300"/>
                </a:solidFill>
              </a:rPr>
              <a:t>liệu</a:t>
            </a:r>
            <a:r>
              <a:rPr lang="vi-VN" sz="2400" b="1" dirty="0" smtClean="0">
                <a:solidFill>
                  <a:srgbClr val="663300"/>
                </a:solidFill>
              </a:rPr>
              <a:t> làm dây dẫn hay không và </a:t>
            </a:r>
            <a:r>
              <a:rPr lang="vi-VN" sz="2400" b="1" dirty="0" err="1" smtClean="0">
                <a:solidFill>
                  <a:srgbClr val="663300"/>
                </a:solidFill>
              </a:rPr>
              <a:t>phụ</a:t>
            </a:r>
            <a:r>
              <a:rPr lang="vi-VN" sz="2400" b="1" dirty="0" smtClean="0">
                <a:solidFill>
                  <a:srgbClr val="663300"/>
                </a:solidFill>
              </a:rPr>
              <a:t> thuộc vào từng yếu </a:t>
            </a:r>
            <a:r>
              <a:rPr lang="vi-VN" sz="2400" b="1" dirty="0" err="1" smtClean="0">
                <a:solidFill>
                  <a:srgbClr val="663300"/>
                </a:solidFill>
              </a:rPr>
              <a:t>tố</a:t>
            </a:r>
            <a:r>
              <a:rPr lang="vi-VN" sz="2400" b="1" dirty="0" smtClean="0">
                <a:solidFill>
                  <a:srgbClr val="663300"/>
                </a:solidFill>
              </a:rPr>
              <a:t> này như thế nào.</a:t>
            </a:r>
            <a:endParaRPr lang="vi-VN" sz="2400" b="1" dirty="0">
              <a:solidFill>
                <a:srgbClr val="663300"/>
              </a:solidFill>
            </a:endParaRPr>
          </a:p>
        </p:txBody>
      </p:sp>
      <p:grpSp>
        <p:nvGrpSpPr>
          <p:cNvPr id="17" name="Group 5"/>
          <p:cNvGrpSpPr>
            <a:grpSpLocks/>
          </p:cNvGrpSpPr>
          <p:nvPr/>
        </p:nvGrpSpPr>
        <p:grpSpPr bwMode="auto">
          <a:xfrm>
            <a:off x="2151034" y="3971543"/>
            <a:ext cx="3705200" cy="1829032"/>
            <a:chOff x="1056" y="2208"/>
            <a:chExt cx="3120" cy="1709"/>
          </a:xfrm>
        </p:grpSpPr>
        <p:sp>
          <p:nvSpPr>
            <p:cNvPr id="19" name="Line 7"/>
            <p:cNvSpPr>
              <a:spLocks noChangeShapeType="1"/>
            </p:cNvSpPr>
            <p:nvPr/>
          </p:nvSpPr>
          <p:spPr bwMode="auto">
            <a:xfrm>
              <a:off x="2367" y="2208"/>
              <a:ext cx="1460" cy="144"/>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21" name="Line 9"/>
            <p:cNvSpPr>
              <a:spLocks noChangeShapeType="1"/>
            </p:cNvSpPr>
            <p:nvPr/>
          </p:nvSpPr>
          <p:spPr bwMode="auto">
            <a:xfrm>
              <a:off x="1056" y="2256"/>
              <a:ext cx="912" cy="1296"/>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22" name="Text Box 10"/>
            <p:cNvSpPr txBox="1">
              <a:spLocks noChangeArrowheads="1"/>
            </p:cNvSpPr>
            <p:nvPr/>
          </p:nvSpPr>
          <p:spPr bwMode="auto">
            <a:xfrm>
              <a:off x="1488" y="3552"/>
              <a:ext cx="1937" cy="3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spcBef>
                  <a:spcPct val="50000"/>
                </a:spcBef>
              </a:pPr>
              <a:endParaRPr lang="vi-VN" sz="3200"/>
            </a:p>
          </p:txBody>
        </p:sp>
        <p:sp>
          <p:nvSpPr>
            <p:cNvPr id="24" name="Line 12"/>
            <p:cNvSpPr>
              <a:spLocks noChangeShapeType="1"/>
            </p:cNvSpPr>
            <p:nvPr/>
          </p:nvSpPr>
          <p:spPr bwMode="auto">
            <a:xfrm flipH="1">
              <a:off x="2043" y="2928"/>
              <a:ext cx="213" cy="624"/>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25" name="Line 13"/>
            <p:cNvSpPr>
              <a:spLocks noChangeShapeType="1"/>
            </p:cNvSpPr>
            <p:nvPr/>
          </p:nvSpPr>
          <p:spPr bwMode="auto">
            <a:xfrm flipV="1">
              <a:off x="3888" y="2640"/>
              <a:ext cx="288" cy="24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sp>
        <p:nvSpPr>
          <p:cNvPr id="32" name="Text Box 20"/>
          <p:cNvSpPr txBox="1">
            <a:spLocks noChangeArrowheads="1"/>
          </p:cNvSpPr>
          <p:nvPr/>
        </p:nvSpPr>
        <p:spPr bwMode="auto">
          <a:xfrm>
            <a:off x="5492080" y="3645024"/>
            <a:ext cx="1600200" cy="707886"/>
          </a:xfrm>
          <a:prstGeom prst="rect">
            <a:avLst/>
          </a:prstGeom>
          <a:noFill/>
          <a:ln w="15875">
            <a:solidFill>
              <a:srgbClr val="C0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spcBef>
                <a:spcPct val="50000"/>
              </a:spcBef>
            </a:pPr>
            <a:r>
              <a:rPr lang="en-US" sz="2000" b="1" dirty="0" smtClean="0"/>
              <a:t>Cùng tiết </a:t>
            </a:r>
            <a:r>
              <a:rPr lang="en-US" sz="2000" b="1" dirty="0" err="1" smtClean="0"/>
              <a:t>diện</a:t>
            </a:r>
            <a:r>
              <a:rPr lang="en-US" sz="2000" b="1" dirty="0" smtClean="0"/>
              <a:t> S</a:t>
            </a:r>
            <a:endParaRPr lang="en-US" sz="2000" b="1" dirty="0"/>
          </a:p>
        </p:txBody>
      </p:sp>
      <p:sp>
        <p:nvSpPr>
          <p:cNvPr id="33" name="Text Box 21"/>
          <p:cNvSpPr txBox="1">
            <a:spLocks noChangeArrowheads="1"/>
          </p:cNvSpPr>
          <p:nvPr/>
        </p:nvSpPr>
        <p:spPr bwMode="auto">
          <a:xfrm>
            <a:off x="2218184" y="5451321"/>
            <a:ext cx="2209800" cy="707886"/>
          </a:xfrm>
          <a:prstGeom prst="rect">
            <a:avLst/>
          </a:prstGeom>
          <a:noFill/>
          <a:ln w="15875">
            <a:solidFill>
              <a:srgbClr val="C0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spcBef>
                <a:spcPct val="50000"/>
              </a:spcBef>
            </a:pPr>
            <a:r>
              <a:rPr lang="en-US" sz="2000" b="1" dirty="0" smtClean="0"/>
              <a:t>Cùng vật </a:t>
            </a:r>
            <a:r>
              <a:rPr lang="en-US" sz="2000" b="1" dirty="0" err="1" smtClean="0"/>
              <a:t>liệu</a:t>
            </a:r>
            <a:r>
              <a:rPr lang="en-US" sz="2000" b="1" dirty="0" smtClean="0"/>
              <a:t> làm </a:t>
            </a:r>
            <a:r>
              <a:rPr lang="en-US" sz="2000" b="1" dirty="0" err="1" smtClean="0"/>
              <a:t>dây</a:t>
            </a:r>
            <a:endParaRPr lang="en-US" sz="2000" b="1" dirty="0"/>
          </a:p>
        </p:txBody>
      </p:sp>
      <p:sp>
        <p:nvSpPr>
          <p:cNvPr id="2" name="Hộp_Văn_Bản 1"/>
          <p:cNvSpPr txBox="1"/>
          <p:nvPr/>
        </p:nvSpPr>
        <p:spPr>
          <a:xfrm>
            <a:off x="2483768" y="3409836"/>
            <a:ext cx="397866" cy="523220"/>
          </a:xfrm>
          <a:prstGeom prst="rect">
            <a:avLst/>
          </a:prstGeom>
          <a:noFill/>
        </p:spPr>
        <p:txBody>
          <a:bodyPr wrap="none" rtlCol="0">
            <a:spAutoFit/>
          </a:bodyPr>
          <a:lstStyle/>
          <a:p>
            <a:r>
              <a:rPr lang="en-US" sz="2800" b="1" dirty="0" smtClean="0">
                <a:latin typeface="Vladimir Script" pitchFamily="66" charset="0"/>
              </a:rPr>
              <a:t>l</a:t>
            </a:r>
            <a:r>
              <a:rPr lang="en-US" sz="2800" b="1" baseline="-25000" dirty="0" smtClean="0">
                <a:latin typeface="Vladimir Script" pitchFamily="66" charset="0"/>
              </a:rPr>
              <a:t>1</a:t>
            </a:r>
            <a:endParaRPr lang="vi-VN" sz="2800" b="1" baseline="-25000" dirty="0"/>
          </a:p>
        </p:txBody>
      </p:sp>
      <p:sp>
        <p:nvSpPr>
          <p:cNvPr id="34" name="Hộp_Văn_Bản 33"/>
          <p:cNvSpPr txBox="1"/>
          <p:nvPr/>
        </p:nvSpPr>
        <p:spPr>
          <a:xfrm>
            <a:off x="3059832" y="4057908"/>
            <a:ext cx="397866" cy="523220"/>
          </a:xfrm>
          <a:prstGeom prst="rect">
            <a:avLst/>
          </a:prstGeom>
          <a:noFill/>
        </p:spPr>
        <p:txBody>
          <a:bodyPr wrap="none" rtlCol="0">
            <a:spAutoFit/>
          </a:bodyPr>
          <a:lstStyle/>
          <a:p>
            <a:r>
              <a:rPr lang="en-US" sz="2800" b="1" dirty="0" smtClean="0">
                <a:latin typeface="Vladimir Script" pitchFamily="66" charset="0"/>
              </a:rPr>
              <a:t>l</a:t>
            </a:r>
            <a:r>
              <a:rPr lang="en-US" sz="2800" b="1" baseline="-25000" dirty="0">
                <a:latin typeface="Vladimir Script" pitchFamily="66" charset="0"/>
              </a:rPr>
              <a:t>2</a:t>
            </a:r>
            <a:endParaRPr lang="vi-VN" sz="2800" b="1" baseline="-25000" dirty="0"/>
          </a:p>
        </p:txBody>
      </p:sp>
    </p:spTree>
    <p:extLst>
      <p:ext uri="{BB962C8B-B14F-4D97-AF65-F5344CB8AC3E}">
        <p14:creationId xmlns:p14="http://schemas.microsoft.com/office/powerpoint/2010/main" xmlns="" val="3502530745"/>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iterate type="wd">
                                    <p:tmPct val="5000"/>
                                  </p:iterate>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par>
                          <p:cTn id="10" fill="hold">
                            <p:stCondLst>
                              <p:cond delay="3100"/>
                            </p:stCondLst>
                            <p:childTnLst>
                              <p:par>
                                <p:cTn id="11" presetID="6" presetClass="entr" presetSubtype="32" fill="hold" grpId="0" nodeType="afterEffect">
                                  <p:stCondLst>
                                    <p:cond delay="0"/>
                                  </p:stCondLst>
                                  <p:childTnLst>
                                    <p:set>
                                      <p:cBhvr>
                                        <p:cTn id="12" dur="1" fill="hold">
                                          <p:stCondLst>
                                            <p:cond delay="0"/>
                                          </p:stCondLst>
                                        </p:cTn>
                                        <p:tgtEl>
                                          <p:spTgt spid="35"/>
                                        </p:tgtEl>
                                        <p:attrNameLst>
                                          <p:attrName>style.visibility</p:attrName>
                                        </p:attrNameLst>
                                      </p:cBhvr>
                                      <p:to>
                                        <p:strVal val="visible"/>
                                      </p:to>
                                    </p:set>
                                    <p:animEffect transition="in" filter="circle(out)">
                                      <p:cBhvr>
                                        <p:cTn id="13" dur="1000"/>
                                        <p:tgtEl>
                                          <p:spTgt spid="35"/>
                                        </p:tgtEl>
                                      </p:cBhvr>
                                    </p:animEffect>
                                  </p:childTnLst>
                                </p:cTn>
                              </p:par>
                            </p:childTnLst>
                          </p:cTn>
                        </p:par>
                        <p:par>
                          <p:cTn id="14" fill="hold">
                            <p:stCondLst>
                              <p:cond delay="4100"/>
                            </p:stCondLst>
                            <p:childTnLst>
                              <p:par>
                                <p:cTn id="15" presetID="6" presetClass="entr" presetSubtype="32" fill="hold" grpId="0" nodeType="afterEffect">
                                  <p:stCondLst>
                                    <p:cond delay="0"/>
                                  </p:stCondLst>
                                  <p:childTnLst>
                                    <p:set>
                                      <p:cBhvr>
                                        <p:cTn id="16" dur="1" fill="hold">
                                          <p:stCondLst>
                                            <p:cond delay="0"/>
                                          </p:stCondLst>
                                        </p:cTn>
                                        <p:tgtEl>
                                          <p:spTgt spid="36"/>
                                        </p:tgtEl>
                                        <p:attrNameLst>
                                          <p:attrName>style.visibility</p:attrName>
                                        </p:attrNameLst>
                                      </p:cBhvr>
                                      <p:to>
                                        <p:strVal val="visible"/>
                                      </p:to>
                                    </p:set>
                                    <p:animEffect transition="in" filter="circle(out)">
                                      <p:cBhvr>
                                        <p:cTn id="17" dur="1000"/>
                                        <p:tgtEl>
                                          <p:spTgt spid="36"/>
                                        </p:tgtEl>
                                      </p:cBhvr>
                                    </p:animEffect>
                                  </p:childTnLst>
                                </p:cTn>
                              </p:par>
                            </p:childTnLst>
                          </p:cTn>
                        </p:par>
                        <p:par>
                          <p:cTn id="18" fill="hold">
                            <p:stCondLst>
                              <p:cond delay="5100"/>
                            </p:stCondLst>
                            <p:childTnLst>
                              <p:par>
                                <p:cTn id="19" presetID="6" presetClass="entr" presetSubtype="32" fill="hold" grpId="0" nodeType="after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circle(out)">
                                      <p:cBhvr>
                                        <p:cTn id="21" dur="1000"/>
                                        <p:tgtEl>
                                          <p:spTgt spid="2"/>
                                        </p:tgtEl>
                                      </p:cBhvr>
                                    </p:animEffect>
                                  </p:childTnLst>
                                </p:cTn>
                              </p:par>
                            </p:childTnLst>
                          </p:cTn>
                        </p:par>
                        <p:par>
                          <p:cTn id="22" fill="hold">
                            <p:stCondLst>
                              <p:cond delay="6100"/>
                            </p:stCondLst>
                            <p:childTnLst>
                              <p:par>
                                <p:cTn id="23" presetID="6" presetClass="entr" presetSubtype="32" fill="hold" grpId="0" nodeType="afterEffect">
                                  <p:stCondLst>
                                    <p:cond delay="0"/>
                                  </p:stCondLst>
                                  <p:childTnLst>
                                    <p:set>
                                      <p:cBhvr>
                                        <p:cTn id="24" dur="1" fill="hold">
                                          <p:stCondLst>
                                            <p:cond delay="0"/>
                                          </p:stCondLst>
                                        </p:cTn>
                                        <p:tgtEl>
                                          <p:spTgt spid="34"/>
                                        </p:tgtEl>
                                        <p:attrNameLst>
                                          <p:attrName>style.visibility</p:attrName>
                                        </p:attrNameLst>
                                      </p:cBhvr>
                                      <p:to>
                                        <p:strVal val="visible"/>
                                      </p:to>
                                    </p:set>
                                    <p:animEffect transition="in" filter="circle(out)">
                                      <p:cBhvr>
                                        <p:cTn id="25" dur="1000"/>
                                        <p:tgtEl>
                                          <p:spTgt spid="34"/>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1" fill="hold" nodeType="click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wipe(up)">
                                      <p:cBhvr>
                                        <p:cTn id="30" dur="1000"/>
                                        <p:tgtEl>
                                          <p:spTgt spid="17"/>
                                        </p:tgtEl>
                                      </p:cBhvr>
                                    </p:animEffect>
                                  </p:childTnLst>
                                </p:cTn>
                              </p:par>
                              <p:par>
                                <p:cTn id="31" presetID="6" presetClass="entr" presetSubtype="32" fill="hold" grpId="0" nodeType="withEffect">
                                  <p:stCondLst>
                                    <p:cond delay="0"/>
                                  </p:stCondLst>
                                  <p:childTnLst>
                                    <p:set>
                                      <p:cBhvr>
                                        <p:cTn id="32" dur="1" fill="hold">
                                          <p:stCondLst>
                                            <p:cond delay="0"/>
                                          </p:stCondLst>
                                        </p:cTn>
                                        <p:tgtEl>
                                          <p:spTgt spid="33"/>
                                        </p:tgtEl>
                                        <p:attrNameLst>
                                          <p:attrName>style.visibility</p:attrName>
                                        </p:attrNameLst>
                                      </p:cBhvr>
                                      <p:to>
                                        <p:strVal val="visible"/>
                                      </p:to>
                                    </p:set>
                                    <p:animEffect transition="in" filter="circle(out)">
                                      <p:cBhvr>
                                        <p:cTn id="33" dur="1000"/>
                                        <p:tgtEl>
                                          <p:spTgt spid="33"/>
                                        </p:tgtEl>
                                      </p:cBhvr>
                                    </p:animEffect>
                                  </p:childTnLst>
                                </p:cTn>
                              </p:par>
                              <p:par>
                                <p:cTn id="34" presetID="22" presetClass="entr" presetSubtype="8" fill="hold" nodeType="with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wipe(left)">
                                      <p:cBhvr>
                                        <p:cTn id="36" dur="1000"/>
                                        <p:tgtEl>
                                          <p:spTgt spid="17"/>
                                        </p:tgtEl>
                                      </p:cBhvr>
                                    </p:animEffect>
                                  </p:childTnLst>
                                </p:cTn>
                              </p:par>
                              <p:par>
                                <p:cTn id="37" presetID="6" presetClass="entr" presetSubtype="32" fill="hold" grpId="0" nodeType="withEffect">
                                  <p:stCondLst>
                                    <p:cond delay="0"/>
                                  </p:stCondLst>
                                  <p:childTnLst>
                                    <p:set>
                                      <p:cBhvr>
                                        <p:cTn id="38" dur="1" fill="hold">
                                          <p:stCondLst>
                                            <p:cond delay="0"/>
                                          </p:stCondLst>
                                        </p:cTn>
                                        <p:tgtEl>
                                          <p:spTgt spid="32"/>
                                        </p:tgtEl>
                                        <p:attrNameLst>
                                          <p:attrName>style.visibility</p:attrName>
                                        </p:attrNameLst>
                                      </p:cBhvr>
                                      <p:to>
                                        <p:strVal val="visible"/>
                                      </p:to>
                                    </p:set>
                                    <p:animEffect transition="in" filter="circle(out)">
                                      <p:cBhvr>
                                        <p:cTn id="39" dur="1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P spid="35" grpId="0" animBg="1"/>
      <p:bldP spid="15" grpId="0"/>
      <p:bldP spid="32" grpId="0" animBg="1"/>
      <p:bldP spid="33" grpId="0" animBg="1"/>
      <p:bldP spid="2" grpId="0"/>
      <p:bldP spid="3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ình chữ nhật 3"/>
          <p:cNvSpPr/>
          <p:nvPr/>
        </p:nvSpPr>
        <p:spPr>
          <a:xfrm>
            <a:off x="-4832" y="0"/>
            <a:ext cx="9144000" cy="830997"/>
          </a:xfrm>
          <a:prstGeom prst="rect">
            <a:avLst/>
          </a:prstGeom>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vi-VN" sz="2400" b="1" cap="all" dirty="0" smtClean="0">
                <a:ln w="0"/>
                <a:solidFill>
                  <a:srgbClr val="C00000"/>
                </a:solidFill>
                <a:effectLst>
                  <a:reflection blurRad="12700" stA="50000" endPos="50000" dist="5000" dir="5400000" sy="-100000" rotWithShape="0"/>
                </a:effectLst>
              </a:rPr>
              <a:t>BÀI 7.  SỰ PHỤ THUỘC CỦA ĐIỆN TRỞ </a:t>
            </a:r>
          </a:p>
          <a:p>
            <a:pPr algn="ctr"/>
            <a:r>
              <a:rPr lang="vi-VN" sz="2400" b="1" cap="all" dirty="0" smtClean="0">
                <a:ln w="0"/>
                <a:solidFill>
                  <a:srgbClr val="C00000"/>
                </a:solidFill>
                <a:effectLst>
                  <a:reflection blurRad="12700" stA="50000" endPos="50000" dist="5000" dir="5400000" sy="-100000" rotWithShape="0"/>
                </a:effectLst>
              </a:rPr>
              <a:t>VÀO CHIỀU DÀI DÂY DẪN</a:t>
            </a:r>
            <a:endParaRPr lang="vi-VN" sz="2400" b="1" cap="all" dirty="0">
              <a:ln w="0"/>
              <a:solidFill>
                <a:srgbClr val="C00000"/>
              </a:solidFill>
              <a:effectLst>
                <a:reflection blurRad="12700" stA="50000" endPos="50000" dist="5000" dir="5400000" sy="-100000" rotWithShape="0"/>
              </a:effectLst>
            </a:endParaRPr>
          </a:p>
        </p:txBody>
      </p:sp>
      <p:sp>
        <p:nvSpPr>
          <p:cNvPr id="5" name="Hình chữ nhật 4"/>
          <p:cNvSpPr/>
          <p:nvPr/>
        </p:nvSpPr>
        <p:spPr>
          <a:xfrm>
            <a:off x="-4832" y="766445"/>
            <a:ext cx="9144000" cy="646331"/>
          </a:xfrm>
          <a:prstGeom prst="rect">
            <a:avLst/>
          </a:prstGeom>
        </p:spPr>
        <p:txBody>
          <a:bodyPr wrap="square">
            <a:spAutoFit/>
          </a:bodyPr>
          <a:lstStyle/>
          <a:p>
            <a:r>
              <a:rPr lang="vi-VN" b="1" dirty="0" smtClean="0">
                <a:solidFill>
                  <a:srgbClr val="000099"/>
                </a:solidFill>
              </a:rPr>
              <a:t>I. XÁC ĐỊNH SỰ PHỤ THUỘC CỦA ĐIỆN TRỞ DÂY DẪN VÀO MỘT TRONG NHỮNG YẾU TỐ KHÁC NHAU: </a:t>
            </a:r>
            <a:endParaRPr lang="vi-VN" b="1" dirty="0">
              <a:solidFill>
                <a:srgbClr val="000099"/>
              </a:solidFill>
            </a:endParaRPr>
          </a:p>
        </p:txBody>
      </p:sp>
      <p:sp>
        <p:nvSpPr>
          <p:cNvPr id="6" name="Hình chữ nhật 5"/>
          <p:cNvSpPr/>
          <p:nvPr/>
        </p:nvSpPr>
        <p:spPr>
          <a:xfrm>
            <a:off x="-4613" y="1330608"/>
            <a:ext cx="6653261" cy="830997"/>
          </a:xfrm>
          <a:prstGeom prst="rect">
            <a:avLst/>
          </a:prstGeom>
        </p:spPr>
        <p:txBody>
          <a:bodyPr wrap="square">
            <a:spAutoFit/>
          </a:bodyPr>
          <a:lstStyle/>
          <a:p>
            <a:r>
              <a:rPr lang="vi-VN" sz="2400" b="1" dirty="0" smtClean="0">
                <a:solidFill>
                  <a:srgbClr val="C00000"/>
                </a:solidFill>
              </a:rPr>
              <a:t>1.Các </a:t>
            </a:r>
            <a:r>
              <a:rPr lang="vi-VN" sz="2400" b="1" dirty="0" err="1" smtClean="0">
                <a:solidFill>
                  <a:srgbClr val="C00000"/>
                </a:solidFill>
              </a:rPr>
              <a:t>cuộn</a:t>
            </a:r>
            <a:r>
              <a:rPr lang="vi-VN" sz="2400" b="1" dirty="0" smtClean="0">
                <a:solidFill>
                  <a:srgbClr val="C00000"/>
                </a:solidFill>
              </a:rPr>
              <a:t> dây dẫn ở hình 7.1 có những điểm nào khác nhau ?</a:t>
            </a:r>
            <a:endParaRPr lang="vi-VN" sz="2400" b="1" dirty="0">
              <a:solidFill>
                <a:srgbClr val="C00000"/>
              </a:solidFill>
            </a:endParaRPr>
          </a:p>
        </p:txBody>
      </p:sp>
      <p:sp>
        <p:nvSpPr>
          <p:cNvPr id="15" name="Hình chữ nhật 14"/>
          <p:cNvSpPr/>
          <p:nvPr/>
        </p:nvSpPr>
        <p:spPr>
          <a:xfrm>
            <a:off x="0" y="2040528"/>
            <a:ext cx="9139168" cy="1200329"/>
          </a:xfrm>
          <a:prstGeom prst="rect">
            <a:avLst/>
          </a:prstGeom>
        </p:spPr>
        <p:txBody>
          <a:bodyPr wrap="square">
            <a:spAutoFit/>
          </a:bodyPr>
          <a:lstStyle/>
          <a:p>
            <a:r>
              <a:rPr lang="vi-VN" sz="2400" b="1" dirty="0" smtClean="0">
                <a:solidFill>
                  <a:srgbClr val="C00000"/>
                </a:solidFill>
              </a:rPr>
              <a:t>2. Cần phải xác định xem điện trở của dây dẫn có </a:t>
            </a:r>
            <a:r>
              <a:rPr lang="vi-VN" sz="2400" b="1" dirty="0" err="1" smtClean="0">
                <a:solidFill>
                  <a:srgbClr val="C00000"/>
                </a:solidFill>
              </a:rPr>
              <a:t>phụ</a:t>
            </a:r>
            <a:r>
              <a:rPr lang="vi-VN" sz="2400" b="1" dirty="0" smtClean="0">
                <a:solidFill>
                  <a:srgbClr val="C00000"/>
                </a:solidFill>
              </a:rPr>
              <a:t> thuộc vào chiều dài dây, tiết </a:t>
            </a:r>
            <a:r>
              <a:rPr lang="vi-VN" sz="2400" b="1" dirty="0" err="1" smtClean="0">
                <a:solidFill>
                  <a:srgbClr val="C00000"/>
                </a:solidFill>
              </a:rPr>
              <a:t>diện</a:t>
            </a:r>
            <a:r>
              <a:rPr lang="vi-VN" sz="2400" b="1" dirty="0" smtClean="0">
                <a:solidFill>
                  <a:srgbClr val="C00000"/>
                </a:solidFill>
              </a:rPr>
              <a:t> dây và vật </a:t>
            </a:r>
            <a:r>
              <a:rPr lang="vi-VN" sz="2400" b="1" dirty="0" err="1" smtClean="0">
                <a:solidFill>
                  <a:srgbClr val="C00000"/>
                </a:solidFill>
              </a:rPr>
              <a:t>liệu</a:t>
            </a:r>
            <a:r>
              <a:rPr lang="vi-VN" sz="2400" b="1" dirty="0" smtClean="0">
                <a:solidFill>
                  <a:srgbClr val="C00000"/>
                </a:solidFill>
              </a:rPr>
              <a:t> làm dây dẫn hay không và </a:t>
            </a:r>
            <a:r>
              <a:rPr lang="vi-VN" sz="2400" b="1" dirty="0" err="1" smtClean="0">
                <a:solidFill>
                  <a:srgbClr val="C00000"/>
                </a:solidFill>
              </a:rPr>
              <a:t>phụ</a:t>
            </a:r>
            <a:r>
              <a:rPr lang="vi-VN" sz="2400" b="1" dirty="0" smtClean="0">
                <a:solidFill>
                  <a:srgbClr val="C00000"/>
                </a:solidFill>
              </a:rPr>
              <a:t> thuộc vào từng yếu </a:t>
            </a:r>
            <a:r>
              <a:rPr lang="vi-VN" sz="2400" b="1" dirty="0" err="1" smtClean="0">
                <a:solidFill>
                  <a:srgbClr val="C00000"/>
                </a:solidFill>
              </a:rPr>
              <a:t>tố</a:t>
            </a:r>
            <a:r>
              <a:rPr lang="vi-VN" sz="2400" b="1" dirty="0" smtClean="0">
                <a:solidFill>
                  <a:srgbClr val="C00000"/>
                </a:solidFill>
              </a:rPr>
              <a:t> này như thế nào.</a:t>
            </a:r>
            <a:endParaRPr lang="vi-VN" sz="2400" b="1" dirty="0">
              <a:solidFill>
                <a:srgbClr val="C00000"/>
              </a:solidFill>
            </a:endParaRPr>
          </a:p>
        </p:txBody>
      </p:sp>
      <p:sp>
        <p:nvSpPr>
          <p:cNvPr id="16" name="Hình chữ nhật 15"/>
          <p:cNvSpPr/>
          <p:nvPr/>
        </p:nvSpPr>
        <p:spPr>
          <a:xfrm>
            <a:off x="0" y="3140968"/>
            <a:ext cx="9139168" cy="1938992"/>
          </a:xfrm>
          <a:prstGeom prst="rect">
            <a:avLst/>
          </a:prstGeom>
        </p:spPr>
        <p:txBody>
          <a:bodyPr wrap="square">
            <a:spAutoFit/>
          </a:bodyPr>
          <a:lstStyle/>
          <a:p>
            <a:r>
              <a:rPr lang="vi-VN" sz="2400" b="1" u="sng" dirty="0" err="1" smtClean="0">
                <a:solidFill>
                  <a:srgbClr val="006600"/>
                </a:solidFill>
              </a:rPr>
              <a:t>Trả</a:t>
            </a:r>
            <a:r>
              <a:rPr lang="vi-VN" sz="2400" b="1" u="sng" dirty="0" smtClean="0">
                <a:solidFill>
                  <a:srgbClr val="006600"/>
                </a:solidFill>
              </a:rPr>
              <a:t> </a:t>
            </a:r>
            <a:r>
              <a:rPr lang="vi-VN" sz="2400" b="1" u="sng" dirty="0" err="1" smtClean="0">
                <a:solidFill>
                  <a:srgbClr val="006600"/>
                </a:solidFill>
              </a:rPr>
              <a:t>lời</a:t>
            </a:r>
            <a:r>
              <a:rPr lang="vi-VN" sz="2400" b="1" dirty="0" smtClean="0">
                <a:solidFill>
                  <a:srgbClr val="006600"/>
                </a:solidFill>
              </a:rPr>
              <a:t>: </a:t>
            </a:r>
            <a:r>
              <a:rPr lang="vi-VN" sz="2400" b="1" dirty="0" smtClean="0">
                <a:solidFill>
                  <a:srgbClr val="000099"/>
                </a:solidFill>
              </a:rPr>
              <a:t>Để xác định  điện trở của dây dẫn  </a:t>
            </a:r>
            <a:r>
              <a:rPr lang="vi-VN" sz="2400" b="1" dirty="0" err="1" smtClean="0">
                <a:solidFill>
                  <a:srgbClr val="000099"/>
                </a:solidFill>
              </a:rPr>
              <a:t>phụ</a:t>
            </a:r>
            <a:r>
              <a:rPr lang="vi-VN" sz="2400" b="1" dirty="0" smtClean="0">
                <a:solidFill>
                  <a:srgbClr val="000099"/>
                </a:solidFill>
              </a:rPr>
              <a:t> thuộc vào chiều dài dây thì thay đổi chiều dài. </a:t>
            </a:r>
            <a:r>
              <a:rPr lang="vi-VN" sz="2400" b="1" dirty="0" smtClean="0">
                <a:solidFill>
                  <a:srgbClr val="006600"/>
                </a:solidFill>
              </a:rPr>
              <a:t>tiết </a:t>
            </a:r>
            <a:r>
              <a:rPr lang="vi-VN" sz="2400" b="1" dirty="0" err="1" smtClean="0">
                <a:solidFill>
                  <a:srgbClr val="006600"/>
                </a:solidFill>
              </a:rPr>
              <a:t>diện</a:t>
            </a:r>
            <a:r>
              <a:rPr lang="vi-VN" sz="2400" b="1" dirty="0" smtClean="0">
                <a:solidFill>
                  <a:srgbClr val="006600"/>
                </a:solidFill>
              </a:rPr>
              <a:t> dây và vật </a:t>
            </a:r>
            <a:r>
              <a:rPr lang="vi-VN" sz="2400" b="1" dirty="0" err="1" smtClean="0">
                <a:solidFill>
                  <a:srgbClr val="006600"/>
                </a:solidFill>
              </a:rPr>
              <a:t>liệu</a:t>
            </a:r>
            <a:r>
              <a:rPr lang="vi-VN" sz="2400" b="1" dirty="0" smtClean="0">
                <a:solidFill>
                  <a:srgbClr val="006600"/>
                </a:solidFill>
              </a:rPr>
              <a:t> làm dây dẫn phải như nhau (giữ nguyên). </a:t>
            </a:r>
          </a:p>
          <a:p>
            <a:r>
              <a:rPr lang="vi-VN" sz="2400" b="1" dirty="0" smtClean="0">
                <a:solidFill>
                  <a:srgbClr val="000099"/>
                </a:solidFill>
              </a:rPr>
              <a:t>Tương tự như thế với các trương hợp còn lại (tiết </a:t>
            </a:r>
            <a:r>
              <a:rPr lang="vi-VN" sz="2400" b="1" dirty="0" err="1" smtClean="0">
                <a:solidFill>
                  <a:srgbClr val="000099"/>
                </a:solidFill>
              </a:rPr>
              <a:t>diện</a:t>
            </a:r>
            <a:r>
              <a:rPr lang="vi-VN" sz="2400" b="1" dirty="0" smtClean="0">
                <a:solidFill>
                  <a:srgbClr val="000099"/>
                </a:solidFill>
              </a:rPr>
              <a:t>, vật </a:t>
            </a:r>
            <a:r>
              <a:rPr lang="vi-VN" sz="2400" b="1" dirty="0" err="1" smtClean="0">
                <a:solidFill>
                  <a:srgbClr val="000099"/>
                </a:solidFill>
              </a:rPr>
              <a:t>liệu</a:t>
            </a:r>
            <a:r>
              <a:rPr lang="vi-VN" sz="2400" b="1" dirty="0" smtClean="0">
                <a:solidFill>
                  <a:srgbClr val="000099"/>
                </a:solidFill>
              </a:rPr>
              <a:t>)</a:t>
            </a:r>
            <a:endParaRPr lang="vi-VN" sz="2400" b="1" dirty="0">
              <a:solidFill>
                <a:srgbClr val="000099"/>
              </a:solidFill>
            </a:endParaRPr>
          </a:p>
        </p:txBody>
      </p:sp>
    </p:spTree>
    <p:extLst>
      <p:ext uri="{BB962C8B-B14F-4D97-AF65-F5344CB8AC3E}">
        <p14:creationId xmlns:p14="http://schemas.microsoft.com/office/powerpoint/2010/main" xmlns="" val="1844460117"/>
      </p:ext>
    </p:extLst>
  </p:cSld>
  <p:clrMapOvr>
    <a:masterClrMapping/>
  </p:clrMapOvr>
  <mc:AlternateContent xmlns:mc="http://schemas.openxmlformats.org/markup-compatibility/2006">
    <mc:Choice xmlns:p14="http://schemas.microsoft.com/office/powerpoint/2010/main" xmlns="" Requires="p14">
      <p:transition spd="slow" p14:dur="1200">
        <p14:prism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type="lt">
                                    <p:tmPct val="2000"/>
                                  </p:iterate>
                                  <p:childTnLst>
                                    <p:set>
                                      <p:cBhvr>
                                        <p:cTn id="6" dur="1" fill="hold">
                                          <p:stCondLst>
                                            <p:cond delay="0"/>
                                          </p:stCondLst>
                                        </p:cTn>
                                        <p:tgtEl>
                                          <p:spTgt spid="16"/>
                                        </p:tgtEl>
                                        <p:attrNameLst>
                                          <p:attrName>style.visibility</p:attrName>
                                        </p:attrNameLst>
                                      </p:cBhvr>
                                      <p:to>
                                        <p:strVal val="visible"/>
                                      </p:to>
                                    </p:set>
                                    <p:anim calcmode="lin" valueType="num">
                                      <p:cBhvr additive="base">
                                        <p:cTn id="7" dur="1000" fill="hold"/>
                                        <p:tgtEl>
                                          <p:spTgt spid="16"/>
                                        </p:tgtEl>
                                        <p:attrNameLst>
                                          <p:attrName>ppt_x</p:attrName>
                                        </p:attrNameLst>
                                      </p:cBhvr>
                                      <p:tavLst>
                                        <p:tav tm="0">
                                          <p:val>
                                            <p:strVal val="0-#ppt_w/2"/>
                                          </p:val>
                                        </p:tav>
                                        <p:tav tm="100000">
                                          <p:val>
                                            <p:strVal val="#ppt_x"/>
                                          </p:val>
                                        </p:tav>
                                      </p:tavLst>
                                    </p:anim>
                                    <p:anim calcmode="lin" valueType="num">
                                      <p:cBhvr additive="base">
                                        <p:cTn id="8" dur="1000" fill="hold"/>
                                        <p:tgtEl>
                                          <p:spTgt spid="1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ình chữ nhật 3"/>
          <p:cNvSpPr/>
          <p:nvPr/>
        </p:nvSpPr>
        <p:spPr>
          <a:xfrm>
            <a:off x="-4832" y="0"/>
            <a:ext cx="9144000" cy="830997"/>
          </a:xfrm>
          <a:prstGeom prst="rect">
            <a:avLst/>
          </a:prstGeom>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vi-VN" sz="2400" b="1" cap="all" dirty="0" smtClean="0">
                <a:ln w="0"/>
                <a:solidFill>
                  <a:srgbClr val="C00000"/>
                </a:solidFill>
                <a:effectLst>
                  <a:reflection blurRad="12700" stA="50000" endPos="50000" dist="5000" dir="5400000" sy="-100000" rotWithShape="0"/>
                </a:effectLst>
              </a:rPr>
              <a:t>BÀI 7.  SỰ PHỤ THUỘC CỦA ĐIỆN TRỞ </a:t>
            </a:r>
          </a:p>
          <a:p>
            <a:pPr algn="ctr"/>
            <a:r>
              <a:rPr lang="vi-VN" sz="2400" b="1" cap="all" dirty="0" smtClean="0">
                <a:ln w="0"/>
                <a:solidFill>
                  <a:srgbClr val="C00000"/>
                </a:solidFill>
                <a:effectLst>
                  <a:reflection blurRad="12700" stA="50000" endPos="50000" dist="5000" dir="5400000" sy="-100000" rotWithShape="0"/>
                </a:effectLst>
              </a:rPr>
              <a:t>VÀO CHIỀU DÀI DÂY DẪN</a:t>
            </a:r>
            <a:endParaRPr lang="vi-VN" sz="2400" b="1" cap="all" dirty="0">
              <a:ln w="0"/>
              <a:solidFill>
                <a:srgbClr val="C00000"/>
              </a:solidFill>
              <a:effectLst>
                <a:reflection blurRad="12700" stA="50000" endPos="50000" dist="5000" dir="5400000" sy="-100000" rotWithShape="0"/>
              </a:effectLst>
            </a:endParaRPr>
          </a:p>
        </p:txBody>
      </p:sp>
      <p:sp>
        <p:nvSpPr>
          <p:cNvPr id="5" name="Hình chữ nhật 4"/>
          <p:cNvSpPr/>
          <p:nvPr/>
        </p:nvSpPr>
        <p:spPr>
          <a:xfrm>
            <a:off x="-4832" y="766445"/>
            <a:ext cx="9144000" cy="646331"/>
          </a:xfrm>
          <a:prstGeom prst="rect">
            <a:avLst/>
          </a:prstGeom>
        </p:spPr>
        <p:txBody>
          <a:bodyPr wrap="square">
            <a:spAutoFit/>
          </a:bodyPr>
          <a:lstStyle/>
          <a:p>
            <a:r>
              <a:rPr lang="vi-VN" b="1" dirty="0" smtClean="0">
                <a:solidFill>
                  <a:srgbClr val="000099"/>
                </a:solidFill>
              </a:rPr>
              <a:t>I. XÁC ĐỊNH SỰ PHỤ THUỘC CỦA ĐIỆN TRỞ DÂY DẪN VÀO MỘT TRONG NHỮNG YẾU TỐ KHÁC NHAU: </a:t>
            </a:r>
            <a:endParaRPr lang="vi-VN" b="1" dirty="0">
              <a:solidFill>
                <a:srgbClr val="000099"/>
              </a:solidFill>
            </a:endParaRPr>
          </a:p>
        </p:txBody>
      </p:sp>
      <p:sp>
        <p:nvSpPr>
          <p:cNvPr id="6" name="Hình chữ nhật 5"/>
          <p:cNvSpPr/>
          <p:nvPr/>
        </p:nvSpPr>
        <p:spPr>
          <a:xfrm>
            <a:off x="0" y="1320448"/>
            <a:ext cx="9139168" cy="369332"/>
          </a:xfrm>
          <a:prstGeom prst="rect">
            <a:avLst/>
          </a:prstGeom>
        </p:spPr>
        <p:txBody>
          <a:bodyPr wrap="square">
            <a:spAutoFit/>
          </a:bodyPr>
          <a:lstStyle/>
          <a:p>
            <a:r>
              <a:rPr lang="vi-VN" b="1" dirty="0" smtClean="0">
                <a:solidFill>
                  <a:srgbClr val="000099"/>
                </a:solidFill>
              </a:rPr>
              <a:t>II. SỰ PHỤ THUỘC CỦA ĐIỆN TRỞ VÀO CHIỀU DÀI  DÂY DẪN:</a:t>
            </a:r>
            <a:endParaRPr lang="vi-VN" b="1" dirty="0">
              <a:solidFill>
                <a:srgbClr val="000099"/>
              </a:solidFill>
            </a:endParaRPr>
          </a:p>
        </p:txBody>
      </p:sp>
      <p:sp>
        <p:nvSpPr>
          <p:cNvPr id="7" name="Hình chữ nhật 6"/>
          <p:cNvSpPr/>
          <p:nvPr/>
        </p:nvSpPr>
        <p:spPr>
          <a:xfrm>
            <a:off x="0" y="1947312"/>
            <a:ext cx="9139168" cy="1569660"/>
          </a:xfrm>
          <a:prstGeom prst="rect">
            <a:avLst/>
          </a:prstGeom>
        </p:spPr>
        <p:txBody>
          <a:bodyPr wrap="square">
            <a:spAutoFit/>
          </a:bodyPr>
          <a:lstStyle/>
          <a:p>
            <a:r>
              <a:rPr lang="vi-VN" sz="2400" b="1" i="1" dirty="0" smtClean="0">
                <a:solidFill>
                  <a:srgbClr val="663300"/>
                </a:solidFill>
              </a:rPr>
              <a:t>Đo điện trở của dây dẫn có chiều dài </a:t>
            </a:r>
            <a:r>
              <a:rPr lang="vi-VN" sz="2400" b="1" i="1" dirty="0" smtClean="0">
                <a:solidFill>
                  <a:srgbClr val="000099"/>
                </a:solidFill>
              </a:rPr>
              <a:t>l, 2l, 3l  </a:t>
            </a:r>
            <a:r>
              <a:rPr lang="vi-VN" sz="2400" b="1" i="1" dirty="0" smtClean="0">
                <a:solidFill>
                  <a:srgbClr val="663300"/>
                </a:solidFill>
              </a:rPr>
              <a:t>nhưng có </a:t>
            </a:r>
            <a:r>
              <a:rPr lang="vi-VN" sz="2400" b="1" i="1" dirty="0" smtClean="0">
                <a:solidFill>
                  <a:srgbClr val="0000CC"/>
                </a:solidFill>
              </a:rPr>
              <a:t>tiết </a:t>
            </a:r>
            <a:r>
              <a:rPr lang="vi-VN" sz="2400" b="1" i="1" dirty="0" err="1" smtClean="0">
                <a:solidFill>
                  <a:srgbClr val="0000CC"/>
                </a:solidFill>
              </a:rPr>
              <a:t>diện</a:t>
            </a:r>
            <a:r>
              <a:rPr lang="vi-VN" sz="2400" b="1" i="1" dirty="0" smtClean="0">
                <a:solidFill>
                  <a:srgbClr val="0000CC"/>
                </a:solidFill>
              </a:rPr>
              <a:t> như nhau</a:t>
            </a:r>
            <a:r>
              <a:rPr lang="vi-VN" sz="2400" b="1" i="1" dirty="0" smtClean="0">
                <a:solidFill>
                  <a:srgbClr val="663300"/>
                </a:solidFill>
              </a:rPr>
              <a:t> và được </a:t>
            </a:r>
            <a:r>
              <a:rPr lang="vi-VN" sz="2400" b="1" i="1" dirty="0" smtClean="0">
                <a:solidFill>
                  <a:srgbClr val="000099"/>
                </a:solidFill>
              </a:rPr>
              <a:t>làm từ cùng loại vật </a:t>
            </a:r>
            <a:r>
              <a:rPr lang="vi-VN" sz="2400" b="1" i="1" dirty="0" err="1" smtClean="0">
                <a:solidFill>
                  <a:srgbClr val="000099"/>
                </a:solidFill>
              </a:rPr>
              <a:t>liệu</a:t>
            </a:r>
            <a:r>
              <a:rPr lang="vi-VN" sz="2400" b="1" i="1" dirty="0" smtClean="0">
                <a:solidFill>
                  <a:srgbClr val="663300"/>
                </a:solidFill>
              </a:rPr>
              <a:t>. So sánh các giá trị điện trở tìm ra </a:t>
            </a:r>
            <a:r>
              <a:rPr lang="vi-VN" sz="2400" b="1" i="1" dirty="0" err="1" smtClean="0">
                <a:solidFill>
                  <a:srgbClr val="663300"/>
                </a:solidFill>
              </a:rPr>
              <a:t>mối</a:t>
            </a:r>
            <a:r>
              <a:rPr lang="vi-VN" sz="2400" b="1" i="1" dirty="0" smtClean="0">
                <a:solidFill>
                  <a:srgbClr val="663300"/>
                </a:solidFill>
              </a:rPr>
              <a:t> quan hệ điện trở và chiều dài dây dẫn.</a:t>
            </a:r>
            <a:endParaRPr lang="vi-VN" sz="2400" b="1" i="1" dirty="0">
              <a:solidFill>
                <a:srgbClr val="663300"/>
              </a:solidFill>
            </a:endParaRPr>
          </a:p>
        </p:txBody>
      </p:sp>
      <p:sp>
        <p:nvSpPr>
          <p:cNvPr id="8" name="Hình chữ nhật 7"/>
          <p:cNvSpPr/>
          <p:nvPr/>
        </p:nvSpPr>
        <p:spPr>
          <a:xfrm>
            <a:off x="0" y="1598320"/>
            <a:ext cx="3177473" cy="461665"/>
          </a:xfrm>
          <a:prstGeom prst="rect">
            <a:avLst/>
          </a:prstGeom>
        </p:spPr>
        <p:txBody>
          <a:bodyPr wrap="none">
            <a:spAutoFit/>
          </a:bodyPr>
          <a:lstStyle/>
          <a:p>
            <a:r>
              <a:rPr lang="vi-VN" sz="2400" b="1" dirty="0" smtClean="0">
                <a:solidFill>
                  <a:srgbClr val="660066"/>
                </a:solidFill>
              </a:rPr>
              <a:t>1. </a:t>
            </a:r>
            <a:r>
              <a:rPr lang="vi-VN" sz="2400" b="1" dirty="0" err="1" smtClean="0">
                <a:solidFill>
                  <a:srgbClr val="660066"/>
                </a:solidFill>
              </a:rPr>
              <a:t>Dự</a:t>
            </a:r>
            <a:r>
              <a:rPr lang="vi-VN" sz="2400" b="1" dirty="0" smtClean="0">
                <a:solidFill>
                  <a:srgbClr val="660066"/>
                </a:solidFill>
              </a:rPr>
              <a:t> kiến cách làm:</a:t>
            </a:r>
            <a:endParaRPr lang="vi-VN" sz="2400" b="1" dirty="0">
              <a:solidFill>
                <a:srgbClr val="660066"/>
              </a:solidFill>
            </a:endParaRPr>
          </a:p>
        </p:txBody>
      </p:sp>
      <p:sp>
        <p:nvSpPr>
          <p:cNvPr id="9" name="Hình chữ nhật 8"/>
          <p:cNvSpPr/>
          <p:nvPr/>
        </p:nvSpPr>
        <p:spPr>
          <a:xfrm>
            <a:off x="4936" y="3768720"/>
            <a:ext cx="9134232" cy="1938992"/>
          </a:xfrm>
          <a:prstGeom prst="rect">
            <a:avLst/>
          </a:prstGeom>
        </p:spPr>
        <p:txBody>
          <a:bodyPr wrap="square">
            <a:spAutoFit/>
          </a:bodyPr>
          <a:lstStyle/>
          <a:p>
            <a:r>
              <a:rPr lang="vi-VN" sz="2400" b="1" u="sng" dirty="0" smtClean="0">
                <a:solidFill>
                  <a:srgbClr val="006600"/>
                </a:solidFill>
              </a:rPr>
              <a:t>C1</a:t>
            </a:r>
            <a:r>
              <a:rPr lang="vi-VN" sz="2400" b="1" dirty="0" smtClean="0">
                <a:solidFill>
                  <a:srgbClr val="006600"/>
                </a:solidFill>
              </a:rPr>
              <a:t>: </a:t>
            </a:r>
            <a:r>
              <a:rPr lang="vi-VN" sz="2400" b="1" dirty="0" smtClean="0">
                <a:solidFill>
                  <a:srgbClr val="000099"/>
                </a:solidFill>
              </a:rPr>
              <a:t>Một dây dẫn dài l có điện trở R. </a:t>
            </a:r>
            <a:r>
              <a:rPr lang="vi-VN" sz="2400" b="1" dirty="0" smtClean="0">
                <a:solidFill>
                  <a:srgbClr val="C00000"/>
                </a:solidFill>
              </a:rPr>
              <a:t>Nếu cho rằng dây dẫn cùng loại đó dài 2l là gồm hai dây dẫn dài l được mắc nối tiếp với nhau thì hãy </a:t>
            </a:r>
            <a:r>
              <a:rPr lang="vi-VN" sz="2400" b="1" dirty="0" err="1" smtClean="0">
                <a:solidFill>
                  <a:srgbClr val="C00000"/>
                </a:solidFill>
              </a:rPr>
              <a:t>dự</a:t>
            </a:r>
            <a:r>
              <a:rPr lang="vi-VN" sz="2400" b="1" dirty="0" smtClean="0">
                <a:solidFill>
                  <a:srgbClr val="C00000"/>
                </a:solidFill>
              </a:rPr>
              <a:t> </a:t>
            </a:r>
            <a:r>
              <a:rPr lang="vi-VN" sz="2400" b="1" dirty="0" err="1" smtClean="0">
                <a:solidFill>
                  <a:srgbClr val="C00000"/>
                </a:solidFill>
              </a:rPr>
              <a:t>đoán</a:t>
            </a:r>
            <a:r>
              <a:rPr lang="vi-VN" sz="2400" b="1" dirty="0" smtClean="0">
                <a:solidFill>
                  <a:srgbClr val="C00000"/>
                </a:solidFill>
              </a:rPr>
              <a:t> xem dây dẫn này có điện trở là bao nhiêu? </a:t>
            </a:r>
            <a:r>
              <a:rPr lang="vi-VN" sz="2400" b="1" dirty="0" smtClean="0">
                <a:solidFill>
                  <a:srgbClr val="660066"/>
                </a:solidFill>
              </a:rPr>
              <a:t>Tương tự như thế một dây dẫn có chiều dài 3l sẽ có điện trở là bao nhiêu?</a:t>
            </a:r>
            <a:endParaRPr lang="vi-VN" sz="2400" b="1" dirty="0">
              <a:solidFill>
                <a:srgbClr val="660066"/>
              </a:solidFill>
            </a:endParaRPr>
          </a:p>
        </p:txBody>
      </p:sp>
      <p:sp>
        <p:nvSpPr>
          <p:cNvPr id="10" name="Hình chữ nhật 9"/>
          <p:cNvSpPr/>
          <p:nvPr/>
        </p:nvSpPr>
        <p:spPr>
          <a:xfrm>
            <a:off x="15096" y="5589240"/>
            <a:ext cx="9124072" cy="830997"/>
          </a:xfrm>
          <a:prstGeom prst="rect">
            <a:avLst/>
          </a:prstGeom>
        </p:spPr>
        <p:txBody>
          <a:bodyPr wrap="square">
            <a:spAutoFit/>
          </a:bodyPr>
          <a:lstStyle/>
          <a:p>
            <a:r>
              <a:rPr lang="vi-VN" sz="2400" b="1" u="sng" dirty="0" err="1" smtClean="0">
                <a:solidFill>
                  <a:srgbClr val="006600"/>
                </a:solidFill>
              </a:rPr>
              <a:t>Trả</a:t>
            </a:r>
            <a:r>
              <a:rPr lang="vi-VN" sz="2400" b="1" u="sng" dirty="0" smtClean="0">
                <a:solidFill>
                  <a:srgbClr val="006600"/>
                </a:solidFill>
              </a:rPr>
              <a:t> </a:t>
            </a:r>
            <a:r>
              <a:rPr lang="vi-VN" sz="2400" b="1" u="sng" dirty="0" err="1" smtClean="0">
                <a:solidFill>
                  <a:srgbClr val="006600"/>
                </a:solidFill>
              </a:rPr>
              <a:t>lời</a:t>
            </a:r>
            <a:r>
              <a:rPr lang="vi-VN" sz="2400" b="1" dirty="0" smtClean="0">
                <a:solidFill>
                  <a:srgbClr val="006600"/>
                </a:solidFill>
              </a:rPr>
              <a:t>: </a:t>
            </a:r>
            <a:r>
              <a:rPr lang="vi-VN" sz="2400" b="1" dirty="0" smtClean="0">
                <a:solidFill>
                  <a:srgbClr val="0000CC"/>
                </a:solidFill>
              </a:rPr>
              <a:t>Dây dẫn dài 2l có điện trở 2R, </a:t>
            </a:r>
            <a:r>
              <a:rPr lang="vi-VN" sz="2400" b="1" dirty="0" smtClean="0">
                <a:solidFill>
                  <a:srgbClr val="003300"/>
                </a:solidFill>
              </a:rPr>
              <a:t>dây dẫn dài 3l có điện trở 3R.</a:t>
            </a:r>
            <a:endParaRPr lang="vi-VN" sz="2400" b="1" dirty="0">
              <a:solidFill>
                <a:srgbClr val="003300"/>
              </a:solidFill>
            </a:endParaRPr>
          </a:p>
        </p:txBody>
      </p:sp>
      <p:sp>
        <p:nvSpPr>
          <p:cNvPr id="11" name="Rectangle 11"/>
          <p:cNvSpPr>
            <a:spLocks noChangeArrowheads="1"/>
          </p:cNvSpPr>
          <p:nvPr/>
        </p:nvSpPr>
        <p:spPr bwMode="auto">
          <a:xfrm>
            <a:off x="1695808" y="3295144"/>
            <a:ext cx="914400" cy="152400"/>
          </a:xfrm>
          <a:prstGeom prst="rect">
            <a:avLst/>
          </a:prstGeom>
          <a:solidFill>
            <a:srgbClr val="663300">
              <a:alpha val="70000"/>
            </a:srgbClr>
          </a:solidFill>
          <a:ln w="9525">
            <a:solidFill>
              <a:schemeClr val="tx1"/>
            </a:solidFill>
            <a:miter lim="800000"/>
            <a:headEnd/>
            <a:tailEnd/>
          </a:ln>
          <a:effectLst/>
        </p:spPr>
        <p:txBody>
          <a:bodyPr wrap="none" anchor="ctr"/>
          <a:lstStyle/>
          <a:p>
            <a:endParaRPr lang="vi-VN"/>
          </a:p>
        </p:txBody>
      </p:sp>
      <p:sp>
        <p:nvSpPr>
          <p:cNvPr id="12" name="Rectangle 12"/>
          <p:cNvSpPr>
            <a:spLocks noChangeArrowheads="1"/>
          </p:cNvSpPr>
          <p:nvPr/>
        </p:nvSpPr>
        <p:spPr bwMode="auto">
          <a:xfrm>
            <a:off x="3152477" y="3284984"/>
            <a:ext cx="914400" cy="152400"/>
          </a:xfrm>
          <a:prstGeom prst="rect">
            <a:avLst/>
          </a:prstGeom>
          <a:solidFill>
            <a:srgbClr val="663300">
              <a:alpha val="70000"/>
            </a:srgbClr>
          </a:solidFill>
          <a:ln w="9525">
            <a:solidFill>
              <a:schemeClr val="tx1"/>
            </a:solidFill>
            <a:miter lim="800000"/>
            <a:headEnd/>
            <a:tailEnd/>
          </a:ln>
          <a:effectLst/>
        </p:spPr>
        <p:txBody>
          <a:bodyPr wrap="none" anchor="ctr"/>
          <a:lstStyle/>
          <a:p>
            <a:endParaRPr lang="vi-VN"/>
          </a:p>
        </p:txBody>
      </p:sp>
      <p:sp>
        <p:nvSpPr>
          <p:cNvPr id="13" name="Rectangle 13"/>
          <p:cNvSpPr>
            <a:spLocks noChangeArrowheads="1"/>
          </p:cNvSpPr>
          <p:nvPr/>
        </p:nvSpPr>
        <p:spPr bwMode="auto">
          <a:xfrm>
            <a:off x="4066877" y="3284984"/>
            <a:ext cx="914400" cy="152400"/>
          </a:xfrm>
          <a:prstGeom prst="rect">
            <a:avLst/>
          </a:prstGeom>
          <a:solidFill>
            <a:srgbClr val="663300">
              <a:alpha val="70000"/>
            </a:srgbClr>
          </a:solidFill>
          <a:ln w="9525">
            <a:solidFill>
              <a:schemeClr val="tx1"/>
            </a:solidFill>
            <a:miter lim="800000"/>
            <a:headEnd/>
            <a:tailEnd/>
          </a:ln>
          <a:effectLst/>
        </p:spPr>
        <p:txBody>
          <a:bodyPr wrap="none" anchor="ctr"/>
          <a:lstStyle/>
          <a:p>
            <a:endParaRPr lang="vi-VN"/>
          </a:p>
        </p:txBody>
      </p:sp>
      <p:sp>
        <p:nvSpPr>
          <p:cNvPr id="14" name="Rectangle 14"/>
          <p:cNvSpPr>
            <a:spLocks noChangeArrowheads="1"/>
          </p:cNvSpPr>
          <p:nvPr/>
        </p:nvSpPr>
        <p:spPr bwMode="auto">
          <a:xfrm>
            <a:off x="5501208" y="3284984"/>
            <a:ext cx="914400" cy="152400"/>
          </a:xfrm>
          <a:prstGeom prst="rect">
            <a:avLst/>
          </a:prstGeom>
          <a:solidFill>
            <a:srgbClr val="663300">
              <a:alpha val="70000"/>
            </a:srgbClr>
          </a:solidFill>
          <a:ln w="9525">
            <a:solidFill>
              <a:schemeClr val="tx1"/>
            </a:solidFill>
            <a:miter lim="800000"/>
            <a:headEnd/>
            <a:tailEnd/>
          </a:ln>
          <a:effectLst/>
        </p:spPr>
        <p:txBody>
          <a:bodyPr wrap="none" anchor="ctr"/>
          <a:lstStyle/>
          <a:p>
            <a:endParaRPr lang="vi-VN"/>
          </a:p>
        </p:txBody>
      </p:sp>
      <p:sp>
        <p:nvSpPr>
          <p:cNvPr id="15" name="Rectangle 15"/>
          <p:cNvSpPr>
            <a:spLocks noChangeArrowheads="1"/>
          </p:cNvSpPr>
          <p:nvPr/>
        </p:nvSpPr>
        <p:spPr bwMode="auto">
          <a:xfrm>
            <a:off x="7330008" y="3284984"/>
            <a:ext cx="914400" cy="152400"/>
          </a:xfrm>
          <a:prstGeom prst="rect">
            <a:avLst/>
          </a:prstGeom>
          <a:solidFill>
            <a:srgbClr val="663300">
              <a:alpha val="70000"/>
            </a:srgbClr>
          </a:solidFill>
          <a:ln w="9525">
            <a:solidFill>
              <a:schemeClr val="tx1"/>
            </a:solidFill>
            <a:miter lim="800000"/>
            <a:headEnd/>
            <a:tailEnd/>
          </a:ln>
          <a:effectLst/>
        </p:spPr>
        <p:txBody>
          <a:bodyPr wrap="none" anchor="ctr"/>
          <a:lstStyle/>
          <a:p>
            <a:endParaRPr lang="vi-VN"/>
          </a:p>
        </p:txBody>
      </p:sp>
      <p:grpSp>
        <p:nvGrpSpPr>
          <p:cNvPr id="16" name="Group 16"/>
          <p:cNvGrpSpPr>
            <a:grpSpLocks/>
          </p:cNvGrpSpPr>
          <p:nvPr/>
        </p:nvGrpSpPr>
        <p:grpSpPr bwMode="auto">
          <a:xfrm>
            <a:off x="1681520" y="3457704"/>
            <a:ext cx="990600" cy="304800"/>
            <a:chOff x="624" y="1776"/>
            <a:chExt cx="624" cy="192"/>
          </a:xfrm>
        </p:grpSpPr>
        <p:sp>
          <p:nvSpPr>
            <p:cNvPr id="17" name="Freeform 17"/>
            <p:cNvSpPr>
              <a:spLocks/>
            </p:cNvSpPr>
            <p:nvPr/>
          </p:nvSpPr>
          <p:spPr bwMode="auto">
            <a:xfrm>
              <a:off x="912" y="1776"/>
              <a:ext cx="96" cy="192"/>
            </a:xfrm>
            <a:custGeom>
              <a:avLst/>
              <a:gdLst>
                <a:gd name="T0" fmla="*/ 0 w 528"/>
                <a:gd name="T1" fmla="*/ 896 h 1344"/>
                <a:gd name="T2" fmla="*/ 480 w 528"/>
                <a:gd name="T3" fmla="*/ 416 h 1344"/>
                <a:gd name="T4" fmla="*/ 288 w 528"/>
                <a:gd name="T5" fmla="*/ 128 h 1344"/>
                <a:gd name="T6" fmla="*/ 288 w 528"/>
                <a:gd name="T7" fmla="*/ 1184 h 1344"/>
                <a:gd name="T8" fmla="*/ 480 w 528"/>
                <a:gd name="T9" fmla="*/ 1088 h 1344"/>
              </a:gdLst>
              <a:ahLst/>
              <a:cxnLst>
                <a:cxn ang="0">
                  <a:pos x="T0" y="T1"/>
                </a:cxn>
                <a:cxn ang="0">
                  <a:pos x="T2" y="T3"/>
                </a:cxn>
                <a:cxn ang="0">
                  <a:pos x="T4" y="T5"/>
                </a:cxn>
                <a:cxn ang="0">
                  <a:pos x="T6" y="T7"/>
                </a:cxn>
                <a:cxn ang="0">
                  <a:pos x="T8" y="T9"/>
                </a:cxn>
              </a:cxnLst>
              <a:rect l="0" t="0" r="r" b="b"/>
              <a:pathLst>
                <a:path w="528" h="1344">
                  <a:moveTo>
                    <a:pt x="0" y="896"/>
                  </a:moveTo>
                  <a:cubicBezTo>
                    <a:pt x="216" y="720"/>
                    <a:pt x="432" y="544"/>
                    <a:pt x="480" y="416"/>
                  </a:cubicBezTo>
                  <a:cubicBezTo>
                    <a:pt x="528" y="288"/>
                    <a:pt x="320" y="0"/>
                    <a:pt x="288" y="128"/>
                  </a:cubicBezTo>
                  <a:cubicBezTo>
                    <a:pt x="256" y="256"/>
                    <a:pt x="256" y="1024"/>
                    <a:pt x="288" y="1184"/>
                  </a:cubicBezTo>
                  <a:cubicBezTo>
                    <a:pt x="320" y="1344"/>
                    <a:pt x="448" y="1112"/>
                    <a:pt x="480" y="1088"/>
                  </a:cubicBezTo>
                </a:path>
              </a:pathLst>
            </a:custGeom>
            <a:noFill/>
            <a:ln w="127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 name="Line 18"/>
            <p:cNvSpPr>
              <a:spLocks noChangeShapeType="1"/>
            </p:cNvSpPr>
            <p:nvPr/>
          </p:nvSpPr>
          <p:spPr bwMode="auto">
            <a:xfrm>
              <a:off x="1008" y="1872"/>
              <a:ext cx="240" cy="0"/>
            </a:xfrm>
            <a:prstGeom prst="line">
              <a:avLst/>
            </a:prstGeom>
            <a:noFill/>
            <a:ln w="12700">
              <a:solidFill>
                <a:schemeClr val="tx1"/>
              </a:solidFill>
              <a:prstDash val="dash"/>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9" name="Line 19"/>
            <p:cNvSpPr>
              <a:spLocks noChangeShapeType="1"/>
            </p:cNvSpPr>
            <p:nvPr/>
          </p:nvSpPr>
          <p:spPr bwMode="auto">
            <a:xfrm flipH="1">
              <a:off x="624" y="1872"/>
              <a:ext cx="240" cy="0"/>
            </a:xfrm>
            <a:prstGeom prst="line">
              <a:avLst/>
            </a:prstGeom>
            <a:noFill/>
            <a:ln w="12700">
              <a:solidFill>
                <a:schemeClr val="tx1"/>
              </a:solidFill>
              <a:prstDash val="dash"/>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grpSp>
        <p:nvGrpSpPr>
          <p:cNvPr id="20" name="Group 20"/>
          <p:cNvGrpSpPr>
            <a:grpSpLocks/>
          </p:cNvGrpSpPr>
          <p:nvPr/>
        </p:nvGrpSpPr>
        <p:grpSpPr bwMode="auto">
          <a:xfrm>
            <a:off x="3131840" y="3403848"/>
            <a:ext cx="1925637" cy="457200"/>
            <a:chOff x="3299" y="1776"/>
            <a:chExt cx="1213" cy="288"/>
          </a:xfrm>
        </p:grpSpPr>
        <p:grpSp>
          <p:nvGrpSpPr>
            <p:cNvPr id="21" name="Group 21"/>
            <p:cNvGrpSpPr>
              <a:grpSpLocks/>
            </p:cNvGrpSpPr>
            <p:nvPr/>
          </p:nvGrpSpPr>
          <p:grpSpPr bwMode="auto">
            <a:xfrm>
              <a:off x="3744" y="1776"/>
              <a:ext cx="384" cy="288"/>
              <a:chOff x="3635" y="1933"/>
              <a:chExt cx="384" cy="288"/>
            </a:xfrm>
          </p:grpSpPr>
          <p:sp>
            <p:nvSpPr>
              <p:cNvPr id="24" name="Freeform 22"/>
              <p:cNvSpPr>
                <a:spLocks/>
              </p:cNvSpPr>
              <p:nvPr/>
            </p:nvSpPr>
            <p:spPr bwMode="auto">
              <a:xfrm>
                <a:off x="3792" y="1968"/>
                <a:ext cx="96" cy="192"/>
              </a:xfrm>
              <a:custGeom>
                <a:avLst/>
                <a:gdLst>
                  <a:gd name="T0" fmla="*/ 0 w 528"/>
                  <a:gd name="T1" fmla="*/ 896 h 1344"/>
                  <a:gd name="T2" fmla="*/ 480 w 528"/>
                  <a:gd name="T3" fmla="*/ 416 h 1344"/>
                  <a:gd name="T4" fmla="*/ 288 w 528"/>
                  <a:gd name="T5" fmla="*/ 128 h 1344"/>
                  <a:gd name="T6" fmla="*/ 288 w 528"/>
                  <a:gd name="T7" fmla="*/ 1184 h 1344"/>
                  <a:gd name="T8" fmla="*/ 480 w 528"/>
                  <a:gd name="T9" fmla="*/ 1088 h 1344"/>
                </a:gdLst>
                <a:ahLst/>
                <a:cxnLst>
                  <a:cxn ang="0">
                    <a:pos x="T0" y="T1"/>
                  </a:cxn>
                  <a:cxn ang="0">
                    <a:pos x="T2" y="T3"/>
                  </a:cxn>
                  <a:cxn ang="0">
                    <a:pos x="T4" y="T5"/>
                  </a:cxn>
                  <a:cxn ang="0">
                    <a:pos x="T6" y="T7"/>
                  </a:cxn>
                  <a:cxn ang="0">
                    <a:pos x="T8" y="T9"/>
                  </a:cxn>
                </a:cxnLst>
                <a:rect l="0" t="0" r="r" b="b"/>
                <a:pathLst>
                  <a:path w="528" h="1344">
                    <a:moveTo>
                      <a:pt x="0" y="896"/>
                    </a:moveTo>
                    <a:cubicBezTo>
                      <a:pt x="216" y="720"/>
                      <a:pt x="432" y="544"/>
                      <a:pt x="480" y="416"/>
                    </a:cubicBezTo>
                    <a:cubicBezTo>
                      <a:pt x="528" y="288"/>
                      <a:pt x="320" y="0"/>
                      <a:pt x="288" y="128"/>
                    </a:cubicBezTo>
                    <a:cubicBezTo>
                      <a:pt x="256" y="256"/>
                      <a:pt x="256" y="1024"/>
                      <a:pt x="288" y="1184"/>
                    </a:cubicBezTo>
                    <a:cubicBezTo>
                      <a:pt x="320" y="1344"/>
                      <a:pt x="448" y="1112"/>
                      <a:pt x="480" y="1088"/>
                    </a:cubicBezTo>
                  </a:path>
                </a:pathLst>
              </a:custGeom>
              <a:noFill/>
              <a:ln w="127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25" name="Text Box 23"/>
              <p:cNvSpPr txBox="1">
                <a:spLocks noChangeArrowheads="1"/>
              </p:cNvSpPr>
              <p:nvPr/>
            </p:nvSpPr>
            <p:spPr bwMode="auto">
              <a:xfrm>
                <a:off x="3635" y="1933"/>
                <a:ext cx="384" cy="288"/>
              </a:xfrm>
              <a:prstGeom prst="rect">
                <a:avLst/>
              </a:prstGeom>
              <a:noFill/>
              <a:ln w="12700">
                <a:no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sz="2400" dirty="0">
                    <a:solidFill>
                      <a:srgbClr val="000000"/>
                    </a:solidFill>
                  </a:rPr>
                  <a:t>2</a:t>
                </a:r>
              </a:p>
            </p:txBody>
          </p:sp>
        </p:grpSp>
        <p:sp>
          <p:nvSpPr>
            <p:cNvPr id="22" name="Line 24"/>
            <p:cNvSpPr>
              <a:spLocks noChangeShapeType="1"/>
            </p:cNvSpPr>
            <p:nvPr/>
          </p:nvSpPr>
          <p:spPr bwMode="auto">
            <a:xfrm>
              <a:off x="4032" y="1920"/>
              <a:ext cx="480" cy="0"/>
            </a:xfrm>
            <a:prstGeom prst="line">
              <a:avLst/>
            </a:prstGeom>
            <a:noFill/>
            <a:ln w="12700">
              <a:solidFill>
                <a:schemeClr val="tx1"/>
              </a:solidFill>
              <a:prstDash val="dash"/>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23" name="Line 25"/>
            <p:cNvSpPr>
              <a:spLocks noChangeShapeType="1"/>
            </p:cNvSpPr>
            <p:nvPr/>
          </p:nvSpPr>
          <p:spPr bwMode="auto">
            <a:xfrm flipH="1">
              <a:off x="3299" y="1920"/>
              <a:ext cx="480" cy="0"/>
            </a:xfrm>
            <a:prstGeom prst="line">
              <a:avLst/>
            </a:prstGeom>
            <a:noFill/>
            <a:ln w="12700">
              <a:solidFill>
                <a:schemeClr val="tx1"/>
              </a:solidFill>
              <a:prstDash val="dash"/>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grpSp>
        <p:nvGrpSpPr>
          <p:cNvPr id="26" name="Group 26"/>
          <p:cNvGrpSpPr>
            <a:grpSpLocks/>
          </p:cNvGrpSpPr>
          <p:nvPr/>
        </p:nvGrpSpPr>
        <p:grpSpPr bwMode="auto">
          <a:xfrm>
            <a:off x="5425008" y="3387472"/>
            <a:ext cx="2798763" cy="457200"/>
            <a:chOff x="1597" y="3168"/>
            <a:chExt cx="1763" cy="288"/>
          </a:xfrm>
        </p:grpSpPr>
        <p:grpSp>
          <p:nvGrpSpPr>
            <p:cNvPr id="27" name="Group 27"/>
            <p:cNvGrpSpPr>
              <a:grpSpLocks/>
            </p:cNvGrpSpPr>
            <p:nvPr/>
          </p:nvGrpSpPr>
          <p:grpSpPr bwMode="auto">
            <a:xfrm>
              <a:off x="2304" y="3168"/>
              <a:ext cx="336" cy="288"/>
              <a:chOff x="2112" y="3216"/>
              <a:chExt cx="336" cy="288"/>
            </a:xfrm>
          </p:grpSpPr>
          <p:sp>
            <p:nvSpPr>
              <p:cNvPr id="30" name="Freeform 28"/>
              <p:cNvSpPr>
                <a:spLocks/>
              </p:cNvSpPr>
              <p:nvPr/>
            </p:nvSpPr>
            <p:spPr bwMode="auto">
              <a:xfrm>
                <a:off x="2304" y="3264"/>
                <a:ext cx="96" cy="192"/>
              </a:xfrm>
              <a:custGeom>
                <a:avLst/>
                <a:gdLst>
                  <a:gd name="T0" fmla="*/ 0 w 528"/>
                  <a:gd name="T1" fmla="*/ 896 h 1344"/>
                  <a:gd name="T2" fmla="*/ 480 w 528"/>
                  <a:gd name="T3" fmla="*/ 416 h 1344"/>
                  <a:gd name="T4" fmla="*/ 288 w 528"/>
                  <a:gd name="T5" fmla="*/ 128 h 1344"/>
                  <a:gd name="T6" fmla="*/ 288 w 528"/>
                  <a:gd name="T7" fmla="*/ 1184 h 1344"/>
                  <a:gd name="T8" fmla="*/ 480 w 528"/>
                  <a:gd name="T9" fmla="*/ 1088 h 1344"/>
                </a:gdLst>
                <a:ahLst/>
                <a:cxnLst>
                  <a:cxn ang="0">
                    <a:pos x="T0" y="T1"/>
                  </a:cxn>
                  <a:cxn ang="0">
                    <a:pos x="T2" y="T3"/>
                  </a:cxn>
                  <a:cxn ang="0">
                    <a:pos x="T4" y="T5"/>
                  </a:cxn>
                  <a:cxn ang="0">
                    <a:pos x="T6" y="T7"/>
                  </a:cxn>
                  <a:cxn ang="0">
                    <a:pos x="T8" y="T9"/>
                  </a:cxn>
                </a:cxnLst>
                <a:rect l="0" t="0" r="r" b="b"/>
                <a:pathLst>
                  <a:path w="528" h="1344">
                    <a:moveTo>
                      <a:pt x="0" y="896"/>
                    </a:moveTo>
                    <a:cubicBezTo>
                      <a:pt x="216" y="720"/>
                      <a:pt x="432" y="544"/>
                      <a:pt x="480" y="416"/>
                    </a:cubicBezTo>
                    <a:cubicBezTo>
                      <a:pt x="528" y="288"/>
                      <a:pt x="320" y="0"/>
                      <a:pt x="288" y="128"/>
                    </a:cubicBezTo>
                    <a:cubicBezTo>
                      <a:pt x="256" y="256"/>
                      <a:pt x="256" y="1024"/>
                      <a:pt x="288" y="1184"/>
                    </a:cubicBezTo>
                    <a:cubicBezTo>
                      <a:pt x="320" y="1344"/>
                      <a:pt x="448" y="1112"/>
                      <a:pt x="480" y="1088"/>
                    </a:cubicBezTo>
                  </a:path>
                </a:pathLst>
              </a:custGeom>
              <a:noFill/>
              <a:ln w="127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31" name="Text Box 29"/>
              <p:cNvSpPr txBox="1">
                <a:spLocks noChangeArrowheads="1"/>
              </p:cNvSpPr>
              <p:nvPr/>
            </p:nvSpPr>
            <p:spPr bwMode="auto">
              <a:xfrm>
                <a:off x="2112" y="3216"/>
                <a:ext cx="336" cy="288"/>
              </a:xfrm>
              <a:prstGeom prst="rect">
                <a:avLst/>
              </a:prstGeom>
              <a:noFill/>
              <a:ln w="12700">
                <a:no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spcBef>
                    <a:spcPct val="50000"/>
                  </a:spcBef>
                </a:pPr>
                <a:r>
                  <a:rPr lang="en-US" sz="2400" dirty="0">
                    <a:solidFill>
                      <a:srgbClr val="003300"/>
                    </a:solidFill>
                  </a:rPr>
                  <a:t>3</a:t>
                </a:r>
              </a:p>
            </p:txBody>
          </p:sp>
        </p:grpSp>
        <p:sp>
          <p:nvSpPr>
            <p:cNvPr id="28" name="Line 30"/>
            <p:cNvSpPr>
              <a:spLocks noChangeShapeType="1"/>
            </p:cNvSpPr>
            <p:nvPr/>
          </p:nvSpPr>
          <p:spPr bwMode="auto">
            <a:xfrm>
              <a:off x="2640" y="3312"/>
              <a:ext cx="720" cy="0"/>
            </a:xfrm>
            <a:prstGeom prst="line">
              <a:avLst/>
            </a:prstGeom>
            <a:noFill/>
            <a:ln w="12700">
              <a:solidFill>
                <a:schemeClr val="tx1"/>
              </a:solidFill>
              <a:prstDash val="dash"/>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29" name="Line 31"/>
            <p:cNvSpPr>
              <a:spLocks noChangeShapeType="1"/>
            </p:cNvSpPr>
            <p:nvPr/>
          </p:nvSpPr>
          <p:spPr bwMode="auto">
            <a:xfrm flipH="1">
              <a:off x="1597" y="3312"/>
              <a:ext cx="720" cy="0"/>
            </a:xfrm>
            <a:prstGeom prst="line">
              <a:avLst/>
            </a:prstGeom>
            <a:noFill/>
            <a:ln w="12700">
              <a:solidFill>
                <a:schemeClr val="tx1"/>
              </a:solidFill>
              <a:prstDash val="dash"/>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sp>
        <p:nvSpPr>
          <p:cNvPr id="32" name="Rectangle 32"/>
          <p:cNvSpPr>
            <a:spLocks noChangeArrowheads="1"/>
          </p:cNvSpPr>
          <p:nvPr/>
        </p:nvSpPr>
        <p:spPr bwMode="auto">
          <a:xfrm>
            <a:off x="6415608" y="3284984"/>
            <a:ext cx="914400" cy="152400"/>
          </a:xfrm>
          <a:prstGeom prst="rect">
            <a:avLst/>
          </a:prstGeom>
          <a:solidFill>
            <a:srgbClr val="663300">
              <a:alpha val="70000"/>
            </a:srgbClr>
          </a:solidFill>
          <a:ln w="9525">
            <a:solidFill>
              <a:schemeClr val="tx1"/>
            </a:solidFill>
            <a:miter lim="800000"/>
            <a:headEnd/>
            <a:tailEnd/>
          </a:ln>
          <a:effectLst/>
        </p:spPr>
        <p:txBody>
          <a:bodyPr wrap="none" anchor="ctr"/>
          <a:lstStyle/>
          <a:p>
            <a:endParaRPr lang="vi-VN"/>
          </a:p>
        </p:txBody>
      </p:sp>
    </p:spTree>
    <p:extLst>
      <p:ext uri="{BB962C8B-B14F-4D97-AF65-F5344CB8AC3E}">
        <p14:creationId xmlns:p14="http://schemas.microsoft.com/office/powerpoint/2010/main" xmlns="" val="3168804268"/>
      </p:ext>
    </p:extLst>
  </p:cSld>
  <p:clrMapOvr>
    <a:masterClrMapping/>
  </p:clrMapOvr>
  <mc:AlternateContent xmlns:mc="http://schemas.openxmlformats.org/markup-compatibility/2006">
    <mc:Choice xmlns:p14="http://schemas.microsoft.com/office/powerpoint/2010/main" xmlns="" Requires="p14">
      <p:transition spd="slow" p14:dur="3900">
        <p14:glitter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52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Effect transition="in" filter="fade">
                                      <p:cBhvr>
                                        <p:cTn id="9" dur="1000"/>
                                        <p:tgtEl>
                                          <p:spTgt spid="6"/>
                                        </p:tgtEl>
                                      </p:cBhvr>
                                    </p:animEffect>
                                    <p:anim calcmode="lin" valueType="num">
                                      <p:cBhvr>
                                        <p:cTn id="10" dur="1000" fill="hold"/>
                                        <p:tgtEl>
                                          <p:spTgt spid="6"/>
                                        </p:tgtEl>
                                        <p:attrNameLst>
                                          <p:attrName>ppt_x</p:attrName>
                                        </p:attrNameLst>
                                      </p:cBhvr>
                                      <p:tavLst>
                                        <p:tav tm="0">
                                          <p:val>
                                            <p:fltVal val="0.5"/>
                                          </p:val>
                                        </p:tav>
                                        <p:tav tm="100000">
                                          <p:val>
                                            <p:strVal val="#ppt_x"/>
                                          </p:val>
                                        </p:tav>
                                      </p:tavLst>
                                    </p:anim>
                                    <p:anim calcmode="lin" valueType="num">
                                      <p:cBhvr>
                                        <p:cTn id="11" dur="1000" fill="hold"/>
                                        <p:tgtEl>
                                          <p:spTgt spid="6"/>
                                        </p:tgtEl>
                                        <p:attrNameLst>
                                          <p:attrName>ppt_y</p:attrName>
                                        </p:attrNameLst>
                                      </p:cBhvr>
                                      <p:tavLst>
                                        <p:tav tm="0">
                                          <p:val>
                                            <p:fltVal val="0.5"/>
                                          </p:val>
                                        </p:tav>
                                        <p:tav tm="100000">
                                          <p:val>
                                            <p:strVal val="#ppt_y"/>
                                          </p:val>
                                        </p:tav>
                                      </p:tavLst>
                                    </p:anim>
                                  </p:childTnLst>
                                </p:cTn>
                              </p:par>
                            </p:childTnLst>
                          </p:cTn>
                        </p:par>
                        <p:par>
                          <p:cTn id="12" fill="hold">
                            <p:stCondLst>
                              <p:cond delay="1000"/>
                            </p:stCondLst>
                            <p:childTnLst>
                              <p:par>
                                <p:cTn id="13" presetID="53" presetClass="entr" presetSubtype="528" fill="hold" grpId="0" nodeType="after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p:cTn id="15" dur="1000" fill="hold"/>
                                        <p:tgtEl>
                                          <p:spTgt spid="8"/>
                                        </p:tgtEl>
                                        <p:attrNameLst>
                                          <p:attrName>ppt_w</p:attrName>
                                        </p:attrNameLst>
                                      </p:cBhvr>
                                      <p:tavLst>
                                        <p:tav tm="0">
                                          <p:val>
                                            <p:fltVal val="0"/>
                                          </p:val>
                                        </p:tav>
                                        <p:tav tm="100000">
                                          <p:val>
                                            <p:strVal val="#ppt_w"/>
                                          </p:val>
                                        </p:tav>
                                      </p:tavLst>
                                    </p:anim>
                                    <p:anim calcmode="lin" valueType="num">
                                      <p:cBhvr>
                                        <p:cTn id="16" dur="1000" fill="hold"/>
                                        <p:tgtEl>
                                          <p:spTgt spid="8"/>
                                        </p:tgtEl>
                                        <p:attrNameLst>
                                          <p:attrName>ppt_h</p:attrName>
                                        </p:attrNameLst>
                                      </p:cBhvr>
                                      <p:tavLst>
                                        <p:tav tm="0">
                                          <p:val>
                                            <p:fltVal val="0"/>
                                          </p:val>
                                        </p:tav>
                                        <p:tav tm="100000">
                                          <p:val>
                                            <p:strVal val="#ppt_h"/>
                                          </p:val>
                                        </p:tav>
                                      </p:tavLst>
                                    </p:anim>
                                    <p:animEffect transition="in" filter="fade">
                                      <p:cBhvr>
                                        <p:cTn id="17" dur="1000"/>
                                        <p:tgtEl>
                                          <p:spTgt spid="8"/>
                                        </p:tgtEl>
                                      </p:cBhvr>
                                    </p:animEffect>
                                    <p:anim calcmode="lin" valueType="num">
                                      <p:cBhvr>
                                        <p:cTn id="18" dur="1000" fill="hold"/>
                                        <p:tgtEl>
                                          <p:spTgt spid="8"/>
                                        </p:tgtEl>
                                        <p:attrNameLst>
                                          <p:attrName>ppt_x</p:attrName>
                                        </p:attrNameLst>
                                      </p:cBhvr>
                                      <p:tavLst>
                                        <p:tav tm="0">
                                          <p:val>
                                            <p:fltVal val="0.5"/>
                                          </p:val>
                                        </p:tav>
                                        <p:tav tm="100000">
                                          <p:val>
                                            <p:strVal val="#ppt_x"/>
                                          </p:val>
                                        </p:tav>
                                      </p:tavLst>
                                    </p:anim>
                                    <p:anim calcmode="lin" valueType="num">
                                      <p:cBhvr>
                                        <p:cTn id="19" dur="1000" fill="hold"/>
                                        <p:tgtEl>
                                          <p:spTgt spid="8"/>
                                        </p:tgtEl>
                                        <p:attrNameLst>
                                          <p:attrName>ppt_y</p:attrName>
                                        </p:attrNameLst>
                                      </p:cBhvr>
                                      <p:tavLst>
                                        <p:tav tm="0">
                                          <p:val>
                                            <p:fltVal val="0.5"/>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53" presetClass="entr" presetSubtype="528"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p:cTn id="24" dur="1000" fill="hold"/>
                                        <p:tgtEl>
                                          <p:spTgt spid="7"/>
                                        </p:tgtEl>
                                        <p:attrNameLst>
                                          <p:attrName>ppt_w</p:attrName>
                                        </p:attrNameLst>
                                      </p:cBhvr>
                                      <p:tavLst>
                                        <p:tav tm="0">
                                          <p:val>
                                            <p:fltVal val="0"/>
                                          </p:val>
                                        </p:tav>
                                        <p:tav tm="100000">
                                          <p:val>
                                            <p:strVal val="#ppt_w"/>
                                          </p:val>
                                        </p:tav>
                                      </p:tavLst>
                                    </p:anim>
                                    <p:anim calcmode="lin" valueType="num">
                                      <p:cBhvr>
                                        <p:cTn id="25" dur="1000" fill="hold"/>
                                        <p:tgtEl>
                                          <p:spTgt spid="7"/>
                                        </p:tgtEl>
                                        <p:attrNameLst>
                                          <p:attrName>ppt_h</p:attrName>
                                        </p:attrNameLst>
                                      </p:cBhvr>
                                      <p:tavLst>
                                        <p:tav tm="0">
                                          <p:val>
                                            <p:fltVal val="0"/>
                                          </p:val>
                                        </p:tav>
                                        <p:tav tm="100000">
                                          <p:val>
                                            <p:strVal val="#ppt_h"/>
                                          </p:val>
                                        </p:tav>
                                      </p:tavLst>
                                    </p:anim>
                                    <p:animEffect transition="in" filter="fade">
                                      <p:cBhvr>
                                        <p:cTn id="26" dur="1000"/>
                                        <p:tgtEl>
                                          <p:spTgt spid="7"/>
                                        </p:tgtEl>
                                      </p:cBhvr>
                                    </p:animEffect>
                                    <p:anim calcmode="lin" valueType="num">
                                      <p:cBhvr>
                                        <p:cTn id="27" dur="1000" fill="hold"/>
                                        <p:tgtEl>
                                          <p:spTgt spid="7"/>
                                        </p:tgtEl>
                                        <p:attrNameLst>
                                          <p:attrName>ppt_x</p:attrName>
                                        </p:attrNameLst>
                                      </p:cBhvr>
                                      <p:tavLst>
                                        <p:tav tm="0">
                                          <p:val>
                                            <p:fltVal val="0.5"/>
                                          </p:val>
                                        </p:tav>
                                        <p:tav tm="100000">
                                          <p:val>
                                            <p:strVal val="#ppt_x"/>
                                          </p:val>
                                        </p:tav>
                                      </p:tavLst>
                                    </p:anim>
                                    <p:anim calcmode="lin" valueType="num">
                                      <p:cBhvr>
                                        <p:cTn id="28" dur="1000" fill="hold"/>
                                        <p:tgtEl>
                                          <p:spTgt spid="7"/>
                                        </p:tgtEl>
                                        <p:attrNameLst>
                                          <p:attrName>ppt_y</p:attrName>
                                        </p:attrNameLst>
                                      </p:cBhvr>
                                      <p:tavLst>
                                        <p:tav tm="0">
                                          <p:val>
                                            <p:fltVal val="0.5"/>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53" presetClass="entr" presetSubtype="528"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anim calcmode="lin" valueType="num">
                                      <p:cBhvr>
                                        <p:cTn id="33" dur="1000" fill="hold"/>
                                        <p:tgtEl>
                                          <p:spTgt spid="11"/>
                                        </p:tgtEl>
                                        <p:attrNameLst>
                                          <p:attrName>ppt_w</p:attrName>
                                        </p:attrNameLst>
                                      </p:cBhvr>
                                      <p:tavLst>
                                        <p:tav tm="0">
                                          <p:val>
                                            <p:fltVal val="0"/>
                                          </p:val>
                                        </p:tav>
                                        <p:tav tm="100000">
                                          <p:val>
                                            <p:strVal val="#ppt_w"/>
                                          </p:val>
                                        </p:tav>
                                      </p:tavLst>
                                    </p:anim>
                                    <p:anim calcmode="lin" valueType="num">
                                      <p:cBhvr>
                                        <p:cTn id="34" dur="1000" fill="hold"/>
                                        <p:tgtEl>
                                          <p:spTgt spid="11"/>
                                        </p:tgtEl>
                                        <p:attrNameLst>
                                          <p:attrName>ppt_h</p:attrName>
                                        </p:attrNameLst>
                                      </p:cBhvr>
                                      <p:tavLst>
                                        <p:tav tm="0">
                                          <p:val>
                                            <p:fltVal val="0"/>
                                          </p:val>
                                        </p:tav>
                                        <p:tav tm="100000">
                                          <p:val>
                                            <p:strVal val="#ppt_h"/>
                                          </p:val>
                                        </p:tav>
                                      </p:tavLst>
                                    </p:anim>
                                    <p:animEffect transition="in" filter="fade">
                                      <p:cBhvr>
                                        <p:cTn id="35" dur="1000"/>
                                        <p:tgtEl>
                                          <p:spTgt spid="11"/>
                                        </p:tgtEl>
                                      </p:cBhvr>
                                    </p:animEffect>
                                    <p:anim calcmode="lin" valueType="num">
                                      <p:cBhvr>
                                        <p:cTn id="36" dur="1000" fill="hold"/>
                                        <p:tgtEl>
                                          <p:spTgt spid="11"/>
                                        </p:tgtEl>
                                        <p:attrNameLst>
                                          <p:attrName>ppt_x</p:attrName>
                                        </p:attrNameLst>
                                      </p:cBhvr>
                                      <p:tavLst>
                                        <p:tav tm="0">
                                          <p:val>
                                            <p:fltVal val="0.5"/>
                                          </p:val>
                                        </p:tav>
                                        <p:tav tm="100000">
                                          <p:val>
                                            <p:strVal val="#ppt_x"/>
                                          </p:val>
                                        </p:tav>
                                      </p:tavLst>
                                    </p:anim>
                                    <p:anim calcmode="lin" valueType="num">
                                      <p:cBhvr>
                                        <p:cTn id="37" dur="1000" fill="hold"/>
                                        <p:tgtEl>
                                          <p:spTgt spid="11"/>
                                        </p:tgtEl>
                                        <p:attrNameLst>
                                          <p:attrName>ppt_y</p:attrName>
                                        </p:attrNameLst>
                                      </p:cBhvr>
                                      <p:tavLst>
                                        <p:tav tm="0">
                                          <p:val>
                                            <p:fltVal val="0.5"/>
                                          </p:val>
                                        </p:tav>
                                        <p:tav tm="100000">
                                          <p:val>
                                            <p:strVal val="#ppt_y"/>
                                          </p:val>
                                        </p:tav>
                                      </p:tavLst>
                                    </p:anim>
                                  </p:childTnLst>
                                </p:cTn>
                              </p:par>
                              <p:par>
                                <p:cTn id="38" presetID="53" presetClass="entr" presetSubtype="528" fill="hold" nodeType="withEffect">
                                  <p:stCondLst>
                                    <p:cond delay="0"/>
                                  </p:stCondLst>
                                  <p:childTnLst>
                                    <p:set>
                                      <p:cBhvr>
                                        <p:cTn id="39" dur="1" fill="hold">
                                          <p:stCondLst>
                                            <p:cond delay="0"/>
                                          </p:stCondLst>
                                        </p:cTn>
                                        <p:tgtEl>
                                          <p:spTgt spid="16"/>
                                        </p:tgtEl>
                                        <p:attrNameLst>
                                          <p:attrName>style.visibility</p:attrName>
                                        </p:attrNameLst>
                                      </p:cBhvr>
                                      <p:to>
                                        <p:strVal val="visible"/>
                                      </p:to>
                                    </p:set>
                                    <p:anim calcmode="lin" valueType="num">
                                      <p:cBhvr>
                                        <p:cTn id="40" dur="1000" fill="hold"/>
                                        <p:tgtEl>
                                          <p:spTgt spid="16"/>
                                        </p:tgtEl>
                                        <p:attrNameLst>
                                          <p:attrName>ppt_w</p:attrName>
                                        </p:attrNameLst>
                                      </p:cBhvr>
                                      <p:tavLst>
                                        <p:tav tm="0">
                                          <p:val>
                                            <p:fltVal val="0"/>
                                          </p:val>
                                        </p:tav>
                                        <p:tav tm="100000">
                                          <p:val>
                                            <p:strVal val="#ppt_w"/>
                                          </p:val>
                                        </p:tav>
                                      </p:tavLst>
                                    </p:anim>
                                    <p:anim calcmode="lin" valueType="num">
                                      <p:cBhvr>
                                        <p:cTn id="41" dur="1000" fill="hold"/>
                                        <p:tgtEl>
                                          <p:spTgt spid="16"/>
                                        </p:tgtEl>
                                        <p:attrNameLst>
                                          <p:attrName>ppt_h</p:attrName>
                                        </p:attrNameLst>
                                      </p:cBhvr>
                                      <p:tavLst>
                                        <p:tav tm="0">
                                          <p:val>
                                            <p:fltVal val="0"/>
                                          </p:val>
                                        </p:tav>
                                        <p:tav tm="100000">
                                          <p:val>
                                            <p:strVal val="#ppt_h"/>
                                          </p:val>
                                        </p:tav>
                                      </p:tavLst>
                                    </p:anim>
                                    <p:animEffect transition="in" filter="fade">
                                      <p:cBhvr>
                                        <p:cTn id="42" dur="1000"/>
                                        <p:tgtEl>
                                          <p:spTgt spid="16"/>
                                        </p:tgtEl>
                                      </p:cBhvr>
                                    </p:animEffect>
                                    <p:anim calcmode="lin" valueType="num">
                                      <p:cBhvr>
                                        <p:cTn id="43" dur="1000" fill="hold"/>
                                        <p:tgtEl>
                                          <p:spTgt spid="16"/>
                                        </p:tgtEl>
                                        <p:attrNameLst>
                                          <p:attrName>ppt_x</p:attrName>
                                        </p:attrNameLst>
                                      </p:cBhvr>
                                      <p:tavLst>
                                        <p:tav tm="0">
                                          <p:val>
                                            <p:fltVal val="0.5"/>
                                          </p:val>
                                        </p:tav>
                                        <p:tav tm="100000">
                                          <p:val>
                                            <p:strVal val="#ppt_x"/>
                                          </p:val>
                                        </p:tav>
                                      </p:tavLst>
                                    </p:anim>
                                    <p:anim calcmode="lin" valueType="num">
                                      <p:cBhvr>
                                        <p:cTn id="44" dur="1000" fill="hold"/>
                                        <p:tgtEl>
                                          <p:spTgt spid="16"/>
                                        </p:tgtEl>
                                        <p:attrNameLst>
                                          <p:attrName>ppt_y</p:attrName>
                                        </p:attrNameLst>
                                      </p:cBhvr>
                                      <p:tavLst>
                                        <p:tav tm="0">
                                          <p:val>
                                            <p:fltVal val="0.5"/>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53" presetClass="entr" presetSubtype="528"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p:cTn id="49" dur="1000" fill="hold"/>
                                        <p:tgtEl>
                                          <p:spTgt spid="12"/>
                                        </p:tgtEl>
                                        <p:attrNameLst>
                                          <p:attrName>ppt_w</p:attrName>
                                        </p:attrNameLst>
                                      </p:cBhvr>
                                      <p:tavLst>
                                        <p:tav tm="0">
                                          <p:val>
                                            <p:fltVal val="0"/>
                                          </p:val>
                                        </p:tav>
                                        <p:tav tm="100000">
                                          <p:val>
                                            <p:strVal val="#ppt_w"/>
                                          </p:val>
                                        </p:tav>
                                      </p:tavLst>
                                    </p:anim>
                                    <p:anim calcmode="lin" valueType="num">
                                      <p:cBhvr>
                                        <p:cTn id="50" dur="1000" fill="hold"/>
                                        <p:tgtEl>
                                          <p:spTgt spid="12"/>
                                        </p:tgtEl>
                                        <p:attrNameLst>
                                          <p:attrName>ppt_h</p:attrName>
                                        </p:attrNameLst>
                                      </p:cBhvr>
                                      <p:tavLst>
                                        <p:tav tm="0">
                                          <p:val>
                                            <p:fltVal val="0"/>
                                          </p:val>
                                        </p:tav>
                                        <p:tav tm="100000">
                                          <p:val>
                                            <p:strVal val="#ppt_h"/>
                                          </p:val>
                                        </p:tav>
                                      </p:tavLst>
                                    </p:anim>
                                    <p:animEffect transition="in" filter="fade">
                                      <p:cBhvr>
                                        <p:cTn id="51" dur="1000"/>
                                        <p:tgtEl>
                                          <p:spTgt spid="12"/>
                                        </p:tgtEl>
                                      </p:cBhvr>
                                    </p:animEffect>
                                    <p:anim calcmode="lin" valueType="num">
                                      <p:cBhvr>
                                        <p:cTn id="52" dur="1000" fill="hold"/>
                                        <p:tgtEl>
                                          <p:spTgt spid="12"/>
                                        </p:tgtEl>
                                        <p:attrNameLst>
                                          <p:attrName>ppt_x</p:attrName>
                                        </p:attrNameLst>
                                      </p:cBhvr>
                                      <p:tavLst>
                                        <p:tav tm="0">
                                          <p:val>
                                            <p:fltVal val="0.5"/>
                                          </p:val>
                                        </p:tav>
                                        <p:tav tm="100000">
                                          <p:val>
                                            <p:strVal val="#ppt_x"/>
                                          </p:val>
                                        </p:tav>
                                      </p:tavLst>
                                    </p:anim>
                                    <p:anim calcmode="lin" valueType="num">
                                      <p:cBhvr>
                                        <p:cTn id="53" dur="1000" fill="hold"/>
                                        <p:tgtEl>
                                          <p:spTgt spid="12"/>
                                        </p:tgtEl>
                                        <p:attrNameLst>
                                          <p:attrName>ppt_y</p:attrName>
                                        </p:attrNameLst>
                                      </p:cBhvr>
                                      <p:tavLst>
                                        <p:tav tm="0">
                                          <p:val>
                                            <p:fltVal val="0.5"/>
                                          </p:val>
                                        </p:tav>
                                        <p:tav tm="100000">
                                          <p:val>
                                            <p:strVal val="#ppt_y"/>
                                          </p:val>
                                        </p:tav>
                                      </p:tavLst>
                                    </p:anim>
                                  </p:childTnLst>
                                </p:cTn>
                              </p:par>
                              <p:par>
                                <p:cTn id="54" presetID="53" presetClass="entr" presetSubtype="528" fill="hold" grpId="0" nodeType="withEffect">
                                  <p:stCondLst>
                                    <p:cond delay="0"/>
                                  </p:stCondLst>
                                  <p:childTnLst>
                                    <p:set>
                                      <p:cBhvr>
                                        <p:cTn id="55" dur="1" fill="hold">
                                          <p:stCondLst>
                                            <p:cond delay="0"/>
                                          </p:stCondLst>
                                        </p:cTn>
                                        <p:tgtEl>
                                          <p:spTgt spid="13"/>
                                        </p:tgtEl>
                                        <p:attrNameLst>
                                          <p:attrName>style.visibility</p:attrName>
                                        </p:attrNameLst>
                                      </p:cBhvr>
                                      <p:to>
                                        <p:strVal val="visible"/>
                                      </p:to>
                                    </p:set>
                                    <p:anim calcmode="lin" valueType="num">
                                      <p:cBhvr>
                                        <p:cTn id="56" dur="1000" fill="hold"/>
                                        <p:tgtEl>
                                          <p:spTgt spid="13"/>
                                        </p:tgtEl>
                                        <p:attrNameLst>
                                          <p:attrName>ppt_w</p:attrName>
                                        </p:attrNameLst>
                                      </p:cBhvr>
                                      <p:tavLst>
                                        <p:tav tm="0">
                                          <p:val>
                                            <p:fltVal val="0"/>
                                          </p:val>
                                        </p:tav>
                                        <p:tav tm="100000">
                                          <p:val>
                                            <p:strVal val="#ppt_w"/>
                                          </p:val>
                                        </p:tav>
                                      </p:tavLst>
                                    </p:anim>
                                    <p:anim calcmode="lin" valueType="num">
                                      <p:cBhvr>
                                        <p:cTn id="57" dur="1000" fill="hold"/>
                                        <p:tgtEl>
                                          <p:spTgt spid="13"/>
                                        </p:tgtEl>
                                        <p:attrNameLst>
                                          <p:attrName>ppt_h</p:attrName>
                                        </p:attrNameLst>
                                      </p:cBhvr>
                                      <p:tavLst>
                                        <p:tav tm="0">
                                          <p:val>
                                            <p:fltVal val="0"/>
                                          </p:val>
                                        </p:tav>
                                        <p:tav tm="100000">
                                          <p:val>
                                            <p:strVal val="#ppt_h"/>
                                          </p:val>
                                        </p:tav>
                                      </p:tavLst>
                                    </p:anim>
                                    <p:animEffect transition="in" filter="fade">
                                      <p:cBhvr>
                                        <p:cTn id="58" dur="1000"/>
                                        <p:tgtEl>
                                          <p:spTgt spid="13"/>
                                        </p:tgtEl>
                                      </p:cBhvr>
                                    </p:animEffect>
                                    <p:anim calcmode="lin" valueType="num">
                                      <p:cBhvr>
                                        <p:cTn id="59" dur="1000" fill="hold"/>
                                        <p:tgtEl>
                                          <p:spTgt spid="13"/>
                                        </p:tgtEl>
                                        <p:attrNameLst>
                                          <p:attrName>ppt_x</p:attrName>
                                        </p:attrNameLst>
                                      </p:cBhvr>
                                      <p:tavLst>
                                        <p:tav tm="0">
                                          <p:val>
                                            <p:fltVal val="0.5"/>
                                          </p:val>
                                        </p:tav>
                                        <p:tav tm="100000">
                                          <p:val>
                                            <p:strVal val="#ppt_x"/>
                                          </p:val>
                                        </p:tav>
                                      </p:tavLst>
                                    </p:anim>
                                    <p:anim calcmode="lin" valueType="num">
                                      <p:cBhvr>
                                        <p:cTn id="60" dur="1000" fill="hold"/>
                                        <p:tgtEl>
                                          <p:spTgt spid="13"/>
                                        </p:tgtEl>
                                        <p:attrNameLst>
                                          <p:attrName>ppt_y</p:attrName>
                                        </p:attrNameLst>
                                      </p:cBhvr>
                                      <p:tavLst>
                                        <p:tav tm="0">
                                          <p:val>
                                            <p:fltVal val="0.5"/>
                                          </p:val>
                                        </p:tav>
                                        <p:tav tm="100000">
                                          <p:val>
                                            <p:strVal val="#ppt_y"/>
                                          </p:val>
                                        </p:tav>
                                      </p:tavLst>
                                    </p:anim>
                                  </p:childTnLst>
                                </p:cTn>
                              </p:par>
                              <p:par>
                                <p:cTn id="61" presetID="53" presetClass="entr" presetSubtype="528" fill="hold" nodeType="withEffect">
                                  <p:stCondLst>
                                    <p:cond delay="0"/>
                                  </p:stCondLst>
                                  <p:childTnLst>
                                    <p:set>
                                      <p:cBhvr>
                                        <p:cTn id="62" dur="1" fill="hold">
                                          <p:stCondLst>
                                            <p:cond delay="0"/>
                                          </p:stCondLst>
                                        </p:cTn>
                                        <p:tgtEl>
                                          <p:spTgt spid="20"/>
                                        </p:tgtEl>
                                        <p:attrNameLst>
                                          <p:attrName>style.visibility</p:attrName>
                                        </p:attrNameLst>
                                      </p:cBhvr>
                                      <p:to>
                                        <p:strVal val="visible"/>
                                      </p:to>
                                    </p:set>
                                    <p:anim calcmode="lin" valueType="num">
                                      <p:cBhvr>
                                        <p:cTn id="63" dur="1000" fill="hold"/>
                                        <p:tgtEl>
                                          <p:spTgt spid="20"/>
                                        </p:tgtEl>
                                        <p:attrNameLst>
                                          <p:attrName>ppt_w</p:attrName>
                                        </p:attrNameLst>
                                      </p:cBhvr>
                                      <p:tavLst>
                                        <p:tav tm="0">
                                          <p:val>
                                            <p:fltVal val="0"/>
                                          </p:val>
                                        </p:tav>
                                        <p:tav tm="100000">
                                          <p:val>
                                            <p:strVal val="#ppt_w"/>
                                          </p:val>
                                        </p:tav>
                                      </p:tavLst>
                                    </p:anim>
                                    <p:anim calcmode="lin" valueType="num">
                                      <p:cBhvr>
                                        <p:cTn id="64" dur="1000" fill="hold"/>
                                        <p:tgtEl>
                                          <p:spTgt spid="20"/>
                                        </p:tgtEl>
                                        <p:attrNameLst>
                                          <p:attrName>ppt_h</p:attrName>
                                        </p:attrNameLst>
                                      </p:cBhvr>
                                      <p:tavLst>
                                        <p:tav tm="0">
                                          <p:val>
                                            <p:fltVal val="0"/>
                                          </p:val>
                                        </p:tav>
                                        <p:tav tm="100000">
                                          <p:val>
                                            <p:strVal val="#ppt_h"/>
                                          </p:val>
                                        </p:tav>
                                      </p:tavLst>
                                    </p:anim>
                                    <p:animEffect transition="in" filter="fade">
                                      <p:cBhvr>
                                        <p:cTn id="65" dur="1000"/>
                                        <p:tgtEl>
                                          <p:spTgt spid="20"/>
                                        </p:tgtEl>
                                      </p:cBhvr>
                                    </p:animEffect>
                                    <p:anim calcmode="lin" valueType="num">
                                      <p:cBhvr>
                                        <p:cTn id="66" dur="1000" fill="hold"/>
                                        <p:tgtEl>
                                          <p:spTgt spid="20"/>
                                        </p:tgtEl>
                                        <p:attrNameLst>
                                          <p:attrName>ppt_x</p:attrName>
                                        </p:attrNameLst>
                                      </p:cBhvr>
                                      <p:tavLst>
                                        <p:tav tm="0">
                                          <p:val>
                                            <p:fltVal val="0.5"/>
                                          </p:val>
                                        </p:tav>
                                        <p:tav tm="100000">
                                          <p:val>
                                            <p:strVal val="#ppt_x"/>
                                          </p:val>
                                        </p:tav>
                                      </p:tavLst>
                                    </p:anim>
                                    <p:anim calcmode="lin" valueType="num">
                                      <p:cBhvr>
                                        <p:cTn id="67" dur="1000" fill="hold"/>
                                        <p:tgtEl>
                                          <p:spTgt spid="20"/>
                                        </p:tgtEl>
                                        <p:attrNameLst>
                                          <p:attrName>ppt_y</p:attrName>
                                        </p:attrNameLst>
                                      </p:cBhvr>
                                      <p:tavLst>
                                        <p:tav tm="0">
                                          <p:val>
                                            <p:fltVal val="0.5"/>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53" presetClass="entr" presetSubtype="528" fill="hold" grpId="0" nodeType="clickEffect">
                                  <p:stCondLst>
                                    <p:cond delay="0"/>
                                  </p:stCondLst>
                                  <p:childTnLst>
                                    <p:set>
                                      <p:cBhvr>
                                        <p:cTn id="71" dur="1" fill="hold">
                                          <p:stCondLst>
                                            <p:cond delay="0"/>
                                          </p:stCondLst>
                                        </p:cTn>
                                        <p:tgtEl>
                                          <p:spTgt spid="14"/>
                                        </p:tgtEl>
                                        <p:attrNameLst>
                                          <p:attrName>style.visibility</p:attrName>
                                        </p:attrNameLst>
                                      </p:cBhvr>
                                      <p:to>
                                        <p:strVal val="visible"/>
                                      </p:to>
                                    </p:set>
                                    <p:anim calcmode="lin" valueType="num">
                                      <p:cBhvr>
                                        <p:cTn id="72" dur="1000" fill="hold"/>
                                        <p:tgtEl>
                                          <p:spTgt spid="14"/>
                                        </p:tgtEl>
                                        <p:attrNameLst>
                                          <p:attrName>ppt_w</p:attrName>
                                        </p:attrNameLst>
                                      </p:cBhvr>
                                      <p:tavLst>
                                        <p:tav tm="0">
                                          <p:val>
                                            <p:fltVal val="0"/>
                                          </p:val>
                                        </p:tav>
                                        <p:tav tm="100000">
                                          <p:val>
                                            <p:strVal val="#ppt_w"/>
                                          </p:val>
                                        </p:tav>
                                      </p:tavLst>
                                    </p:anim>
                                    <p:anim calcmode="lin" valueType="num">
                                      <p:cBhvr>
                                        <p:cTn id="73" dur="1000" fill="hold"/>
                                        <p:tgtEl>
                                          <p:spTgt spid="14"/>
                                        </p:tgtEl>
                                        <p:attrNameLst>
                                          <p:attrName>ppt_h</p:attrName>
                                        </p:attrNameLst>
                                      </p:cBhvr>
                                      <p:tavLst>
                                        <p:tav tm="0">
                                          <p:val>
                                            <p:fltVal val="0"/>
                                          </p:val>
                                        </p:tav>
                                        <p:tav tm="100000">
                                          <p:val>
                                            <p:strVal val="#ppt_h"/>
                                          </p:val>
                                        </p:tav>
                                      </p:tavLst>
                                    </p:anim>
                                    <p:animEffect transition="in" filter="fade">
                                      <p:cBhvr>
                                        <p:cTn id="74" dur="1000"/>
                                        <p:tgtEl>
                                          <p:spTgt spid="14"/>
                                        </p:tgtEl>
                                      </p:cBhvr>
                                    </p:animEffect>
                                    <p:anim calcmode="lin" valueType="num">
                                      <p:cBhvr>
                                        <p:cTn id="75" dur="1000" fill="hold"/>
                                        <p:tgtEl>
                                          <p:spTgt spid="14"/>
                                        </p:tgtEl>
                                        <p:attrNameLst>
                                          <p:attrName>ppt_x</p:attrName>
                                        </p:attrNameLst>
                                      </p:cBhvr>
                                      <p:tavLst>
                                        <p:tav tm="0">
                                          <p:val>
                                            <p:fltVal val="0.5"/>
                                          </p:val>
                                        </p:tav>
                                        <p:tav tm="100000">
                                          <p:val>
                                            <p:strVal val="#ppt_x"/>
                                          </p:val>
                                        </p:tav>
                                      </p:tavLst>
                                    </p:anim>
                                    <p:anim calcmode="lin" valueType="num">
                                      <p:cBhvr>
                                        <p:cTn id="76" dur="1000" fill="hold"/>
                                        <p:tgtEl>
                                          <p:spTgt spid="14"/>
                                        </p:tgtEl>
                                        <p:attrNameLst>
                                          <p:attrName>ppt_y</p:attrName>
                                        </p:attrNameLst>
                                      </p:cBhvr>
                                      <p:tavLst>
                                        <p:tav tm="0">
                                          <p:val>
                                            <p:fltVal val="0.5"/>
                                          </p:val>
                                        </p:tav>
                                        <p:tav tm="100000">
                                          <p:val>
                                            <p:strVal val="#ppt_y"/>
                                          </p:val>
                                        </p:tav>
                                      </p:tavLst>
                                    </p:anim>
                                  </p:childTnLst>
                                </p:cTn>
                              </p:par>
                              <p:par>
                                <p:cTn id="77" presetID="53" presetClass="entr" presetSubtype="528" fill="hold" grpId="0" nodeType="withEffect">
                                  <p:stCondLst>
                                    <p:cond delay="0"/>
                                  </p:stCondLst>
                                  <p:childTnLst>
                                    <p:set>
                                      <p:cBhvr>
                                        <p:cTn id="78" dur="1" fill="hold">
                                          <p:stCondLst>
                                            <p:cond delay="0"/>
                                          </p:stCondLst>
                                        </p:cTn>
                                        <p:tgtEl>
                                          <p:spTgt spid="32"/>
                                        </p:tgtEl>
                                        <p:attrNameLst>
                                          <p:attrName>style.visibility</p:attrName>
                                        </p:attrNameLst>
                                      </p:cBhvr>
                                      <p:to>
                                        <p:strVal val="visible"/>
                                      </p:to>
                                    </p:set>
                                    <p:anim calcmode="lin" valueType="num">
                                      <p:cBhvr>
                                        <p:cTn id="79" dur="1000" fill="hold"/>
                                        <p:tgtEl>
                                          <p:spTgt spid="32"/>
                                        </p:tgtEl>
                                        <p:attrNameLst>
                                          <p:attrName>ppt_w</p:attrName>
                                        </p:attrNameLst>
                                      </p:cBhvr>
                                      <p:tavLst>
                                        <p:tav tm="0">
                                          <p:val>
                                            <p:fltVal val="0"/>
                                          </p:val>
                                        </p:tav>
                                        <p:tav tm="100000">
                                          <p:val>
                                            <p:strVal val="#ppt_w"/>
                                          </p:val>
                                        </p:tav>
                                      </p:tavLst>
                                    </p:anim>
                                    <p:anim calcmode="lin" valueType="num">
                                      <p:cBhvr>
                                        <p:cTn id="80" dur="1000" fill="hold"/>
                                        <p:tgtEl>
                                          <p:spTgt spid="32"/>
                                        </p:tgtEl>
                                        <p:attrNameLst>
                                          <p:attrName>ppt_h</p:attrName>
                                        </p:attrNameLst>
                                      </p:cBhvr>
                                      <p:tavLst>
                                        <p:tav tm="0">
                                          <p:val>
                                            <p:fltVal val="0"/>
                                          </p:val>
                                        </p:tav>
                                        <p:tav tm="100000">
                                          <p:val>
                                            <p:strVal val="#ppt_h"/>
                                          </p:val>
                                        </p:tav>
                                      </p:tavLst>
                                    </p:anim>
                                    <p:animEffect transition="in" filter="fade">
                                      <p:cBhvr>
                                        <p:cTn id="81" dur="1000"/>
                                        <p:tgtEl>
                                          <p:spTgt spid="32"/>
                                        </p:tgtEl>
                                      </p:cBhvr>
                                    </p:animEffect>
                                    <p:anim calcmode="lin" valueType="num">
                                      <p:cBhvr>
                                        <p:cTn id="82" dur="1000" fill="hold"/>
                                        <p:tgtEl>
                                          <p:spTgt spid="32"/>
                                        </p:tgtEl>
                                        <p:attrNameLst>
                                          <p:attrName>ppt_x</p:attrName>
                                        </p:attrNameLst>
                                      </p:cBhvr>
                                      <p:tavLst>
                                        <p:tav tm="0">
                                          <p:val>
                                            <p:fltVal val="0.5"/>
                                          </p:val>
                                        </p:tav>
                                        <p:tav tm="100000">
                                          <p:val>
                                            <p:strVal val="#ppt_x"/>
                                          </p:val>
                                        </p:tav>
                                      </p:tavLst>
                                    </p:anim>
                                    <p:anim calcmode="lin" valueType="num">
                                      <p:cBhvr>
                                        <p:cTn id="83" dur="1000" fill="hold"/>
                                        <p:tgtEl>
                                          <p:spTgt spid="32"/>
                                        </p:tgtEl>
                                        <p:attrNameLst>
                                          <p:attrName>ppt_y</p:attrName>
                                        </p:attrNameLst>
                                      </p:cBhvr>
                                      <p:tavLst>
                                        <p:tav tm="0">
                                          <p:val>
                                            <p:fltVal val="0.5"/>
                                          </p:val>
                                        </p:tav>
                                        <p:tav tm="100000">
                                          <p:val>
                                            <p:strVal val="#ppt_y"/>
                                          </p:val>
                                        </p:tav>
                                      </p:tavLst>
                                    </p:anim>
                                  </p:childTnLst>
                                </p:cTn>
                              </p:par>
                              <p:par>
                                <p:cTn id="84" presetID="53" presetClass="entr" presetSubtype="528" fill="hold" grpId="0" nodeType="withEffect">
                                  <p:stCondLst>
                                    <p:cond delay="0"/>
                                  </p:stCondLst>
                                  <p:childTnLst>
                                    <p:set>
                                      <p:cBhvr>
                                        <p:cTn id="85" dur="1" fill="hold">
                                          <p:stCondLst>
                                            <p:cond delay="0"/>
                                          </p:stCondLst>
                                        </p:cTn>
                                        <p:tgtEl>
                                          <p:spTgt spid="15"/>
                                        </p:tgtEl>
                                        <p:attrNameLst>
                                          <p:attrName>style.visibility</p:attrName>
                                        </p:attrNameLst>
                                      </p:cBhvr>
                                      <p:to>
                                        <p:strVal val="visible"/>
                                      </p:to>
                                    </p:set>
                                    <p:anim calcmode="lin" valueType="num">
                                      <p:cBhvr>
                                        <p:cTn id="86" dur="1000" fill="hold"/>
                                        <p:tgtEl>
                                          <p:spTgt spid="15"/>
                                        </p:tgtEl>
                                        <p:attrNameLst>
                                          <p:attrName>ppt_w</p:attrName>
                                        </p:attrNameLst>
                                      </p:cBhvr>
                                      <p:tavLst>
                                        <p:tav tm="0">
                                          <p:val>
                                            <p:fltVal val="0"/>
                                          </p:val>
                                        </p:tav>
                                        <p:tav tm="100000">
                                          <p:val>
                                            <p:strVal val="#ppt_w"/>
                                          </p:val>
                                        </p:tav>
                                      </p:tavLst>
                                    </p:anim>
                                    <p:anim calcmode="lin" valueType="num">
                                      <p:cBhvr>
                                        <p:cTn id="87" dur="1000" fill="hold"/>
                                        <p:tgtEl>
                                          <p:spTgt spid="15"/>
                                        </p:tgtEl>
                                        <p:attrNameLst>
                                          <p:attrName>ppt_h</p:attrName>
                                        </p:attrNameLst>
                                      </p:cBhvr>
                                      <p:tavLst>
                                        <p:tav tm="0">
                                          <p:val>
                                            <p:fltVal val="0"/>
                                          </p:val>
                                        </p:tav>
                                        <p:tav tm="100000">
                                          <p:val>
                                            <p:strVal val="#ppt_h"/>
                                          </p:val>
                                        </p:tav>
                                      </p:tavLst>
                                    </p:anim>
                                    <p:animEffect transition="in" filter="fade">
                                      <p:cBhvr>
                                        <p:cTn id="88" dur="1000"/>
                                        <p:tgtEl>
                                          <p:spTgt spid="15"/>
                                        </p:tgtEl>
                                      </p:cBhvr>
                                    </p:animEffect>
                                    <p:anim calcmode="lin" valueType="num">
                                      <p:cBhvr>
                                        <p:cTn id="89" dur="1000" fill="hold"/>
                                        <p:tgtEl>
                                          <p:spTgt spid="15"/>
                                        </p:tgtEl>
                                        <p:attrNameLst>
                                          <p:attrName>ppt_x</p:attrName>
                                        </p:attrNameLst>
                                      </p:cBhvr>
                                      <p:tavLst>
                                        <p:tav tm="0">
                                          <p:val>
                                            <p:fltVal val="0.5"/>
                                          </p:val>
                                        </p:tav>
                                        <p:tav tm="100000">
                                          <p:val>
                                            <p:strVal val="#ppt_x"/>
                                          </p:val>
                                        </p:tav>
                                      </p:tavLst>
                                    </p:anim>
                                    <p:anim calcmode="lin" valueType="num">
                                      <p:cBhvr>
                                        <p:cTn id="90" dur="1000" fill="hold"/>
                                        <p:tgtEl>
                                          <p:spTgt spid="15"/>
                                        </p:tgtEl>
                                        <p:attrNameLst>
                                          <p:attrName>ppt_y</p:attrName>
                                        </p:attrNameLst>
                                      </p:cBhvr>
                                      <p:tavLst>
                                        <p:tav tm="0">
                                          <p:val>
                                            <p:fltVal val="0.5"/>
                                          </p:val>
                                        </p:tav>
                                        <p:tav tm="100000">
                                          <p:val>
                                            <p:strVal val="#ppt_y"/>
                                          </p:val>
                                        </p:tav>
                                      </p:tavLst>
                                    </p:anim>
                                  </p:childTnLst>
                                </p:cTn>
                              </p:par>
                              <p:par>
                                <p:cTn id="91" presetID="53" presetClass="entr" presetSubtype="528" fill="hold" nodeType="withEffect">
                                  <p:stCondLst>
                                    <p:cond delay="0"/>
                                  </p:stCondLst>
                                  <p:childTnLst>
                                    <p:set>
                                      <p:cBhvr>
                                        <p:cTn id="92" dur="1" fill="hold">
                                          <p:stCondLst>
                                            <p:cond delay="0"/>
                                          </p:stCondLst>
                                        </p:cTn>
                                        <p:tgtEl>
                                          <p:spTgt spid="26"/>
                                        </p:tgtEl>
                                        <p:attrNameLst>
                                          <p:attrName>style.visibility</p:attrName>
                                        </p:attrNameLst>
                                      </p:cBhvr>
                                      <p:to>
                                        <p:strVal val="visible"/>
                                      </p:to>
                                    </p:set>
                                    <p:anim calcmode="lin" valueType="num">
                                      <p:cBhvr>
                                        <p:cTn id="93" dur="1000" fill="hold"/>
                                        <p:tgtEl>
                                          <p:spTgt spid="26"/>
                                        </p:tgtEl>
                                        <p:attrNameLst>
                                          <p:attrName>ppt_w</p:attrName>
                                        </p:attrNameLst>
                                      </p:cBhvr>
                                      <p:tavLst>
                                        <p:tav tm="0">
                                          <p:val>
                                            <p:fltVal val="0"/>
                                          </p:val>
                                        </p:tav>
                                        <p:tav tm="100000">
                                          <p:val>
                                            <p:strVal val="#ppt_w"/>
                                          </p:val>
                                        </p:tav>
                                      </p:tavLst>
                                    </p:anim>
                                    <p:anim calcmode="lin" valueType="num">
                                      <p:cBhvr>
                                        <p:cTn id="94" dur="1000" fill="hold"/>
                                        <p:tgtEl>
                                          <p:spTgt spid="26"/>
                                        </p:tgtEl>
                                        <p:attrNameLst>
                                          <p:attrName>ppt_h</p:attrName>
                                        </p:attrNameLst>
                                      </p:cBhvr>
                                      <p:tavLst>
                                        <p:tav tm="0">
                                          <p:val>
                                            <p:fltVal val="0"/>
                                          </p:val>
                                        </p:tav>
                                        <p:tav tm="100000">
                                          <p:val>
                                            <p:strVal val="#ppt_h"/>
                                          </p:val>
                                        </p:tav>
                                      </p:tavLst>
                                    </p:anim>
                                    <p:animEffect transition="in" filter="fade">
                                      <p:cBhvr>
                                        <p:cTn id="95" dur="1000"/>
                                        <p:tgtEl>
                                          <p:spTgt spid="26"/>
                                        </p:tgtEl>
                                      </p:cBhvr>
                                    </p:animEffect>
                                    <p:anim calcmode="lin" valueType="num">
                                      <p:cBhvr>
                                        <p:cTn id="96" dur="1000" fill="hold"/>
                                        <p:tgtEl>
                                          <p:spTgt spid="26"/>
                                        </p:tgtEl>
                                        <p:attrNameLst>
                                          <p:attrName>ppt_x</p:attrName>
                                        </p:attrNameLst>
                                      </p:cBhvr>
                                      <p:tavLst>
                                        <p:tav tm="0">
                                          <p:val>
                                            <p:fltVal val="0.5"/>
                                          </p:val>
                                        </p:tav>
                                        <p:tav tm="100000">
                                          <p:val>
                                            <p:strVal val="#ppt_x"/>
                                          </p:val>
                                        </p:tav>
                                      </p:tavLst>
                                    </p:anim>
                                    <p:anim calcmode="lin" valueType="num">
                                      <p:cBhvr>
                                        <p:cTn id="97" dur="1000" fill="hold"/>
                                        <p:tgtEl>
                                          <p:spTgt spid="26"/>
                                        </p:tgtEl>
                                        <p:attrNameLst>
                                          <p:attrName>ppt_y</p:attrName>
                                        </p:attrNameLst>
                                      </p:cBhvr>
                                      <p:tavLst>
                                        <p:tav tm="0">
                                          <p:val>
                                            <p:fltVal val="0.5"/>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2" presetClass="entr" presetSubtype="3" fill="hold" grpId="0" nodeType="clickEffect">
                                  <p:stCondLst>
                                    <p:cond delay="0"/>
                                  </p:stCondLst>
                                  <p:iterate type="wd">
                                    <p:tmPct val="3000"/>
                                  </p:iterate>
                                  <p:childTnLst>
                                    <p:set>
                                      <p:cBhvr>
                                        <p:cTn id="101" dur="1" fill="hold">
                                          <p:stCondLst>
                                            <p:cond delay="0"/>
                                          </p:stCondLst>
                                        </p:cTn>
                                        <p:tgtEl>
                                          <p:spTgt spid="9"/>
                                        </p:tgtEl>
                                        <p:attrNameLst>
                                          <p:attrName>style.visibility</p:attrName>
                                        </p:attrNameLst>
                                      </p:cBhvr>
                                      <p:to>
                                        <p:strVal val="visible"/>
                                      </p:to>
                                    </p:set>
                                    <p:anim calcmode="lin" valueType="num">
                                      <p:cBhvr additive="base">
                                        <p:cTn id="102" dur="1000" fill="hold"/>
                                        <p:tgtEl>
                                          <p:spTgt spid="9"/>
                                        </p:tgtEl>
                                        <p:attrNameLst>
                                          <p:attrName>ppt_x</p:attrName>
                                        </p:attrNameLst>
                                      </p:cBhvr>
                                      <p:tavLst>
                                        <p:tav tm="0">
                                          <p:val>
                                            <p:strVal val="1+#ppt_w/2"/>
                                          </p:val>
                                        </p:tav>
                                        <p:tav tm="100000">
                                          <p:val>
                                            <p:strVal val="#ppt_x"/>
                                          </p:val>
                                        </p:tav>
                                      </p:tavLst>
                                    </p:anim>
                                    <p:anim calcmode="lin" valueType="num">
                                      <p:cBhvr additive="base">
                                        <p:cTn id="103" dur="1000" fill="hold"/>
                                        <p:tgtEl>
                                          <p:spTgt spid="9"/>
                                        </p:tgtEl>
                                        <p:attrNameLst>
                                          <p:attrName>ppt_y</p:attrName>
                                        </p:attrNameLst>
                                      </p:cBhvr>
                                      <p:tavLst>
                                        <p:tav tm="0">
                                          <p:val>
                                            <p:strVal val="0-#ppt_h/2"/>
                                          </p:val>
                                        </p:tav>
                                        <p:tav tm="100000">
                                          <p:val>
                                            <p:strVal val="#ppt_y"/>
                                          </p:val>
                                        </p:tav>
                                      </p:tavLst>
                                    </p:anim>
                                  </p:childTnLst>
                                </p:cTn>
                              </p:par>
                            </p:childTnLst>
                          </p:cTn>
                        </p:par>
                      </p:childTnLst>
                    </p:cTn>
                  </p:par>
                  <p:par>
                    <p:cTn id="104" fill="hold">
                      <p:stCondLst>
                        <p:cond delay="indefinite"/>
                      </p:stCondLst>
                      <p:childTnLst>
                        <p:par>
                          <p:cTn id="105" fill="hold">
                            <p:stCondLst>
                              <p:cond delay="0"/>
                            </p:stCondLst>
                            <p:childTnLst>
                              <p:par>
                                <p:cTn id="106" presetID="2" presetClass="entr" presetSubtype="3" fill="hold" grpId="0" nodeType="clickEffect">
                                  <p:stCondLst>
                                    <p:cond delay="0"/>
                                  </p:stCondLst>
                                  <p:iterate type="wd">
                                    <p:tmPct val="3000"/>
                                  </p:iterate>
                                  <p:childTnLst>
                                    <p:set>
                                      <p:cBhvr>
                                        <p:cTn id="107" dur="1" fill="hold">
                                          <p:stCondLst>
                                            <p:cond delay="0"/>
                                          </p:stCondLst>
                                        </p:cTn>
                                        <p:tgtEl>
                                          <p:spTgt spid="10"/>
                                        </p:tgtEl>
                                        <p:attrNameLst>
                                          <p:attrName>style.visibility</p:attrName>
                                        </p:attrNameLst>
                                      </p:cBhvr>
                                      <p:to>
                                        <p:strVal val="visible"/>
                                      </p:to>
                                    </p:set>
                                    <p:anim calcmode="lin" valueType="num">
                                      <p:cBhvr additive="base">
                                        <p:cTn id="108" dur="1000" fill="hold"/>
                                        <p:tgtEl>
                                          <p:spTgt spid="10"/>
                                        </p:tgtEl>
                                        <p:attrNameLst>
                                          <p:attrName>ppt_x</p:attrName>
                                        </p:attrNameLst>
                                      </p:cBhvr>
                                      <p:tavLst>
                                        <p:tav tm="0">
                                          <p:val>
                                            <p:strVal val="1+#ppt_w/2"/>
                                          </p:val>
                                        </p:tav>
                                        <p:tav tm="100000">
                                          <p:val>
                                            <p:strVal val="#ppt_x"/>
                                          </p:val>
                                        </p:tav>
                                      </p:tavLst>
                                    </p:anim>
                                    <p:anim calcmode="lin" valueType="num">
                                      <p:cBhvr additive="base">
                                        <p:cTn id="109" dur="1000" fill="hold"/>
                                        <p:tgtEl>
                                          <p:spTgt spid="10"/>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animBg="1"/>
      <p:bldP spid="12" grpId="0" animBg="1"/>
      <p:bldP spid="13" grpId="0" animBg="1"/>
      <p:bldP spid="14" grpId="0" animBg="1"/>
      <p:bldP spid="15" grpId="0" animBg="1"/>
      <p:bldP spid="3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306" name="Text Box 10"/>
          <p:cNvSpPr txBox="1">
            <a:spLocks noChangeArrowheads="1"/>
          </p:cNvSpPr>
          <p:nvPr/>
        </p:nvSpPr>
        <p:spPr bwMode="auto">
          <a:xfrm>
            <a:off x="3200400" y="2667000"/>
            <a:ext cx="381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sz="2400">
                <a:latin typeface=".VnTimeH" pitchFamily="34" charset="0"/>
              </a:rPr>
              <a:t>K</a:t>
            </a:r>
          </a:p>
        </p:txBody>
      </p:sp>
      <p:sp>
        <p:nvSpPr>
          <p:cNvPr id="183307" name="Rectangle 11"/>
          <p:cNvSpPr>
            <a:spLocks noChangeArrowheads="1"/>
          </p:cNvSpPr>
          <p:nvPr/>
        </p:nvSpPr>
        <p:spPr bwMode="auto">
          <a:xfrm>
            <a:off x="95250" y="3552825"/>
            <a:ext cx="1857375" cy="1662113"/>
          </a:xfrm>
          <a:prstGeom prst="rect">
            <a:avLst/>
          </a:prstGeom>
          <a:solidFill>
            <a:schemeClr val="tx1"/>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tx1"/>
            </a:extrusionClr>
          </a:sp3d>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flatTx/>
          </a:bodyPr>
          <a:lstStyle/>
          <a:p>
            <a:endParaRPr lang="vi-VN"/>
          </a:p>
        </p:txBody>
      </p:sp>
      <p:sp>
        <p:nvSpPr>
          <p:cNvPr id="183308" name="Line 12"/>
          <p:cNvSpPr>
            <a:spLocks noChangeShapeType="1"/>
          </p:cNvSpPr>
          <p:nvPr/>
        </p:nvSpPr>
        <p:spPr bwMode="auto">
          <a:xfrm flipV="1">
            <a:off x="5710238" y="4267200"/>
            <a:ext cx="3048000" cy="0"/>
          </a:xfrm>
          <a:prstGeom prst="line">
            <a:avLst/>
          </a:prstGeom>
          <a:noFill/>
          <a:ln w="57150">
            <a:solidFill>
              <a:srgbClr val="660033"/>
            </a:solidFill>
            <a:round/>
            <a:headEnd type="oval" w="med" len="me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10" name="Line 14"/>
          <p:cNvSpPr>
            <a:spLocks noChangeShapeType="1"/>
          </p:cNvSpPr>
          <p:nvPr/>
        </p:nvSpPr>
        <p:spPr bwMode="auto">
          <a:xfrm>
            <a:off x="8763000" y="2471738"/>
            <a:ext cx="0" cy="1828800"/>
          </a:xfrm>
          <a:prstGeom prst="line">
            <a:avLst/>
          </a:prstGeom>
          <a:noFill/>
          <a:ln w="57150">
            <a:solidFill>
              <a:srgbClr val="660033"/>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11" name="Text Box 15"/>
          <p:cNvSpPr txBox="1">
            <a:spLocks noChangeArrowheads="1"/>
          </p:cNvSpPr>
          <p:nvPr/>
        </p:nvSpPr>
        <p:spPr bwMode="auto">
          <a:xfrm>
            <a:off x="5675313" y="5608638"/>
            <a:ext cx="515937"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a:latin typeface=".VnTimeH" pitchFamily="34" charset="0"/>
              </a:rPr>
              <a:t>A</a:t>
            </a:r>
          </a:p>
        </p:txBody>
      </p:sp>
      <p:sp>
        <p:nvSpPr>
          <p:cNvPr id="183312" name="Text Box 16"/>
          <p:cNvSpPr txBox="1">
            <a:spLocks noChangeArrowheads="1"/>
          </p:cNvSpPr>
          <p:nvPr/>
        </p:nvSpPr>
        <p:spPr bwMode="auto">
          <a:xfrm>
            <a:off x="6191250" y="5608638"/>
            <a:ext cx="51435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a:latin typeface=".VnTimeH" pitchFamily="34" charset="0"/>
              </a:rPr>
              <a:t>B</a:t>
            </a:r>
          </a:p>
        </p:txBody>
      </p:sp>
      <p:sp>
        <p:nvSpPr>
          <p:cNvPr id="183313" name="Line 17"/>
          <p:cNvSpPr>
            <a:spLocks noChangeShapeType="1"/>
          </p:cNvSpPr>
          <p:nvPr/>
        </p:nvSpPr>
        <p:spPr bwMode="auto">
          <a:xfrm flipH="1" flipV="1">
            <a:off x="4775200" y="3268663"/>
            <a:ext cx="257175" cy="160337"/>
          </a:xfrm>
          <a:prstGeom prst="line">
            <a:avLst/>
          </a:prstGeom>
          <a:noFill/>
          <a:ln w="9525">
            <a:solidFill>
              <a:schemeClr val="bg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16" name="Line 20"/>
          <p:cNvSpPr>
            <a:spLocks noChangeShapeType="1"/>
          </p:cNvSpPr>
          <p:nvPr/>
        </p:nvSpPr>
        <p:spPr bwMode="auto">
          <a:xfrm>
            <a:off x="2362200" y="5105400"/>
            <a:ext cx="1752600" cy="0"/>
          </a:xfrm>
          <a:prstGeom prst="line">
            <a:avLst/>
          </a:prstGeom>
          <a:noFill/>
          <a:ln w="57150">
            <a:solidFill>
              <a:srgbClr val="660033"/>
            </a:solidFill>
            <a:round/>
            <a:headEnd type="oval" w="med" len="med"/>
            <a:tailEnd type="oval"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nvGrpSpPr>
          <p:cNvPr id="183317" name="Group 21"/>
          <p:cNvGrpSpPr>
            <a:grpSpLocks/>
          </p:cNvGrpSpPr>
          <p:nvPr/>
        </p:nvGrpSpPr>
        <p:grpSpPr bwMode="auto">
          <a:xfrm>
            <a:off x="4419600" y="2514600"/>
            <a:ext cx="914400" cy="533400"/>
            <a:chOff x="4752" y="2544"/>
            <a:chExt cx="576" cy="461"/>
          </a:xfrm>
        </p:grpSpPr>
        <p:sp>
          <p:nvSpPr>
            <p:cNvPr id="183318" name="Rectangle 22"/>
            <p:cNvSpPr>
              <a:spLocks noChangeArrowheads="1"/>
            </p:cNvSpPr>
            <p:nvPr/>
          </p:nvSpPr>
          <p:spPr bwMode="auto">
            <a:xfrm rot="16200000" flipH="1">
              <a:off x="4857" y="2535"/>
              <a:ext cx="365" cy="576"/>
            </a:xfrm>
            <a:prstGeom prst="rect">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pPr algn="ctr" eaLnBrk="0" hangingPunct="0"/>
              <a:r>
                <a:rPr lang="en-US" sz="2400" b="1" dirty="0">
                  <a:solidFill>
                    <a:srgbClr val="FFFF00"/>
                  </a:solidFill>
                  <a:latin typeface="Arial" charset="0"/>
                </a:rPr>
                <a:t>6V</a:t>
              </a:r>
            </a:p>
          </p:txBody>
        </p:sp>
        <p:sp>
          <p:nvSpPr>
            <p:cNvPr id="183319" name="Line 23"/>
            <p:cNvSpPr>
              <a:spLocks noChangeShapeType="1"/>
            </p:cNvSpPr>
            <p:nvPr/>
          </p:nvSpPr>
          <p:spPr bwMode="auto">
            <a:xfrm rot="5400000">
              <a:off x="4730" y="2662"/>
              <a:ext cx="44" cy="0"/>
            </a:xfrm>
            <a:prstGeom prst="line">
              <a:avLst/>
            </a:prstGeom>
            <a:noFill/>
            <a:ln w="5715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20" name="Line 24"/>
            <p:cNvSpPr>
              <a:spLocks noChangeShapeType="1"/>
            </p:cNvSpPr>
            <p:nvPr/>
          </p:nvSpPr>
          <p:spPr bwMode="auto">
            <a:xfrm>
              <a:off x="4896" y="2544"/>
              <a:ext cx="0" cy="96"/>
            </a:xfrm>
            <a:prstGeom prst="line">
              <a:avLst/>
            </a:prstGeom>
            <a:noFill/>
            <a:ln w="76200">
              <a:solidFill>
                <a:srgbClr val="F00A2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21" name="Line 25"/>
            <p:cNvSpPr>
              <a:spLocks noChangeShapeType="1"/>
            </p:cNvSpPr>
            <p:nvPr/>
          </p:nvSpPr>
          <p:spPr bwMode="auto">
            <a:xfrm>
              <a:off x="5136" y="2544"/>
              <a:ext cx="0" cy="96"/>
            </a:xfrm>
            <a:prstGeom prst="line">
              <a:avLst/>
            </a:prstGeom>
            <a:noFill/>
            <a:ln w="571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sp>
        <p:nvSpPr>
          <p:cNvPr id="183322" name="Rectangle 26"/>
          <p:cNvSpPr>
            <a:spLocks noChangeArrowheads="1"/>
          </p:cNvSpPr>
          <p:nvPr/>
        </p:nvSpPr>
        <p:spPr bwMode="auto">
          <a:xfrm>
            <a:off x="42863" y="3552825"/>
            <a:ext cx="1857375" cy="1662113"/>
          </a:xfrm>
          <a:prstGeom prst="rect">
            <a:avLst/>
          </a:prstGeom>
          <a:solidFill>
            <a:srgbClr val="FFFF00"/>
          </a:solidFill>
          <a:ln w="57150" cmpd="thickThin">
            <a:solidFill>
              <a:srgbClr val="6633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3323" name="AutoShape 27"/>
          <p:cNvSpPr>
            <a:spLocks noChangeArrowheads="1"/>
          </p:cNvSpPr>
          <p:nvPr/>
        </p:nvSpPr>
        <p:spPr bwMode="auto">
          <a:xfrm>
            <a:off x="163513" y="4983163"/>
            <a:ext cx="176212" cy="176212"/>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00"/>
          </a:solidFill>
          <a:ln w="12700">
            <a:solidFill>
              <a:srgbClr val="0000FF"/>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3324" name="Rectangle 28"/>
          <p:cNvSpPr>
            <a:spLocks noChangeArrowheads="1"/>
          </p:cNvSpPr>
          <p:nvPr/>
        </p:nvSpPr>
        <p:spPr bwMode="auto">
          <a:xfrm>
            <a:off x="0" y="3552825"/>
            <a:ext cx="1930400" cy="1662113"/>
          </a:xfrm>
          <a:prstGeom prst="rect">
            <a:avLst/>
          </a:prstGeom>
          <a:solidFill>
            <a:srgbClr val="FFFFCC"/>
          </a:solidFill>
          <a:ln w="57150" cmpd="thickThin">
            <a:solidFill>
              <a:srgbClr val="6633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3325" name="Oval 29"/>
          <p:cNvSpPr>
            <a:spLocks noChangeArrowheads="1"/>
          </p:cNvSpPr>
          <p:nvPr/>
        </p:nvSpPr>
        <p:spPr bwMode="auto">
          <a:xfrm>
            <a:off x="193675" y="3686175"/>
            <a:ext cx="1444625" cy="1433513"/>
          </a:xfrm>
          <a:prstGeom prst="ellipse">
            <a:avLst/>
          </a:prstGeom>
          <a:solidFill>
            <a:schemeClr val="bg1"/>
          </a:solidFill>
          <a:ln w="12700">
            <a:solidFill>
              <a:schemeClr val="accent2"/>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3326" name="Arc 30"/>
          <p:cNvSpPr>
            <a:spLocks/>
          </p:cNvSpPr>
          <p:nvPr/>
        </p:nvSpPr>
        <p:spPr bwMode="auto">
          <a:xfrm rot="6681726" flipH="1">
            <a:off x="686595" y="3694906"/>
            <a:ext cx="588962" cy="962025"/>
          </a:xfrm>
          <a:custGeom>
            <a:avLst/>
            <a:gdLst>
              <a:gd name="G0" fmla="+- 2653 0 0"/>
              <a:gd name="G1" fmla="+- 17906 0 0"/>
              <a:gd name="G2" fmla="+- 21600 0 0"/>
              <a:gd name="T0" fmla="*/ 14733 w 24253"/>
              <a:gd name="T1" fmla="*/ 0 h 39506"/>
              <a:gd name="T2" fmla="*/ 0 w 24253"/>
              <a:gd name="T3" fmla="*/ 39342 h 39506"/>
              <a:gd name="T4" fmla="*/ 2653 w 24253"/>
              <a:gd name="T5" fmla="*/ 17906 h 39506"/>
            </a:gdLst>
            <a:ahLst/>
            <a:cxnLst>
              <a:cxn ang="0">
                <a:pos x="T0" y="T1"/>
              </a:cxn>
              <a:cxn ang="0">
                <a:pos x="T2" y="T3"/>
              </a:cxn>
              <a:cxn ang="0">
                <a:pos x="T4" y="T5"/>
              </a:cxn>
            </a:cxnLst>
            <a:rect l="0" t="0" r="r" b="b"/>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close/>
              </a:path>
            </a:pathLst>
          </a:custGeom>
          <a:noFill/>
          <a:ln w="3175">
            <a:solidFill>
              <a:srgbClr val="00FF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3327" name="Text Box 31"/>
          <p:cNvSpPr txBox="1">
            <a:spLocks noChangeArrowheads="1"/>
          </p:cNvSpPr>
          <p:nvPr/>
        </p:nvSpPr>
        <p:spPr bwMode="auto">
          <a:xfrm rot="19393140">
            <a:off x="401638" y="3733800"/>
            <a:ext cx="498475"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17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600"/>
              <a:t>0,5</a:t>
            </a:r>
          </a:p>
        </p:txBody>
      </p:sp>
      <p:sp>
        <p:nvSpPr>
          <p:cNvPr id="183328" name="Line 32"/>
          <p:cNvSpPr>
            <a:spLocks noChangeShapeType="1"/>
          </p:cNvSpPr>
          <p:nvPr/>
        </p:nvSpPr>
        <p:spPr bwMode="auto">
          <a:xfrm rot="300000">
            <a:off x="989013" y="3883025"/>
            <a:ext cx="0" cy="55563"/>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29" name="Line 33"/>
          <p:cNvSpPr>
            <a:spLocks noChangeShapeType="1"/>
          </p:cNvSpPr>
          <p:nvPr/>
        </p:nvSpPr>
        <p:spPr bwMode="auto">
          <a:xfrm rot="900000">
            <a:off x="1076325" y="3898900"/>
            <a:ext cx="0" cy="57150"/>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30" name="Line 34"/>
          <p:cNvSpPr>
            <a:spLocks noChangeShapeType="1"/>
          </p:cNvSpPr>
          <p:nvPr/>
        </p:nvSpPr>
        <p:spPr bwMode="auto">
          <a:xfrm rot="1500000">
            <a:off x="1152525" y="3930650"/>
            <a:ext cx="0" cy="131763"/>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31" name="Line 35"/>
          <p:cNvSpPr>
            <a:spLocks noChangeShapeType="1"/>
          </p:cNvSpPr>
          <p:nvPr/>
        </p:nvSpPr>
        <p:spPr bwMode="auto">
          <a:xfrm rot="2100000">
            <a:off x="1236663" y="3979863"/>
            <a:ext cx="0" cy="57150"/>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32" name="Line 36"/>
          <p:cNvSpPr>
            <a:spLocks noChangeShapeType="1"/>
          </p:cNvSpPr>
          <p:nvPr/>
        </p:nvSpPr>
        <p:spPr bwMode="auto">
          <a:xfrm rot="2700000">
            <a:off x="1304926" y="4040187"/>
            <a:ext cx="0" cy="60325"/>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33" name="Line 37"/>
          <p:cNvSpPr>
            <a:spLocks noChangeShapeType="1"/>
          </p:cNvSpPr>
          <p:nvPr/>
        </p:nvSpPr>
        <p:spPr bwMode="auto">
          <a:xfrm rot="18900000">
            <a:off x="573088" y="4038600"/>
            <a:ext cx="0" cy="58738"/>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34" name="Line 38"/>
          <p:cNvSpPr>
            <a:spLocks noChangeShapeType="1"/>
          </p:cNvSpPr>
          <p:nvPr/>
        </p:nvSpPr>
        <p:spPr bwMode="auto">
          <a:xfrm rot="19500000">
            <a:off x="641350" y="3983038"/>
            <a:ext cx="0" cy="55562"/>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35" name="Line 39"/>
          <p:cNvSpPr>
            <a:spLocks noChangeShapeType="1"/>
          </p:cNvSpPr>
          <p:nvPr/>
        </p:nvSpPr>
        <p:spPr bwMode="auto">
          <a:xfrm rot="20100000" flipH="1">
            <a:off x="723900" y="3932238"/>
            <a:ext cx="6350" cy="80962"/>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36" name="Line 40"/>
          <p:cNvSpPr>
            <a:spLocks noChangeShapeType="1"/>
          </p:cNvSpPr>
          <p:nvPr/>
        </p:nvSpPr>
        <p:spPr bwMode="auto">
          <a:xfrm rot="20700000">
            <a:off x="800100" y="3903663"/>
            <a:ext cx="0" cy="58737"/>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37" name="Line 41"/>
          <p:cNvSpPr>
            <a:spLocks noChangeShapeType="1"/>
          </p:cNvSpPr>
          <p:nvPr/>
        </p:nvSpPr>
        <p:spPr bwMode="auto">
          <a:xfrm rot="21300000">
            <a:off x="892175" y="3884613"/>
            <a:ext cx="0" cy="57150"/>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38" name="Line 42"/>
          <p:cNvSpPr>
            <a:spLocks noChangeShapeType="1"/>
          </p:cNvSpPr>
          <p:nvPr/>
        </p:nvSpPr>
        <p:spPr bwMode="auto">
          <a:xfrm rot="49500000">
            <a:off x="486569" y="4236244"/>
            <a:ext cx="0" cy="144462"/>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39" name="Line 43"/>
          <p:cNvSpPr>
            <a:spLocks noChangeShapeType="1"/>
          </p:cNvSpPr>
          <p:nvPr/>
        </p:nvSpPr>
        <p:spPr bwMode="auto">
          <a:xfrm rot="39300000">
            <a:off x="474663" y="4189413"/>
            <a:ext cx="0" cy="57150"/>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40" name="Line 44"/>
          <p:cNvSpPr>
            <a:spLocks noChangeShapeType="1"/>
          </p:cNvSpPr>
          <p:nvPr/>
        </p:nvSpPr>
        <p:spPr bwMode="auto">
          <a:xfrm rot="39900000">
            <a:off x="517525" y="4108450"/>
            <a:ext cx="0" cy="57150"/>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41" name="Line 45"/>
          <p:cNvSpPr>
            <a:spLocks noChangeShapeType="1"/>
          </p:cNvSpPr>
          <p:nvPr/>
        </p:nvSpPr>
        <p:spPr bwMode="auto">
          <a:xfrm rot="3300000">
            <a:off x="1354932" y="4110831"/>
            <a:ext cx="0" cy="55563"/>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42" name="Line 46"/>
          <p:cNvSpPr>
            <a:spLocks noChangeShapeType="1"/>
          </p:cNvSpPr>
          <p:nvPr/>
        </p:nvSpPr>
        <p:spPr bwMode="auto">
          <a:xfrm rot="3900000">
            <a:off x="1399382" y="4188618"/>
            <a:ext cx="0" cy="55563"/>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43" name="Line 47"/>
          <p:cNvSpPr>
            <a:spLocks noChangeShapeType="1"/>
          </p:cNvSpPr>
          <p:nvPr/>
        </p:nvSpPr>
        <p:spPr bwMode="auto">
          <a:xfrm rot="4500000">
            <a:off x="1398588" y="4244975"/>
            <a:ext cx="0" cy="127000"/>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44" name="Text Box 48"/>
          <p:cNvSpPr txBox="1">
            <a:spLocks noChangeArrowheads="1"/>
          </p:cNvSpPr>
          <p:nvPr/>
        </p:nvSpPr>
        <p:spPr bwMode="auto">
          <a:xfrm rot="17403252">
            <a:off x="165100" y="4137026"/>
            <a:ext cx="441325"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600">
                <a:latin typeface="Times New Roman" pitchFamily="18" charset="0"/>
              </a:rPr>
              <a:t>0</a:t>
            </a:r>
            <a:endParaRPr lang="en-US" sz="1600">
              <a:latin typeface="Arial" charset="0"/>
            </a:endParaRPr>
          </a:p>
        </p:txBody>
      </p:sp>
      <p:sp>
        <p:nvSpPr>
          <p:cNvPr id="183345" name="Text Box 49"/>
          <p:cNvSpPr txBox="1">
            <a:spLocks noChangeArrowheads="1"/>
          </p:cNvSpPr>
          <p:nvPr/>
        </p:nvSpPr>
        <p:spPr bwMode="auto">
          <a:xfrm rot="1500000">
            <a:off x="981075" y="3717925"/>
            <a:ext cx="455613"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600">
                <a:latin typeface="Arial" charset="0"/>
              </a:rPr>
              <a:t>1</a:t>
            </a:r>
          </a:p>
        </p:txBody>
      </p:sp>
      <p:sp>
        <p:nvSpPr>
          <p:cNvPr id="183346" name="Text Box 50"/>
          <p:cNvSpPr txBox="1">
            <a:spLocks noChangeArrowheads="1"/>
          </p:cNvSpPr>
          <p:nvPr/>
        </p:nvSpPr>
        <p:spPr bwMode="auto">
          <a:xfrm rot="4500000">
            <a:off x="1159669" y="3979069"/>
            <a:ext cx="677862"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600">
                <a:latin typeface="Arial" charset="0"/>
              </a:rPr>
              <a:t>1,5</a:t>
            </a:r>
          </a:p>
        </p:txBody>
      </p:sp>
      <p:sp>
        <p:nvSpPr>
          <p:cNvPr id="183347" name="Text Box 51"/>
          <p:cNvSpPr txBox="1">
            <a:spLocks noChangeArrowheads="1"/>
          </p:cNvSpPr>
          <p:nvPr/>
        </p:nvSpPr>
        <p:spPr bwMode="auto">
          <a:xfrm>
            <a:off x="539750" y="4092575"/>
            <a:ext cx="785813"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a:latin typeface="Arial" charset="0"/>
              </a:rPr>
              <a:t>A</a:t>
            </a:r>
          </a:p>
        </p:txBody>
      </p:sp>
      <p:sp>
        <p:nvSpPr>
          <p:cNvPr id="183348" name="AutoShape 52"/>
          <p:cNvSpPr>
            <a:spLocks noChangeArrowheads="1"/>
          </p:cNvSpPr>
          <p:nvPr/>
        </p:nvSpPr>
        <p:spPr bwMode="auto">
          <a:xfrm rot="10800000">
            <a:off x="330200" y="3870325"/>
            <a:ext cx="1211263" cy="1131888"/>
          </a:xfrm>
          <a:custGeom>
            <a:avLst/>
            <a:gdLst>
              <a:gd name="G0" fmla="+- 1811 0 0"/>
              <a:gd name="G1" fmla="+- -11364493 0 0"/>
              <a:gd name="G2" fmla="+- 0 0 -11364493"/>
              <a:gd name="T0" fmla="*/ 0 256 1"/>
              <a:gd name="T1" fmla="*/ 180 256 1"/>
              <a:gd name="G3" fmla="+- -11364493 T0 T1"/>
              <a:gd name="T2" fmla="*/ 0 256 1"/>
              <a:gd name="T3" fmla="*/ 90 256 1"/>
              <a:gd name="G4" fmla="+- -11364493 T2 T3"/>
              <a:gd name="G5" fmla="*/ G4 2 1"/>
              <a:gd name="T4" fmla="*/ 90 256 1"/>
              <a:gd name="T5" fmla="*/ 0 256 1"/>
              <a:gd name="G6" fmla="+- -11364493 T4 T5"/>
              <a:gd name="G7" fmla="*/ G6 2 1"/>
              <a:gd name="G8" fmla="abs -11364493"/>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1811"/>
              <a:gd name="G18" fmla="*/ 1811 1 2"/>
              <a:gd name="G19" fmla="+- G18 5400 0"/>
              <a:gd name="G20" fmla="cos G19 -11364493"/>
              <a:gd name="G21" fmla="sin G19 -11364493"/>
              <a:gd name="G22" fmla="+- G20 10800 0"/>
              <a:gd name="G23" fmla="+- G21 10800 0"/>
              <a:gd name="G24" fmla="+- 10800 0 G20"/>
              <a:gd name="G25" fmla="+- 1811 10800 0"/>
              <a:gd name="G26" fmla="?: G9 G17 G25"/>
              <a:gd name="G27" fmla="?: G9 0 21600"/>
              <a:gd name="G28" fmla="cos 10800 -11364493"/>
              <a:gd name="G29" fmla="sin 10800 -11364493"/>
              <a:gd name="G30" fmla="sin 1811 -11364493"/>
              <a:gd name="G31" fmla="+- G28 10800 0"/>
              <a:gd name="G32" fmla="+- G29 10800 0"/>
              <a:gd name="G33" fmla="+- G30 10800 0"/>
              <a:gd name="G34" fmla="?: G4 0 G31"/>
              <a:gd name="G35" fmla="?: -11364493 G34 0"/>
              <a:gd name="G36" fmla="?: G6 G35 G31"/>
              <a:gd name="G37" fmla="+- 21600 0 G36"/>
              <a:gd name="G38" fmla="?: G4 0 G33"/>
              <a:gd name="G39" fmla="?: -11364493 G38 G32"/>
              <a:gd name="G40" fmla="?: G6 G39 0"/>
              <a:gd name="G41" fmla="?: G4 G32 21600"/>
              <a:gd name="G42" fmla="?: G6 G41 G33"/>
              <a:gd name="T12" fmla="*/ 10800 w 21600"/>
              <a:gd name="T13" fmla="*/ 0 h 21600"/>
              <a:gd name="T14" fmla="*/ 4535 w 21600"/>
              <a:gd name="T15" fmla="*/ 10076 h 21600"/>
              <a:gd name="T16" fmla="*/ 10800 w 21600"/>
              <a:gd name="T17" fmla="*/ 8989 h 21600"/>
              <a:gd name="T18" fmla="*/ 17065 w 21600"/>
              <a:gd name="T19" fmla="*/ 10076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9000" y="10592"/>
                </a:moveTo>
                <a:cubicBezTo>
                  <a:pt x="9106" y="9678"/>
                  <a:pt x="9880" y="8988"/>
                  <a:pt x="10800" y="8989"/>
                </a:cubicBezTo>
                <a:cubicBezTo>
                  <a:pt x="11719" y="8989"/>
                  <a:pt x="12493" y="9678"/>
                  <a:pt x="12599" y="10592"/>
                </a:cubicBezTo>
                <a:lnTo>
                  <a:pt x="21528" y="9560"/>
                </a:lnTo>
                <a:cubicBezTo>
                  <a:pt x="20898" y="4111"/>
                  <a:pt x="16285" y="-1"/>
                  <a:pt x="10799" y="0"/>
                </a:cubicBezTo>
                <a:cubicBezTo>
                  <a:pt x="5314" y="0"/>
                  <a:pt x="701" y="4111"/>
                  <a:pt x="71" y="9560"/>
                </a:cubicBezTo>
                <a:close/>
              </a:path>
            </a:pathLst>
          </a:custGeom>
          <a:solidFill>
            <a:srgbClr val="FFFFCC"/>
          </a:solidFill>
          <a:ln>
            <a:noFill/>
          </a:ln>
          <a:effectLst/>
          <a:extLst>
            <a:ext uri="{91240B29-F687-4F45-9708-019B960494DF}">
              <a14:hiddenLine xmlns:a14="http://schemas.microsoft.com/office/drawing/2010/main" xmlns="" w="317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3349" name="Rectangle 53"/>
          <p:cNvSpPr>
            <a:spLocks noChangeArrowheads="1"/>
          </p:cNvSpPr>
          <p:nvPr/>
        </p:nvSpPr>
        <p:spPr bwMode="auto">
          <a:xfrm>
            <a:off x="42863" y="4511675"/>
            <a:ext cx="1822450" cy="668338"/>
          </a:xfrm>
          <a:prstGeom prst="rect">
            <a:avLst/>
          </a:prstGeom>
          <a:gradFill rotWithShape="1">
            <a:gsLst>
              <a:gs pos="0">
                <a:schemeClr val="accent1">
                  <a:gamma/>
                  <a:shade val="46275"/>
                  <a:invGamma/>
                </a:schemeClr>
              </a:gs>
              <a:gs pos="100000">
                <a:schemeClr val="accent1"/>
              </a:gs>
            </a:gsLst>
            <a:lin ang="5400000" scaled="1"/>
          </a:gradFill>
          <a:ln>
            <a:noFill/>
          </a:ln>
          <a:effectLst/>
          <a:extLst>
            <a:ext uri="{91240B29-F687-4F45-9708-019B960494DF}">
              <a14:hiddenLine xmlns:a14="http://schemas.microsoft.com/office/drawing/2010/main" xmlns="" w="57150" cmpd="thickThin">
                <a:solidFill>
                  <a:srgbClr val="6633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3350" name="AutoShape 54"/>
          <p:cNvSpPr>
            <a:spLocks noChangeArrowheads="1"/>
          </p:cNvSpPr>
          <p:nvPr/>
        </p:nvSpPr>
        <p:spPr bwMode="auto">
          <a:xfrm>
            <a:off x="893763" y="4616450"/>
            <a:ext cx="76200" cy="76200"/>
          </a:xfrm>
          <a:custGeom>
            <a:avLst/>
            <a:gdLst>
              <a:gd name="G0" fmla="+- 432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19"/>
                  <a:pt x="8879" y="4536"/>
                  <a:pt x="8006" y="4952"/>
                </a:cubicBezTo>
                <a:close/>
                <a:moveTo>
                  <a:pt x="4952" y="8006"/>
                </a:moveTo>
                <a:cubicBezTo>
                  <a:pt x="4536" y="8879"/>
                  <a:pt x="4320" y="9833"/>
                  <a:pt x="4320" y="10799"/>
                </a:cubicBezTo>
                <a:cubicBezTo>
                  <a:pt x="4320" y="14378"/>
                  <a:pt x="7221" y="17280"/>
                  <a:pt x="10800" y="17280"/>
                </a:cubicBezTo>
                <a:cubicBezTo>
                  <a:pt x="11766" y="17280"/>
                  <a:pt x="12720" y="17063"/>
                  <a:pt x="13593" y="16647"/>
                </a:cubicBezTo>
                <a:close/>
              </a:path>
            </a:pathLst>
          </a:custGeom>
          <a:solidFill>
            <a:srgbClr val="FF3300"/>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grpSp>
        <p:nvGrpSpPr>
          <p:cNvPr id="183351" name="Group 55"/>
          <p:cNvGrpSpPr>
            <a:grpSpLocks/>
          </p:cNvGrpSpPr>
          <p:nvPr/>
        </p:nvGrpSpPr>
        <p:grpSpPr bwMode="auto">
          <a:xfrm>
            <a:off x="866775" y="4594225"/>
            <a:ext cx="128588" cy="61913"/>
            <a:chOff x="2838" y="2415"/>
            <a:chExt cx="86" cy="40"/>
          </a:xfrm>
        </p:grpSpPr>
        <p:sp>
          <p:nvSpPr>
            <p:cNvPr id="183352" name="Arc 56"/>
            <p:cNvSpPr>
              <a:spLocks/>
            </p:cNvSpPr>
            <p:nvPr/>
          </p:nvSpPr>
          <p:spPr bwMode="auto">
            <a:xfrm flipV="1">
              <a:off x="2841" y="2415"/>
              <a:ext cx="80" cy="40"/>
            </a:xfrm>
            <a:custGeom>
              <a:avLst/>
              <a:gdLst>
                <a:gd name="G0" fmla="+- 20850 0 0"/>
                <a:gd name="G1" fmla="+- 0 0 0"/>
                <a:gd name="G2" fmla="+- 21600 0 0"/>
                <a:gd name="T0" fmla="*/ 42223 w 42223"/>
                <a:gd name="T1" fmla="*/ 3121 h 21600"/>
                <a:gd name="T2" fmla="*/ 0 w 42223"/>
                <a:gd name="T3" fmla="*/ 5642 h 21600"/>
                <a:gd name="T4" fmla="*/ 20850 w 42223"/>
                <a:gd name="T5" fmla="*/ 0 h 21600"/>
              </a:gdLst>
              <a:ahLst/>
              <a:cxnLst>
                <a:cxn ang="0">
                  <a:pos x="T0" y="T1"/>
                </a:cxn>
                <a:cxn ang="0">
                  <a:pos x="T2" y="T3"/>
                </a:cxn>
                <a:cxn ang="0">
                  <a:pos x="T4" y="T5"/>
                </a:cxn>
              </a:cxnLst>
              <a:rect l="0" t="0" r="r" b="b"/>
              <a:pathLst>
                <a:path w="42223" h="21600" fill="none" extrusionOk="0">
                  <a:moveTo>
                    <a:pt x="42223" y="3121"/>
                  </a:moveTo>
                  <a:cubicBezTo>
                    <a:pt x="40673" y="13732"/>
                    <a:pt x="31573" y="21599"/>
                    <a:pt x="20850" y="21600"/>
                  </a:cubicBezTo>
                  <a:cubicBezTo>
                    <a:pt x="11093" y="21600"/>
                    <a:pt x="2548" y="15059"/>
                    <a:pt x="-1" y="5642"/>
                  </a:cubicBezTo>
                </a:path>
                <a:path w="42223" h="21600" stroke="0" extrusionOk="0">
                  <a:moveTo>
                    <a:pt x="42223" y="3121"/>
                  </a:moveTo>
                  <a:cubicBezTo>
                    <a:pt x="40673" y="13732"/>
                    <a:pt x="31573" y="21599"/>
                    <a:pt x="20850" y="21600"/>
                  </a:cubicBezTo>
                  <a:cubicBezTo>
                    <a:pt x="11093" y="21600"/>
                    <a:pt x="2548" y="15059"/>
                    <a:pt x="-1" y="5642"/>
                  </a:cubicBezTo>
                  <a:lnTo>
                    <a:pt x="20850" y="0"/>
                  </a:lnTo>
                  <a:close/>
                </a:path>
              </a:pathLst>
            </a:custGeom>
            <a:noFill/>
            <a:ln w="635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3353" name="Freeform 57"/>
            <p:cNvSpPr>
              <a:spLocks/>
            </p:cNvSpPr>
            <p:nvPr/>
          </p:nvSpPr>
          <p:spPr bwMode="auto">
            <a:xfrm>
              <a:off x="2838" y="2438"/>
              <a:ext cx="12" cy="12"/>
            </a:xfrm>
            <a:custGeom>
              <a:avLst/>
              <a:gdLst>
                <a:gd name="T0" fmla="*/ 0 w 48"/>
                <a:gd name="T1" fmla="*/ 0 h 48"/>
                <a:gd name="T2" fmla="*/ 0 w 48"/>
                <a:gd name="T3" fmla="*/ 48 h 48"/>
                <a:gd name="T4" fmla="*/ 48 w 48"/>
                <a:gd name="T5" fmla="*/ 0 h 48"/>
              </a:gdLst>
              <a:ahLst/>
              <a:cxnLst>
                <a:cxn ang="0">
                  <a:pos x="T0" y="T1"/>
                </a:cxn>
                <a:cxn ang="0">
                  <a:pos x="T2" y="T3"/>
                </a:cxn>
                <a:cxn ang="0">
                  <a:pos x="T4" y="T5"/>
                </a:cxn>
              </a:cxnLst>
              <a:rect l="0" t="0" r="r" b="b"/>
              <a:pathLst>
                <a:path w="48" h="48">
                  <a:moveTo>
                    <a:pt x="0" y="0"/>
                  </a:moveTo>
                  <a:lnTo>
                    <a:pt x="0" y="48"/>
                  </a:lnTo>
                  <a:lnTo>
                    <a:pt x="48" y="0"/>
                  </a:lnTo>
                </a:path>
              </a:pathLst>
            </a:custGeom>
            <a:noFill/>
            <a:ln w="6350" cmpd="sng">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54" name="Freeform 58"/>
            <p:cNvSpPr>
              <a:spLocks/>
            </p:cNvSpPr>
            <p:nvPr/>
          </p:nvSpPr>
          <p:spPr bwMode="auto">
            <a:xfrm>
              <a:off x="2912" y="2442"/>
              <a:ext cx="12" cy="12"/>
            </a:xfrm>
            <a:custGeom>
              <a:avLst/>
              <a:gdLst>
                <a:gd name="T0" fmla="*/ 0 w 48"/>
                <a:gd name="T1" fmla="*/ 0 h 48"/>
                <a:gd name="T2" fmla="*/ 48 w 48"/>
                <a:gd name="T3" fmla="*/ 48 h 48"/>
                <a:gd name="T4" fmla="*/ 48 w 48"/>
                <a:gd name="T5" fmla="*/ 0 h 48"/>
              </a:gdLst>
              <a:ahLst/>
              <a:cxnLst>
                <a:cxn ang="0">
                  <a:pos x="T0" y="T1"/>
                </a:cxn>
                <a:cxn ang="0">
                  <a:pos x="T2" y="T3"/>
                </a:cxn>
                <a:cxn ang="0">
                  <a:pos x="T4" y="T5"/>
                </a:cxn>
              </a:cxnLst>
              <a:rect l="0" t="0" r="r" b="b"/>
              <a:pathLst>
                <a:path w="48" h="48">
                  <a:moveTo>
                    <a:pt x="0" y="0"/>
                  </a:moveTo>
                  <a:lnTo>
                    <a:pt x="48" y="48"/>
                  </a:lnTo>
                  <a:lnTo>
                    <a:pt x="48" y="0"/>
                  </a:lnTo>
                </a:path>
              </a:pathLst>
            </a:custGeom>
            <a:noFill/>
            <a:ln w="6350" cmpd="sng">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sp>
        <p:nvSpPr>
          <p:cNvPr id="183355" name="Oval 59"/>
          <p:cNvSpPr>
            <a:spLocks noChangeArrowheads="1"/>
          </p:cNvSpPr>
          <p:nvPr/>
        </p:nvSpPr>
        <p:spPr bwMode="auto">
          <a:xfrm>
            <a:off x="900113" y="4408488"/>
            <a:ext cx="63500" cy="63500"/>
          </a:xfrm>
          <a:prstGeom prst="ellipse">
            <a:avLst/>
          </a:prstGeom>
          <a:solidFill>
            <a:srgbClr val="0000FF"/>
          </a:solidFill>
          <a:ln w="6350">
            <a:solidFill>
              <a:srgbClr val="009900"/>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lang="vi-VN">
              <a:latin typeface="Arial" charset="0"/>
            </a:endParaRPr>
          </a:p>
        </p:txBody>
      </p:sp>
      <p:sp>
        <p:nvSpPr>
          <p:cNvPr id="183356" name="Oval 60"/>
          <p:cNvSpPr>
            <a:spLocks noChangeArrowheads="1"/>
          </p:cNvSpPr>
          <p:nvPr/>
        </p:nvSpPr>
        <p:spPr bwMode="auto">
          <a:xfrm>
            <a:off x="163513" y="4983163"/>
            <a:ext cx="166687" cy="160337"/>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3357" name="Oval 61"/>
          <p:cNvSpPr>
            <a:spLocks noChangeArrowheads="1"/>
          </p:cNvSpPr>
          <p:nvPr/>
        </p:nvSpPr>
        <p:spPr bwMode="auto">
          <a:xfrm>
            <a:off x="1481138" y="4983163"/>
            <a:ext cx="166687" cy="160337"/>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3358" name="Text Box 62"/>
          <p:cNvSpPr txBox="1">
            <a:spLocks noChangeArrowheads="1"/>
          </p:cNvSpPr>
          <p:nvPr/>
        </p:nvSpPr>
        <p:spPr bwMode="auto">
          <a:xfrm>
            <a:off x="171450" y="4772025"/>
            <a:ext cx="44926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sz="2400">
                <a:latin typeface="Arial" charset="0"/>
              </a:rPr>
              <a:t>+</a:t>
            </a:r>
          </a:p>
        </p:txBody>
      </p:sp>
      <p:sp>
        <p:nvSpPr>
          <p:cNvPr id="183359" name="Text Box 63"/>
          <p:cNvSpPr txBox="1">
            <a:spLocks noChangeArrowheads="1"/>
          </p:cNvSpPr>
          <p:nvPr/>
        </p:nvSpPr>
        <p:spPr bwMode="auto">
          <a:xfrm>
            <a:off x="1287463" y="4689475"/>
            <a:ext cx="449262"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sz="2400">
                <a:latin typeface="Arial" charset="0"/>
              </a:rPr>
              <a:t>-</a:t>
            </a:r>
          </a:p>
        </p:txBody>
      </p:sp>
      <p:sp>
        <p:nvSpPr>
          <p:cNvPr id="183360" name="Text Box 64"/>
          <p:cNvSpPr txBox="1">
            <a:spLocks noChangeArrowheads="1"/>
          </p:cNvSpPr>
          <p:nvPr/>
        </p:nvSpPr>
        <p:spPr bwMode="auto">
          <a:xfrm>
            <a:off x="771525" y="4689475"/>
            <a:ext cx="515938"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sz="3200" b="1">
                <a:solidFill>
                  <a:srgbClr val="FF0000"/>
                </a:solidFill>
                <a:latin typeface=".VnTimeH" pitchFamily="34" charset="0"/>
              </a:rPr>
              <a:t>A</a:t>
            </a:r>
          </a:p>
        </p:txBody>
      </p:sp>
      <p:sp>
        <p:nvSpPr>
          <p:cNvPr id="183361" name="Rectangle 65"/>
          <p:cNvSpPr>
            <a:spLocks noChangeArrowheads="1"/>
          </p:cNvSpPr>
          <p:nvPr/>
        </p:nvSpPr>
        <p:spPr bwMode="auto">
          <a:xfrm>
            <a:off x="42863" y="3619500"/>
            <a:ext cx="1833562" cy="869950"/>
          </a:xfrm>
          <a:prstGeom prst="rect">
            <a:avLst/>
          </a:prstGeom>
          <a:noFill/>
          <a:ln w="28575">
            <a:solidFill>
              <a:srgbClr val="0000CC"/>
            </a:solidFill>
            <a:miter lim="800000"/>
            <a:headEnd/>
            <a:tailEnd/>
          </a:ln>
          <a:effectLst/>
          <a:extLst>
            <a:ext uri="{909E8E84-426E-40DD-AFC4-6F175D3DCCD1}">
              <a14:hiddenFill xmlns:a14="http://schemas.microsoft.com/office/drawing/2010/main" xmlns="">
                <a:gradFill rotWithShape="1">
                  <a:gsLst>
                    <a:gs pos="0">
                      <a:schemeClr val="bg1">
                        <a:alpha val="38000"/>
                      </a:schemeClr>
                    </a:gs>
                    <a:gs pos="100000">
                      <a:schemeClr val="bg1">
                        <a:gamma/>
                        <a:tint val="0"/>
                        <a:invGamma/>
                        <a:alpha val="37000"/>
                      </a:schemeClr>
                    </a:gs>
                  </a:gsLst>
                  <a:lin ang="5400000" scaled="1"/>
                </a:gra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lang="vi-VN">
              <a:latin typeface="Arial" charset="0"/>
            </a:endParaRPr>
          </a:p>
        </p:txBody>
      </p:sp>
      <p:sp>
        <p:nvSpPr>
          <p:cNvPr id="183362" name="Line 66"/>
          <p:cNvSpPr>
            <a:spLocks noChangeShapeType="1"/>
          </p:cNvSpPr>
          <p:nvPr/>
        </p:nvSpPr>
        <p:spPr bwMode="auto">
          <a:xfrm flipV="1">
            <a:off x="228600" y="2514600"/>
            <a:ext cx="0" cy="2540000"/>
          </a:xfrm>
          <a:prstGeom prst="line">
            <a:avLst/>
          </a:prstGeom>
          <a:noFill/>
          <a:ln w="57150">
            <a:solidFill>
              <a:srgbClr val="F00A2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nvGrpSpPr>
          <p:cNvPr id="183363" name="Group 67"/>
          <p:cNvGrpSpPr>
            <a:grpSpLocks/>
          </p:cNvGrpSpPr>
          <p:nvPr/>
        </p:nvGrpSpPr>
        <p:grpSpPr bwMode="auto">
          <a:xfrm rot="-1062720">
            <a:off x="567690" y="4192905"/>
            <a:ext cx="793750" cy="557213"/>
            <a:chOff x="1680" y="1440"/>
            <a:chExt cx="592" cy="400"/>
          </a:xfrm>
        </p:grpSpPr>
        <p:sp>
          <p:nvSpPr>
            <p:cNvPr id="183364" name="Oval 68"/>
            <p:cNvSpPr>
              <a:spLocks noChangeArrowheads="1"/>
            </p:cNvSpPr>
            <p:nvPr/>
          </p:nvSpPr>
          <p:spPr bwMode="auto">
            <a:xfrm rot="-4329641">
              <a:off x="1953" y="1606"/>
              <a:ext cx="63" cy="50"/>
            </a:xfrm>
            <a:prstGeom prst="ellipse">
              <a:avLst/>
            </a:prstGeom>
            <a:solidFill>
              <a:schemeClr val="tx1"/>
            </a:solidFill>
            <a:ln w="6350">
              <a:solidFill>
                <a:srgbClr val="FF0000"/>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pPr algn="ctr"/>
              <a:endParaRPr lang="vi-VN">
                <a:latin typeface="Arial" charset="0"/>
              </a:endParaRPr>
            </a:p>
          </p:txBody>
        </p:sp>
        <p:sp>
          <p:nvSpPr>
            <p:cNvPr id="183365" name="Line 69"/>
            <p:cNvSpPr>
              <a:spLocks noChangeShapeType="1"/>
            </p:cNvSpPr>
            <p:nvPr/>
          </p:nvSpPr>
          <p:spPr bwMode="auto">
            <a:xfrm flipH="1" flipV="1">
              <a:off x="1680" y="1440"/>
              <a:ext cx="288" cy="192"/>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66" name="Line 70"/>
            <p:cNvSpPr>
              <a:spLocks noChangeShapeType="1"/>
            </p:cNvSpPr>
            <p:nvPr/>
          </p:nvSpPr>
          <p:spPr bwMode="auto">
            <a:xfrm flipH="1" flipV="1">
              <a:off x="1984" y="1648"/>
              <a:ext cx="288" cy="192"/>
            </a:xfrm>
            <a:prstGeom prst="line">
              <a:avLst/>
            </a:prstGeom>
            <a:noFill/>
            <a:ln w="9525">
              <a:solidFill>
                <a:schemeClr val="bg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sp>
        <p:nvSpPr>
          <p:cNvPr id="183367" name="Line 71"/>
          <p:cNvSpPr>
            <a:spLocks noChangeShapeType="1"/>
          </p:cNvSpPr>
          <p:nvPr/>
        </p:nvSpPr>
        <p:spPr bwMode="auto">
          <a:xfrm>
            <a:off x="1466850" y="5076825"/>
            <a:ext cx="990600" cy="0"/>
          </a:xfrm>
          <a:prstGeom prst="line">
            <a:avLst/>
          </a:prstGeom>
          <a:noFill/>
          <a:ln w="571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68" name="Line 72"/>
          <p:cNvSpPr>
            <a:spLocks noChangeShapeType="1"/>
          </p:cNvSpPr>
          <p:nvPr/>
        </p:nvSpPr>
        <p:spPr bwMode="auto">
          <a:xfrm>
            <a:off x="3733800" y="2514600"/>
            <a:ext cx="914400" cy="0"/>
          </a:xfrm>
          <a:prstGeom prst="line">
            <a:avLst/>
          </a:prstGeom>
          <a:noFill/>
          <a:ln w="57150">
            <a:solidFill>
              <a:srgbClr val="660033"/>
            </a:solidFill>
            <a:round/>
            <a:headEnd type="oval" w="med" len="med"/>
            <a:tailEnd type="oval"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nvGrpSpPr>
          <p:cNvPr id="183465" name="Group 169"/>
          <p:cNvGrpSpPr>
            <a:grpSpLocks/>
          </p:cNvGrpSpPr>
          <p:nvPr/>
        </p:nvGrpSpPr>
        <p:grpSpPr bwMode="auto">
          <a:xfrm>
            <a:off x="4114800" y="4038600"/>
            <a:ext cx="1760538" cy="533400"/>
            <a:chOff x="1776" y="2976"/>
            <a:chExt cx="1109" cy="336"/>
          </a:xfrm>
        </p:grpSpPr>
        <p:sp>
          <p:nvSpPr>
            <p:cNvPr id="183382" name="Line 86"/>
            <p:cNvSpPr>
              <a:spLocks noChangeShapeType="1"/>
            </p:cNvSpPr>
            <p:nvPr/>
          </p:nvSpPr>
          <p:spPr bwMode="auto">
            <a:xfrm>
              <a:off x="2736" y="3072"/>
              <a:ext cx="149" cy="80"/>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83" name="Line 87"/>
            <p:cNvSpPr>
              <a:spLocks noChangeShapeType="1"/>
            </p:cNvSpPr>
            <p:nvPr/>
          </p:nvSpPr>
          <p:spPr bwMode="auto">
            <a:xfrm flipV="1">
              <a:off x="2688" y="3072"/>
              <a:ext cx="50" cy="224"/>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nvGrpSpPr>
            <p:cNvPr id="183384" name="Group 88"/>
            <p:cNvGrpSpPr>
              <a:grpSpLocks/>
            </p:cNvGrpSpPr>
            <p:nvPr/>
          </p:nvGrpSpPr>
          <p:grpSpPr bwMode="auto">
            <a:xfrm>
              <a:off x="1776" y="2976"/>
              <a:ext cx="905" cy="336"/>
              <a:chOff x="2880" y="2544"/>
              <a:chExt cx="905" cy="336"/>
            </a:xfrm>
          </p:grpSpPr>
          <p:sp>
            <p:nvSpPr>
              <p:cNvPr id="183385" name="Line 89"/>
              <p:cNvSpPr>
                <a:spLocks noChangeShapeType="1"/>
              </p:cNvSpPr>
              <p:nvPr/>
            </p:nvSpPr>
            <p:spPr bwMode="auto">
              <a:xfrm flipH="1" flipV="1">
                <a:off x="2930" y="2544"/>
                <a:ext cx="10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86" name="Line 90"/>
              <p:cNvSpPr>
                <a:spLocks noChangeShapeType="1"/>
              </p:cNvSpPr>
              <p:nvPr/>
            </p:nvSpPr>
            <p:spPr bwMode="auto">
              <a:xfrm flipH="1" flipV="1">
                <a:off x="3081" y="2544"/>
                <a:ext cx="10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87" name="Line 91"/>
              <p:cNvSpPr>
                <a:spLocks noChangeShapeType="1"/>
              </p:cNvSpPr>
              <p:nvPr/>
            </p:nvSpPr>
            <p:spPr bwMode="auto">
              <a:xfrm flipH="1" flipV="1">
                <a:off x="3232" y="2544"/>
                <a:ext cx="10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88" name="Line 92"/>
              <p:cNvSpPr>
                <a:spLocks noChangeShapeType="1"/>
              </p:cNvSpPr>
              <p:nvPr/>
            </p:nvSpPr>
            <p:spPr bwMode="auto">
              <a:xfrm flipH="1" flipV="1">
                <a:off x="3383" y="2544"/>
                <a:ext cx="10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89" name="Line 93"/>
              <p:cNvSpPr>
                <a:spLocks noChangeShapeType="1"/>
              </p:cNvSpPr>
              <p:nvPr/>
            </p:nvSpPr>
            <p:spPr bwMode="auto">
              <a:xfrm flipH="1" flipV="1">
                <a:off x="3534" y="2544"/>
                <a:ext cx="10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90" name="Line 94"/>
              <p:cNvSpPr>
                <a:spLocks noChangeShapeType="1"/>
              </p:cNvSpPr>
              <p:nvPr/>
            </p:nvSpPr>
            <p:spPr bwMode="auto">
              <a:xfrm flipV="1">
                <a:off x="3031" y="2544"/>
                <a:ext cx="5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91" name="Line 95"/>
              <p:cNvSpPr>
                <a:spLocks noChangeShapeType="1"/>
              </p:cNvSpPr>
              <p:nvPr/>
            </p:nvSpPr>
            <p:spPr bwMode="auto">
              <a:xfrm flipV="1">
                <a:off x="3182" y="2544"/>
                <a:ext cx="5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92" name="Line 96"/>
              <p:cNvSpPr>
                <a:spLocks noChangeShapeType="1"/>
              </p:cNvSpPr>
              <p:nvPr/>
            </p:nvSpPr>
            <p:spPr bwMode="auto">
              <a:xfrm flipV="1">
                <a:off x="3333" y="2544"/>
                <a:ext cx="5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93" name="Line 97"/>
              <p:cNvSpPr>
                <a:spLocks noChangeShapeType="1"/>
              </p:cNvSpPr>
              <p:nvPr/>
            </p:nvSpPr>
            <p:spPr bwMode="auto">
              <a:xfrm flipV="1">
                <a:off x="3483" y="2544"/>
                <a:ext cx="5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94" name="Line 98"/>
              <p:cNvSpPr>
                <a:spLocks noChangeShapeType="1"/>
              </p:cNvSpPr>
              <p:nvPr/>
            </p:nvSpPr>
            <p:spPr bwMode="auto">
              <a:xfrm flipV="1">
                <a:off x="3634" y="2544"/>
                <a:ext cx="5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95" name="Line 99"/>
              <p:cNvSpPr>
                <a:spLocks noChangeShapeType="1"/>
              </p:cNvSpPr>
              <p:nvPr/>
            </p:nvSpPr>
            <p:spPr bwMode="auto">
              <a:xfrm flipH="1" flipV="1">
                <a:off x="3685" y="2544"/>
                <a:ext cx="10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96" name="Line 100"/>
              <p:cNvSpPr>
                <a:spLocks noChangeShapeType="1"/>
              </p:cNvSpPr>
              <p:nvPr/>
            </p:nvSpPr>
            <p:spPr bwMode="auto">
              <a:xfrm flipV="1">
                <a:off x="2880" y="2544"/>
                <a:ext cx="50" cy="224"/>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grpSp>
      <p:grpSp>
        <p:nvGrpSpPr>
          <p:cNvPr id="183397" name="Group 101"/>
          <p:cNvGrpSpPr>
            <a:grpSpLocks/>
          </p:cNvGrpSpPr>
          <p:nvPr/>
        </p:nvGrpSpPr>
        <p:grpSpPr bwMode="auto">
          <a:xfrm>
            <a:off x="2752725" y="2219336"/>
            <a:ext cx="904875" cy="604838"/>
            <a:chOff x="2184" y="3873"/>
            <a:chExt cx="570" cy="381"/>
          </a:xfrm>
        </p:grpSpPr>
        <p:sp>
          <p:nvSpPr>
            <p:cNvPr id="183399" name="Line 103"/>
            <p:cNvSpPr>
              <a:spLocks noChangeShapeType="1"/>
            </p:cNvSpPr>
            <p:nvPr/>
          </p:nvSpPr>
          <p:spPr bwMode="auto">
            <a:xfrm flipV="1">
              <a:off x="2184" y="4062"/>
              <a:ext cx="288" cy="192"/>
            </a:xfrm>
            <a:prstGeom prst="line">
              <a:avLst/>
            </a:prstGeom>
            <a:noFill/>
            <a:ln w="57150">
              <a:solidFill>
                <a:schemeClr val="accent1">
                  <a:lumMod val="20000"/>
                  <a:lumOff val="80000"/>
                  <a:alpha val="0"/>
                </a:schemeClr>
              </a:solidFill>
              <a:round/>
              <a:headEnd type="oval" w="med" len="med"/>
              <a:tailEnd type="oval"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98" name="Line 102"/>
            <p:cNvSpPr>
              <a:spLocks noChangeShapeType="1"/>
            </p:cNvSpPr>
            <p:nvPr/>
          </p:nvSpPr>
          <p:spPr bwMode="auto">
            <a:xfrm flipV="1">
              <a:off x="2466" y="3873"/>
              <a:ext cx="288" cy="192"/>
            </a:xfrm>
            <a:prstGeom prst="line">
              <a:avLst/>
            </a:prstGeom>
            <a:noFill/>
            <a:ln w="57150">
              <a:solidFill>
                <a:srgbClr val="FF3300"/>
              </a:solidFill>
              <a:round/>
              <a:headEnd type="oval" w="med" len="med"/>
              <a:tailEnd type="oval"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sp>
        <p:nvSpPr>
          <p:cNvPr id="183400" name="Line 104"/>
          <p:cNvSpPr>
            <a:spLocks noChangeShapeType="1"/>
          </p:cNvSpPr>
          <p:nvPr/>
        </p:nvSpPr>
        <p:spPr bwMode="auto">
          <a:xfrm>
            <a:off x="5029200" y="2514600"/>
            <a:ext cx="3733800" cy="0"/>
          </a:xfrm>
          <a:prstGeom prst="line">
            <a:avLst/>
          </a:prstGeom>
          <a:noFill/>
          <a:ln w="57150">
            <a:solidFill>
              <a:srgbClr val="660033"/>
            </a:solidFill>
            <a:round/>
            <a:headEnd type="oval" w="med" len="me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nvGrpSpPr>
          <p:cNvPr id="183401" name="Group 105"/>
          <p:cNvGrpSpPr>
            <a:grpSpLocks/>
          </p:cNvGrpSpPr>
          <p:nvPr/>
        </p:nvGrpSpPr>
        <p:grpSpPr bwMode="auto">
          <a:xfrm>
            <a:off x="4267200" y="5035550"/>
            <a:ext cx="2222500" cy="1822450"/>
            <a:chOff x="2592" y="1680"/>
            <a:chExt cx="1400" cy="1148"/>
          </a:xfrm>
        </p:grpSpPr>
        <p:sp>
          <p:nvSpPr>
            <p:cNvPr id="183402" name="Text Box 106"/>
            <p:cNvSpPr txBox="1">
              <a:spLocks noChangeArrowheads="1"/>
            </p:cNvSpPr>
            <p:nvPr/>
          </p:nvSpPr>
          <p:spPr bwMode="auto">
            <a:xfrm>
              <a:off x="3456" y="1776"/>
              <a:ext cx="384"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a:latin typeface=".VnTimeH" pitchFamily="34" charset="0"/>
                </a:rPr>
                <a:t>K</a:t>
              </a:r>
            </a:p>
          </p:txBody>
        </p:sp>
        <p:sp>
          <p:nvSpPr>
            <p:cNvPr id="183403" name="Oval 107"/>
            <p:cNvSpPr>
              <a:spLocks noChangeArrowheads="1"/>
            </p:cNvSpPr>
            <p:nvPr/>
          </p:nvSpPr>
          <p:spPr bwMode="auto">
            <a:xfrm rot="-4329641">
              <a:off x="2992" y="2336"/>
              <a:ext cx="66" cy="64"/>
            </a:xfrm>
            <a:prstGeom prst="ellipse">
              <a:avLst/>
            </a:prstGeom>
            <a:solidFill>
              <a:srgbClr val="0000FF"/>
            </a:solidFill>
            <a:ln w="6350">
              <a:solidFill>
                <a:srgbClr val="FF00FF"/>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pPr algn="ctr"/>
              <a:endParaRPr lang="vi-VN">
                <a:latin typeface="Arial" charset="0"/>
              </a:endParaRPr>
            </a:p>
          </p:txBody>
        </p:sp>
        <p:sp>
          <p:nvSpPr>
            <p:cNvPr id="183404" name="Rectangle 108"/>
            <p:cNvSpPr>
              <a:spLocks noChangeArrowheads="1"/>
            </p:cNvSpPr>
            <p:nvPr/>
          </p:nvSpPr>
          <p:spPr bwMode="auto">
            <a:xfrm>
              <a:off x="2599" y="1680"/>
              <a:ext cx="1393" cy="1142"/>
            </a:xfrm>
            <a:prstGeom prst="rect">
              <a:avLst/>
            </a:prstGeom>
            <a:solidFill>
              <a:schemeClr val="tx1"/>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tx1"/>
              </a:extrusionClr>
            </a:sp3d>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flatTx/>
            </a:bodyPr>
            <a:lstStyle/>
            <a:p>
              <a:endParaRPr lang="vi-VN"/>
            </a:p>
          </p:txBody>
        </p:sp>
        <p:sp>
          <p:nvSpPr>
            <p:cNvPr id="183405" name="Rectangle 109"/>
            <p:cNvSpPr>
              <a:spLocks noChangeArrowheads="1"/>
            </p:cNvSpPr>
            <p:nvPr/>
          </p:nvSpPr>
          <p:spPr bwMode="auto">
            <a:xfrm>
              <a:off x="2592" y="1686"/>
              <a:ext cx="1393" cy="1142"/>
            </a:xfrm>
            <a:prstGeom prst="rect">
              <a:avLst/>
            </a:prstGeom>
            <a:solidFill>
              <a:schemeClr val="bg1"/>
            </a:solidFill>
            <a:ln w="57150" cmpd="thickThin">
              <a:solidFill>
                <a:srgbClr val="6633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3406" name="Rectangle 110"/>
            <p:cNvSpPr>
              <a:spLocks noChangeArrowheads="1"/>
            </p:cNvSpPr>
            <p:nvPr/>
          </p:nvSpPr>
          <p:spPr bwMode="auto">
            <a:xfrm>
              <a:off x="2652" y="1725"/>
              <a:ext cx="1280" cy="646"/>
            </a:xfrm>
            <a:prstGeom prst="rect">
              <a:avLst/>
            </a:prstGeom>
            <a:solidFill>
              <a:schemeClr val="bg1">
                <a:alpha val="38000"/>
              </a:schemeClr>
            </a:solidFill>
            <a:ln w="19050">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3407" name="Oval 111"/>
            <p:cNvSpPr>
              <a:spLocks noChangeArrowheads="1"/>
            </p:cNvSpPr>
            <p:nvPr/>
          </p:nvSpPr>
          <p:spPr bwMode="auto">
            <a:xfrm>
              <a:off x="2729" y="1789"/>
              <a:ext cx="1082" cy="985"/>
            </a:xfrm>
            <a:prstGeom prst="ellipse">
              <a:avLst/>
            </a:prstGeom>
            <a:solidFill>
              <a:srgbClr val="FFFFCC"/>
            </a:solidFill>
            <a:ln w="12700">
              <a:solidFill>
                <a:schemeClr val="accent2"/>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3408" name="Text Box 112"/>
            <p:cNvSpPr txBox="1">
              <a:spLocks noChangeArrowheads="1"/>
            </p:cNvSpPr>
            <p:nvPr/>
          </p:nvSpPr>
          <p:spPr bwMode="auto">
            <a:xfrm rot="810395">
              <a:off x="3547" y="1938"/>
              <a:ext cx="255" cy="1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635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200">
                  <a:solidFill>
                    <a:srgbClr val="0000FF"/>
                  </a:solidFill>
                  <a:latin typeface="Times New Roman" pitchFamily="18" charset="0"/>
                </a:rPr>
                <a:t>5</a:t>
              </a:r>
              <a:endParaRPr lang="en-US">
                <a:latin typeface="Arial" charset="0"/>
              </a:endParaRPr>
            </a:p>
          </p:txBody>
        </p:sp>
        <p:sp>
          <p:nvSpPr>
            <p:cNvPr id="183409" name="Oval 113"/>
            <p:cNvSpPr>
              <a:spLocks noChangeArrowheads="1"/>
            </p:cNvSpPr>
            <p:nvPr/>
          </p:nvSpPr>
          <p:spPr bwMode="auto">
            <a:xfrm rot="5400000">
              <a:off x="2748" y="1720"/>
              <a:ext cx="1051" cy="1155"/>
            </a:xfrm>
            <a:prstGeom prst="ellipse">
              <a:avLst/>
            </a:prstGeom>
            <a:noFill/>
            <a:ln w="12700">
              <a:solidFill>
                <a:srgbClr val="003300"/>
              </a:solidFill>
              <a:round/>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3410" name="Arc 114"/>
            <p:cNvSpPr>
              <a:spLocks/>
            </p:cNvSpPr>
            <p:nvPr/>
          </p:nvSpPr>
          <p:spPr bwMode="auto">
            <a:xfrm rot="6681726" flipH="1">
              <a:off x="3121" y="1750"/>
              <a:ext cx="406" cy="723"/>
            </a:xfrm>
            <a:custGeom>
              <a:avLst/>
              <a:gdLst>
                <a:gd name="G0" fmla="+- 2653 0 0"/>
                <a:gd name="G1" fmla="+- 17906 0 0"/>
                <a:gd name="G2" fmla="+- 21600 0 0"/>
                <a:gd name="T0" fmla="*/ 14733 w 24253"/>
                <a:gd name="T1" fmla="*/ 0 h 39506"/>
                <a:gd name="T2" fmla="*/ 0 w 24253"/>
                <a:gd name="T3" fmla="*/ 39342 h 39506"/>
                <a:gd name="T4" fmla="*/ 2653 w 24253"/>
                <a:gd name="T5" fmla="*/ 17906 h 39506"/>
              </a:gdLst>
              <a:ahLst/>
              <a:cxnLst>
                <a:cxn ang="0">
                  <a:pos x="T0" y="T1"/>
                </a:cxn>
                <a:cxn ang="0">
                  <a:pos x="T2" y="T3"/>
                </a:cxn>
                <a:cxn ang="0">
                  <a:pos x="T4" y="T5"/>
                </a:cxn>
              </a:cxnLst>
              <a:rect l="0" t="0" r="r" b="b"/>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close/>
                </a:path>
              </a:pathLst>
            </a:custGeom>
            <a:noFill/>
            <a:ln w="3175">
              <a:solidFill>
                <a:srgbClr val="00FF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3411" name="Line 115"/>
            <p:cNvSpPr>
              <a:spLocks noChangeShapeType="1"/>
            </p:cNvSpPr>
            <p:nvPr/>
          </p:nvSpPr>
          <p:spPr bwMode="auto">
            <a:xfrm rot="10800000">
              <a:off x="3293" y="1910"/>
              <a:ext cx="0" cy="96"/>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12" name="Text Box 116"/>
            <p:cNvSpPr txBox="1">
              <a:spLocks noChangeArrowheads="1"/>
            </p:cNvSpPr>
            <p:nvPr/>
          </p:nvSpPr>
          <p:spPr bwMode="auto">
            <a:xfrm rot="-466213">
              <a:off x="3156" y="1748"/>
              <a:ext cx="250" cy="1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17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200">
                  <a:latin typeface="Arial" charset="0"/>
                </a:rPr>
                <a:t>3</a:t>
              </a:r>
            </a:p>
          </p:txBody>
        </p:sp>
        <p:sp>
          <p:nvSpPr>
            <p:cNvPr id="183413" name="Text Box 117"/>
            <p:cNvSpPr txBox="1">
              <a:spLocks noChangeArrowheads="1"/>
            </p:cNvSpPr>
            <p:nvPr/>
          </p:nvSpPr>
          <p:spPr bwMode="auto">
            <a:xfrm rot="20100000">
              <a:off x="2920" y="1811"/>
              <a:ext cx="342" cy="1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200">
                  <a:solidFill>
                    <a:srgbClr val="0000FF"/>
                  </a:solidFill>
                  <a:latin typeface="Times New Roman" pitchFamily="18" charset="0"/>
                </a:rPr>
                <a:t>2</a:t>
              </a:r>
              <a:endParaRPr lang="en-US">
                <a:latin typeface="Arial" charset="0"/>
              </a:endParaRPr>
            </a:p>
          </p:txBody>
        </p:sp>
        <p:sp>
          <p:nvSpPr>
            <p:cNvPr id="183414" name="Line 118"/>
            <p:cNvSpPr>
              <a:spLocks noChangeShapeType="1"/>
            </p:cNvSpPr>
            <p:nvPr/>
          </p:nvSpPr>
          <p:spPr bwMode="auto">
            <a:xfrm rot="300000">
              <a:off x="3329" y="1910"/>
              <a:ext cx="0" cy="40"/>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15" name="Line 119"/>
            <p:cNvSpPr>
              <a:spLocks noChangeShapeType="1"/>
            </p:cNvSpPr>
            <p:nvPr/>
          </p:nvSpPr>
          <p:spPr bwMode="auto">
            <a:xfrm rot="600000">
              <a:off x="3362" y="1914"/>
              <a:ext cx="0" cy="41"/>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16" name="Line 120"/>
            <p:cNvSpPr>
              <a:spLocks noChangeShapeType="1"/>
            </p:cNvSpPr>
            <p:nvPr/>
          </p:nvSpPr>
          <p:spPr bwMode="auto">
            <a:xfrm rot="900000">
              <a:off x="3395" y="1922"/>
              <a:ext cx="0" cy="39"/>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17" name="Line 121"/>
            <p:cNvSpPr>
              <a:spLocks noChangeShapeType="1"/>
            </p:cNvSpPr>
            <p:nvPr/>
          </p:nvSpPr>
          <p:spPr bwMode="auto">
            <a:xfrm rot="1200000">
              <a:off x="3427" y="1932"/>
              <a:ext cx="0" cy="41"/>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18" name="Line 122"/>
            <p:cNvSpPr>
              <a:spLocks noChangeShapeType="1"/>
            </p:cNvSpPr>
            <p:nvPr/>
          </p:nvSpPr>
          <p:spPr bwMode="auto">
            <a:xfrm rot="1500000">
              <a:off x="3452" y="1944"/>
              <a:ext cx="0" cy="89"/>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19" name="Line 123"/>
            <p:cNvSpPr>
              <a:spLocks noChangeShapeType="1"/>
            </p:cNvSpPr>
            <p:nvPr/>
          </p:nvSpPr>
          <p:spPr bwMode="auto">
            <a:xfrm rot="1800000">
              <a:off x="3488" y="1962"/>
              <a:ext cx="0" cy="41"/>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20" name="Line 124"/>
            <p:cNvSpPr>
              <a:spLocks noChangeShapeType="1"/>
            </p:cNvSpPr>
            <p:nvPr/>
          </p:nvSpPr>
          <p:spPr bwMode="auto">
            <a:xfrm rot="2100000">
              <a:off x="3513" y="1978"/>
              <a:ext cx="0" cy="39"/>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21" name="Line 125"/>
            <p:cNvSpPr>
              <a:spLocks noChangeShapeType="1"/>
            </p:cNvSpPr>
            <p:nvPr/>
          </p:nvSpPr>
          <p:spPr bwMode="auto">
            <a:xfrm rot="2400000">
              <a:off x="3542" y="1997"/>
              <a:ext cx="0" cy="39"/>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22" name="Line 126"/>
            <p:cNvSpPr>
              <a:spLocks noChangeShapeType="1"/>
            </p:cNvSpPr>
            <p:nvPr/>
          </p:nvSpPr>
          <p:spPr bwMode="auto">
            <a:xfrm rot="2700000">
              <a:off x="3565" y="2018"/>
              <a:ext cx="0" cy="44"/>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23" name="Line 127"/>
            <p:cNvSpPr>
              <a:spLocks noChangeShapeType="1"/>
            </p:cNvSpPr>
            <p:nvPr/>
          </p:nvSpPr>
          <p:spPr bwMode="auto">
            <a:xfrm rot="3000000">
              <a:off x="3570" y="2029"/>
              <a:ext cx="0" cy="98"/>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24" name="Line 128"/>
            <p:cNvSpPr>
              <a:spLocks noChangeShapeType="1"/>
            </p:cNvSpPr>
            <p:nvPr/>
          </p:nvSpPr>
          <p:spPr bwMode="auto">
            <a:xfrm rot="29400000">
              <a:off x="3017" y="2027"/>
              <a:ext cx="0" cy="106"/>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25" name="Line 129"/>
            <p:cNvSpPr>
              <a:spLocks noChangeShapeType="1"/>
            </p:cNvSpPr>
            <p:nvPr/>
          </p:nvSpPr>
          <p:spPr bwMode="auto">
            <a:xfrm rot="18900000">
              <a:off x="3017" y="2018"/>
              <a:ext cx="0" cy="40"/>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26" name="Line 130"/>
            <p:cNvSpPr>
              <a:spLocks noChangeShapeType="1"/>
            </p:cNvSpPr>
            <p:nvPr/>
          </p:nvSpPr>
          <p:spPr bwMode="auto">
            <a:xfrm rot="19200000">
              <a:off x="3040" y="1999"/>
              <a:ext cx="0" cy="38"/>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27" name="Line 131"/>
            <p:cNvSpPr>
              <a:spLocks noChangeShapeType="1"/>
            </p:cNvSpPr>
            <p:nvPr/>
          </p:nvSpPr>
          <p:spPr bwMode="auto">
            <a:xfrm rot="19500000">
              <a:off x="3069" y="1979"/>
              <a:ext cx="0" cy="39"/>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28" name="Line 132"/>
            <p:cNvSpPr>
              <a:spLocks noChangeShapeType="1"/>
            </p:cNvSpPr>
            <p:nvPr/>
          </p:nvSpPr>
          <p:spPr bwMode="auto">
            <a:xfrm rot="19800000">
              <a:off x="3095" y="1961"/>
              <a:ext cx="0" cy="39"/>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29" name="Line 133"/>
            <p:cNvSpPr>
              <a:spLocks noChangeShapeType="1"/>
            </p:cNvSpPr>
            <p:nvPr/>
          </p:nvSpPr>
          <p:spPr bwMode="auto">
            <a:xfrm rot="20100000">
              <a:off x="3139" y="1943"/>
              <a:ext cx="0" cy="88"/>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30" name="Line 134"/>
            <p:cNvSpPr>
              <a:spLocks noChangeShapeType="1"/>
            </p:cNvSpPr>
            <p:nvPr/>
          </p:nvSpPr>
          <p:spPr bwMode="auto">
            <a:xfrm rot="20400000">
              <a:off x="3159" y="1932"/>
              <a:ext cx="0" cy="41"/>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31" name="Line 135"/>
            <p:cNvSpPr>
              <a:spLocks noChangeShapeType="1"/>
            </p:cNvSpPr>
            <p:nvPr/>
          </p:nvSpPr>
          <p:spPr bwMode="auto">
            <a:xfrm rot="20700000">
              <a:off x="3187" y="1925"/>
              <a:ext cx="0" cy="40"/>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32" name="Line 136"/>
            <p:cNvSpPr>
              <a:spLocks noChangeShapeType="1"/>
            </p:cNvSpPr>
            <p:nvPr/>
          </p:nvSpPr>
          <p:spPr bwMode="auto">
            <a:xfrm rot="21000000">
              <a:off x="3221" y="1918"/>
              <a:ext cx="0" cy="39"/>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33" name="Line 137"/>
            <p:cNvSpPr>
              <a:spLocks noChangeShapeType="1"/>
            </p:cNvSpPr>
            <p:nvPr/>
          </p:nvSpPr>
          <p:spPr bwMode="auto">
            <a:xfrm rot="21300000">
              <a:off x="3256" y="1912"/>
              <a:ext cx="0" cy="39"/>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34" name="Line 138"/>
            <p:cNvSpPr>
              <a:spLocks noChangeShapeType="1"/>
            </p:cNvSpPr>
            <p:nvPr/>
          </p:nvSpPr>
          <p:spPr bwMode="auto">
            <a:xfrm rot="49500000">
              <a:off x="2952" y="2150"/>
              <a:ext cx="0" cy="107"/>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35" name="Line 139"/>
            <p:cNvSpPr>
              <a:spLocks noChangeShapeType="1"/>
            </p:cNvSpPr>
            <p:nvPr/>
          </p:nvSpPr>
          <p:spPr bwMode="auto">
            <a:xfrm rot="39000000">
              <a:off x="2931" y="2146"/>
              <a:ext cx="0" cy="42"/>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36" name="Line 140"/>
            <p:cNvSpPr>
              <a:spLocks noChangeShapeType="1"/>
            </p:cNvSpPr>
            <p:nvPr/>
          </p:nvSpPr>
          <p:spPr bwMode="auto">
            <a:xfrm rot="39300000">
              <a:off x="2943" y="2118"/>
              <a:ext cx="0" cy="43"/>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37" name="Line 141"/>
            <p:cNvSpPr>
              <a:spLocks noChangeShapeType="1"/>
            </p:cNvSpPr>
            <p:nvPr/>
          </p:nvSpPr>
          <p:spPr bwMode="auto">
            <a:xfrm rot="39600000">
              <a:off x="2959" y="2094"/>
              <a:ext cx="0" cy="42"/>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38" name="Line 142"/>
            <p:cNvSpPr>
              <a:spLocks noChangeShapeType="1"/>
            </p:cNvSpPr>
            <p:nvPr/>
          </p:nvSpPr>
          <p:spPr bwMode="auto">
            <a:xfrm rot="39900000">
              <a:off x="2975" y="2064"/>
              <a:ext cx="0" cy="42"/>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39" name="Line 143"/>
            <p:cNvSpPr>
              <a:spLocks noChangeShapeType="1"/>
            </p:cNvSpPr>
            <p:nvPr/>
          </p:nvSpPr>
          <p:spPr bwMode="auto">
            <a:xfrm rot="3300000">
              <a:off x="3604" y="2067"/>
              <a:ext cx="0" cy="42"/>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40" name="Line 144"/>
            <p:cNvSpPr>
              <a:spLocks noChangeShapeType="1"/>
            </p:cNvSpPr>
            <p:nvPr/>
          </p:nvSpPr>
          <p:spPr bwMode="auto">
            <a:xfrm rot="3600000">
              <a:off x="3618" y="2088"/>
              <a:ext cx="0" cy="44"/>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41" name="Line 145"/>
            <p:cNvSpPr>
              <a:spLocks noChangeShapeType="1"/>
            </p:cNvSpPr>
            <p:nvPr/>
          </p:nvSpPr>
          <p:spPr bwMode="auto">
            <a:xfrm rot="3900000">
              <a:off x="3637" y="2116"/>
              <a:ext cx="0" cy="42"/>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42" name="Line 146"/>
            <p:cNvSpPr>
              <a:spLocks noChangeShapeType="1"/>
            </p:cNvSpPr>
            <p:nvPr/>
          </p:nvSpPr>
          <p:spPr bwMode="auto">
            <a:xfrm rot="4200000">
              <a:off x="3649" y="2146"/>
              <a:ext cx="0" cy="42"/>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43" name="Line 147"/>
            <p:cNvSpPr>
              <a:spLocks noChangeShapeType="1"/>
            </p:cNvSpPr>
            <p:nvPr/>
          </p:nvSpPr>
          <p:spPr bwMode="auto">
            <a:xfrm rot="4500000">
              <a:off x="3636" y="2155"/>
              <a:ext cx="0" cy="98"/>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44" name="Text Box 148"/>
            <p:cNvSpPr txBox="1">
              <a:spLocks noChangeArrowheads="1"/>
            </p:cNvSpPr>
            <p:nvPr/>
          </p:nvSpPr>
          <p:spPr bwMode="auto">
            <a:xfrm>
              <a:off x="2674" y="2088"/>
              <a:ext cx="343" cy="1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200">
                  <a:solidFill>
                    <a:srgbClr val="0000FF"/>
                  </a:solidFill>
                  <a:latin typeface="Times New Roman" pitchFamily="18" charset="0"/>
                </a:rPr>
                <a:t>0</a:t>
              </a:r>
              <a:endParaRPr lang="en-US">
                <a:latin typeface="Arial" charset="0"/>
              </a:endParaRPr>
            </a:p>
          </p:txBody>
        </p:sp>
        <p:sp>
          <p:nvSpPr>
            <p:cNvPr id="183445" name="Text Box 149"/>
            <p:cNvSpPr txBox="1">
              <a:spLocks noChangeArrowheads="1"/>
            </p:cNvSpPr>
            <p:nvPr/>
          </p:nvSpPr>
          <p:spPr bwMode="auto">
            <a:xfrm rot="-2443161">
              <a:off x="2760" y="1939"/>
              <a:ext cx="342" cy="1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200">
                  <a:latin typeface="Arial" charset="0"/>
                </a:rPr>
                <a:t>1</a:t>
              </a:r>
            </a:p>
          </p:txBody>
        </p:sp>
        <p:sp>
          <p:nvSpPr>
            <p:cNvPr id="183446" name="Text Box 150"/>
            <p:cNvSpPr txBox="1">
              <a:spLocks noChangeArrowheads="1"/>
            </p:cNvSpPr>
            <p:nvPr/>
          </p:nvSpPr>
          <p:spPr bwMode="auto">
            <a:xfrm rot="3000000">
              <a:off x="3392" y="1800"/>
              <a:ext cx="307" cy="1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200">
                  <a:solidFill>
                    <a:srgbClr val="0000FF"/>
                  </a:solidFill>
                  <a:latin typeface="Times New Roman" pitchFamily="18" charset="0"/>
                </a:rPr>
                <a:t>4</a:t>
              </a:r>
              <a:endParaRPr lang="en-US">
                <a:latin typeface="Arial" charset="0"/>
              </a:endParaRPr>
            </a:p>
          </p:txBody>
        </p:sp>
        <p:sp>
          <p:nvSpPr>
            <p:cNvPr id="183447" name="Text Box 151"/>
            <p:cNvSpPr txBox="1">
              <a:spLocks noChangeArrowheads="1"/>
            </p:cNvSpPr>
            <p:nvPr/>
          </p:nvSpPr>
          <p:spPr bwMode="auto">
            <a:xfrm rot="4500000">
              <a:off x="3611" y="2104"/>
              <a:ext cx="309" cy="1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200">
                  <a:solidFill>
                    <a:srgbClr val="0000FF"/>
                  </a:solidFill>
                  <a:latin typeface="Times New Roman" pitchFamily="18" charset="0"/>
                </a:rPr>
                <a:t>6</a:t>
              </a:r>
              <a:endParaRPr lang="en-US">
                <a:latin typeface="Arial" charset="0"/>
              </a:endParaRPr>
            </a:p>
          </p:txBody>
        </p:sp>
        <p:sp>
          <p:nvSpPr>
            <p:cNvPr id="183448" name="Text Box 152"/>
            <p:cNvSpPr txBox="1">
              <a:spLocks noChangeArrowheads="1"/>
            </p:cNvSpPr>
            <p:nvPr/>
          </p:nvSpPr>
          <p:spPr bwMode="auto">
            <a:xfrm>
              <a:off x="2997" y="2051"/>
              <a:ext cx="59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a:latin typeface="Arial" charset="0"/>
                </a:rPr>
                <a:t>V</a:t>
              </a:r>
            </a:p>
          </p:txBody>
        </p:sp>
        <p:sp>
          <p:nvSpPr>
            <p:cNvPr id="183449" name="AutoShape 153"/>
            <p:cNvSpPr>
              <a:spLocks noChangeArrowheads="1"/>
            </p:cNvSpPr>
            <p:nvPr/>
          </p:nvSpPr>
          <p:spPr bwMode="auto">
            <a:xfrm rot="10800000">
              <a:off x="2841" y="1895"/>
              <a:ext cx="910" cy="776"/>
            </a:xfrm>
            <a:custGeom>
              <a:avLst/>
              <a:gdLst>
                <a:gd name="G0" fmla="+- 1811 0 0"/>
                <a:gd name="G1" fmla="+- -11364493 0 0"/>
                <a:gd name="G2" fmla="+- 0 0 -11364493"/>
                <a:gd name="T0" fmla="*/ 0 256 1"/>
                <a:gd name="T1" fmla="*/ 180 256 1"/>
                <a:gd name="G3" fmla="+- -11364493 T0 T1"/>
                <a:gd name="T2" fmla="*/ 0 256 1"/>
                <a:gd name="T3" fmla="*/ 90 256 1"/>
                <a:gd name="G4" fmla="+- -11364493 T2 T3"/>
                <a:gd name="G5" fmla="*/ G4 2 1"/>
                <a:gd name="T4" fmla="*/ 90 256 1"/>
                <a:gd name="T5" fmla="*/ 0 256 1"/>
                <a:gd name="G6" fmla="+- -11364493 T4 T5"/>
                <a:gd name="G7" fmla="*/ G6 2 1"/>
                <a:gd name="G8" fmla="abs -11364493"/>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1811"/>
                <a:gd name="G18" fmla="*/ 1811 1 2"/>
                <a:gd name="G19" fmla="+- G18 5400 0"/>
                <a:gd name="G20" fmla="cos G19 -11364493"/>
                <a:gd name="G21" fmla="sin G19 -11364493"/>
                <a:gd name="G22" fmla="+- G20 10800 0"/>
                <a:gd name="G23" fmla="+- G21 10800 0"/>
                <a:gd name="G24" fmla="+- 10800 0 G20"/>
                <a:gd name="G25" fmla="+- 1811 10800 0"/>
                <a:gd name="G26" fmla="?: G9 G17 G25"/>
                <a:gd name="G27" fmla="?: G9 0 21600"/>
                <a:gd name="G28" fmla="cos 10800 -11364493"/>
                <a:gd name="G29" fmla="sin 10800 -11364493"/>
                <a:gd name="G30" fmla="sin 1811 -11364493"/>
                <a:gd name="G31" fmla="+- G28 10800 0"/>
                <a:gd name="G32" fmla="+- G29 10800 0"/>
                <a:gd name="G33" fmla="+- G30 10800 0"/>
                <a:gd name="G34" fmla="?: G4 0 G31"/>
                <a:gd name="G35" fmla="?: -11364493 G34 0"/>
                <a:gd name="G36" fmla="?: G6 G35 G31"/>
                <a:gd name="G37" fmla="+- 21600 0 G36"/>
                <a:gd name="G38" fmla="?: G4 0 G33"/>
                <a:gd name="G39" fmla="?: -11364493 G38 G32"/>
                <a:gd name="G40" fmla="?: G6 G39 0"/>
                <a:gd name="G41" fmla="?: G4 G32 21600"/>
                <a:gd name="G42" fmla="?: G6 G41 G33"/>
                <a:gd name="T12" fmla="*/ 10800 w 21600"/>
                <a:gd name="T13" fmla="*/ 0 h 21600"/>
                <a:gd name="T14" fmla="*/ 4535 w 21600"/>
                <a:gd name="T15" fmla="*/ 10076 h 21600"/>
                <a:gd name="T16" fmla="*/ 10800 w 21600"/>
                <a:gd name="T17" fmla="*/ 8989 h 21600"/>
                <a:gd name="T18" fmla="*/ 17065 w 21600"/>
                <a:gd name="T19" fmla="*/ 10076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9000" y="10592"/>
                  </a:moveTo>
                  <a:cubicBezTo>
                    <a:pt x="9106" y="9678"/>
                    <a:pt x="9880" y="8988"/>
                    <a:pt x="10800" y="8989"/>
                  </a:cubicBezTo>
                  <a:cubicBezTo>
                    <a:pt x="11719" y="8989"/>
                    <a:pt x="12493" y="9678"/>
                    <a:pt x="12599" y="10592"/>
                  </a:cubicBezTo>
                  <a:lnTo>
                    <a:pt x="21528" y="9560"/>
                  </a:lnTo>
                  <a:cubicBezTo>
                    <a:pt x="20898" y="4111"/>
                    <a:pt x="16285" y="-1"/>
                    <a:pt x="10799" y="0"/>
                  </a:cubicBezTo>
                  <a:cubicBezTo>
                    <a:pt x="5314" y="0"/>
                    <a:pt x="701" y="4111"/>
                    <a:pt x="71" y="9560"/>
                  </a:cubicBezTo>
                  <a:close/>
                </a:path>
              </a:pathLst>
            </a:custGeom>
            <a:solidFill>
              <a:srgbClr val="FFFFCC"/>
            </a:solidFill>
            <a:ln>
              <a:noFill/>
            </a:ln>
            <a:effectLst/>
            <a:extLst>
              <a:ext uri="{91240B29-F687-4F45-9708-019B960494DF}">
                <a14:hiddenLine xmlns:a14="http://schemas.microsoft.com/office/drawing/2010/main" xmlns="" w="317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3450" name="Rectangle 154"/>
            <p:cNvSpPr>
              <a:spLocks noChangeArrowheads="1"/>
            </p:cNvSpPr>
            <p:nvPr/>
          </p:nvSpPr>
          <p:spPr bwMode="auto">
            <a:xfrm>
              <a:off x="2620" y="2336"/>
              <a:ext cx="1283" cy="481"/>
            </a:xfrm>
            <a:prstGeom prst="rect">
              <a:avLst/>
            </a:prstGeom>
            <a:solidFill>
              <a:schemeClr val="bg1"/>
            </a:solidFill>
            <a:ln>
              <a:noFill/>
            </a:ln>
            <a:effectLst/>
            <a:extLst>
              <a:ext uri="{91240B29-F687-4F45-9708-019B960494DF}">
                <a14:hiddenLine xmlns:a14="http://schemas.microsoft.com/office/drawing/2010/main" xmlns="" w="57150" cmpd="thickThin">
                  <a:solidFill>
                    <a:srgbClr val="6633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3451" name="Rectangle 155"/>
            <p:cNvSpPr>
              <a:spLocks noChangeArrowheads="1"/>
            </p:cNvSpPr>
            <p:nvPr/>
          </p:nvSpPr>
          <p:spPr bwMode="auto">
            <a:xfrm>
              <a:off x="2655" y="1728"/>
              <a:ext cx="1273" cy="645"/>
            </a:xfrm>
            <a:prstGeom prst="rect">
              <a:avLst/>
            </a:prstGeom>
            <a:noFill/>
            <a:ln w="28575">
              <a:solidFill>
                <a:srgbClr val="0000FF"/>
              </a:solidFill>
              <a:miter lim="800000"/>
              <a:headEnd/>
              <a:tailEnd/>
            </a:ln>
            <a:effectLst/>
            <a:extLst>
              <a:ext uri="{909E8E84-426E-40DD-AFC4-6F175D3DCCD1}">
                <a14:hiddenFill xmlns:a14="http://schemas.microsoft.com/office/drawing/2010/main" xmlns="">
                  <a:gradFill rotWithShape="1">
                    <a:gsLst>
                      <a:gs pos="0">
                        <a:schemeClr val="bg1">
                          <a:alpha val="38000"/>
                        </a:schemeClr>
                      </a:gs>
                      <a:gs pos="100000">
                        <a:schemeClr val="bg1">
                          <a:gamma/>
                          <a:tint val="0"/>
                          <a:invGamma/>
                          <a:alpha val="37000"/>
                        </a:schemeClr>
                      </a:gs>
                    </a:gsLst>
                    <a:lin ang="5400000" scaled="1"/>
                  </a:gra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lang="vi-VN">
                <a:latin typeface="Arial" charset="0"/>
              </a:endParaRPr>
            </a:p>
          </p:txBody>
        </p:sp>
        <p:sp>
          <p:nvSpPr>
            <p:cNvPr id="183452" name="Rectangle 156"/>
            <p:cNvSpPr>
              <a:spLocks noChangeArrowheads="1"/>
            </p:cNvSpPr>
            <p:nvPr/>
          </p:nvSpPr>
          <p:spPr bwMode="auto">
            <a:xfrm>
              <a:off x="2592" y="1686"/>
              <a:ext cx="1393" cy="1142"/>
            </a:xfrm>
            <a:prstGeom prst="rect">
              <a:avLst/>
            </a:prstGeom>
            <a:noFill/>
            <a:ln w="57150" cmpd="thickThin">
              <a:solidFill>
                <a:srgbClr val="6633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3453" name="AutoShape 157"/>
            <p:cNvSpPr>
              <a:spLocks noChangeArrowheads="1"/>
            </p:cNvSpPr>
            <p:nvPr/>
          </p:nvSpPr>
          <p:spPr bwMode="auto">
            <a:xfrm>
              <a:off x="3263" y="2411"/>
              <a:ext cx="57" cy="52"/>
            </a:xfrm>
            <a:custGeom>
              <a:avLst/>
              <a:gdLst>
                <a:gd name="G0" fmla="+- 432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19"/>
                    <a:pt x="8879" y="4536"/>
                    <a:pt x="8006" y="4952"/>
                  </a:cubicBezTo>
                  <a:close/>
                  <a:moveTo>
                    <a:pt x="4952" y="8006"/>
                  </a:moveTo>
                  <a:cubicBezTo>
                    <a:pt x="4536" y="8879"/>
                    <a:pt x="4320" y="9833"/>
                    <a:pt x="4320" y="10799"/>
                  </a:cubicBezTo>
                  <a:cubicBezTo>
                    <a:pt x="4320" y="14378"/>
                    <a:pt x="7221" y="17280"/>
                    <a:pt x="10800" y="17280"/>
                  </a:cubicBezTo>
                  <a:cubicBezTo>
                    <a:pt x="11766" y="17280"/>
                    <a:pt x="12720" y="17063"/>
                    <a:pt x="13593" y="16647"/>
                  </a:cubicBezTo>
                  <a:close/>
                </a:path>
              </a:pathLst>
            </a:custGeom>
            <a:solidFill>
              <a:srgbClr val="FF3300"/>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3454" name="Arc 158"/>
            <p:cNvSpPr>
              <a:spLocks/>
            </p:cNvSpPr>
            <p:nvPr/>
          </p:nvSpPr>
          <p:spPr bwMode="auto">
            <a:xfrm flipV="1">
              <a:off x="3246" y="2396"/>
              <a:ext cx="91" cy="41"/>
            </a:xfrm>
            <a:custGeom>
              <a:avLst/>
              <a:gdLst>
                <a:gd name="G0" fmla="+- 20850 0 0"/>
                <a:gd name="G1" fmla="+- 0 0 0"/>
                <a:gd name="G2" fmla="+- 21600 0 0"/>
                <a:gd name="T0" fmla="*/ 42223 w 42223"/>
                <a:gd name="T1" fmla="*/ 3121 h 21600"/>
                <a:gd name="T2" fmla="*/ 0 w 42223"/>
                <a:gd name="T3" fmla="*/ 5642 h 21600"/>
                <a:gd name="T4" fmla="*/ 20850 w 42223"/>
                <a:gd name="T5" fmla="*/ 0 h 21600"/>
              </a:gdLst>
              <a:ahLst/>
              <a:cxnLst>
                <a:cxn ang="0">
                  <a:pos x="T0" y="T1"/>
                </a:cxn>
                <a:cxn ang="0">
                  <a:pos x="T2" y="T3"/>
                </a:cxn>
                <a:cxn ang="0">
                  <a:pos x="T4" y="T5"/>
                </a:cxn>
              </a:cxnLst>
              <a:rect l="0" t="0" r="r" b="b"/>
              <a:pathLst>
                <a:path w="42223" h="21600" fill="none" extrusionOk="0">
                  <a:moveTo>
                    <a:pt x="42223" y="3121"/>
                  </a:moveTo>
                  <a:cubicBezTo>
                    <a:pt x="40673" y="13732"/>
                    <a:pt x="31573" y="21599"/>
                    <a:pt x="20850" y="21600"/>
                  </a:cubicBezTo>
                  <a:cubicBezTo>
                    <a:pt x="11093" y="21600"/>
                    <a:pt x="2548" y="15059"/>
                    <a:pt x="-1" y="5642"/>
                  </a:cubicBezTo>
                </a:path>
                <a:path w="42223" h="21600" stroke="0" extrusionOk="0">
                  <a:moveTo>
                    <a:pt x="42223" y="3121"/>
                  </a:moveTo>
                  <a:cubicBezTo>
                    <a:pt x="40673" y="13732"/>
                    <a:pt x="31573" y="21599"/>
                    <a:pt x="20850" y="21600"/>
                  </a:cubicBezTo>
                  <a:cubicBezTo>
                    <a:pt x="11093" y="21600"/>
                    <a:pt x="2548" y="15059"/>
                    <a:pt x="-1" y="5642"/>
                  </a:cubicBezTo>
                  <a:lnTo>
                    <a:pt x="20850" y="0"/>
                  </a:lnTo>
                  <a:close/>
                </a:path>
              </a:pathLst>
            </a:custGeom>
            <a:noFill/>
            <a:ln w="635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3455" name="Freeform 159"/>
            <p:cNvSpPr>
              <a:spLocks/>
            </p:cNvSpPr>
            <p:nvPr/>
          </p:nvSpPr>
          <p:spPr bwMode="auto">
            <a:xfrm>
              <a:off x="3243" y="2419"/>
              <a:ext cx="13" cy="13"/>
            </a:xfrm>
            <a:custGeom>
              <a:avLst/>
              <a:gdLst>
                <a:gd name="T0" fmla="*/ 0 w 48"/>
                <a:gd name="T1" fmla="*/ 0 h 48"/>
                <a:gd name="T2" fmla="*/ 0 w 48"/>
                <a:gd name="T3" fmla="*/ 48 h 48"/>
                <a:gd name="T4" fmla="*/ 48 w 48"/>
                <a:gd name="T5" fmla="*/ 0 h 48"/>
              </a:gdLst>
              <a:ahLst/>
              <a:cxnLst>
                <a:cxn ang="0">
                  <a:pos x="T0" y="T1"/>
                </a:cxn>
                <a:cxn ang="0">
                  <a:pos x="T2" y="T3"/>
                </a:cxn>
                <a:cxn ang="0">
                  <a:pos x="T4" y="T5"/>
                </a:cxn>
              </a:cxnLst>
              <a:rect l="0" t="0" r="r" b="b"/>
              <a:pathLst>
                <a:path w="48" h="48">
                  <a:moveTo>
                    <a:pt x="0" y="0"/>
                  </a:moveTo>
                  <a:lnTo>
                    <a:pt x="0" y="48"/>
                  </a:lnTo>
                  <a:lnTo>
                    <a:pt x="48" y="0"/>
                  </a:lnTo>
                </a:path>
              </a:pathLst>
            </a:custGeom>
            <a:noFill/>
            <a:ln w="6350" cmpd="sng">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56" name="Freeform 160"/>
            <p:cNvSpPr>
              <a:spLocks/>
            </p:cNvSpPr>
            <p:nvPr/>
          </p:nvSpPr>
          <p:spPr bwMode="auto">
            <a:xfrm>
              <a:off x="3327" y="2424"/>
              <a:ext cx="14" cy="12"/>
            </a:xfrm>
            <a:custGeom>
              <a:avLst/>
              <a:gdLst>
                <a:gd name="T0" fmla="*/ 0 w 48"/>
                <a:gd name="T1" fmla="*/ 0 h 48"/>
                <a:gd name="T2" fmla="*/ 48 w 48"/>
                <a:gd name="T3" fmla="*/ 48 h 48"/>
                <a:gd name="T4" fmla="*/ 48 w 48"/>
                <a:gd name="T5" fmla="*/ 0 h 48"/>
              </a:gdLst>
              <a:ahLst/>
              <a:cxnLst>
                <a:cxn ang="0">
                  <a:pos x="T0" y="T1"/>
                </a:cxn>
                <a:cxn ang="0">
                  <a:pos x="T2" y="T3"/>
                </a:cxn>
                <a:cxn ang="0">
                  <a:pos x="T4" y="T5"/>
                </a:cxn>
              </a:cxnLst>
              <a:rect l="0" t="0" r="r" b="b"/>
              <a:pathLst>
                <a:path w="48" h="48">
                  <a:moveTo>
                    <a:pt x="0" y="0"/>
                  </a:moveTo>
                  <a:lnTo>
                    <a:pt x="48" y="48"/>
                  </a:lnTo>
                  <a:lnTo>
                    <a:pt x="48" y="0"/>
                  </a:lnTo>
                </a:path>
              </a:pathLst>
            </a:custGeom>
            <a:noFill/>
            <a:ln w="6350" cmpd="sng">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57" name="AutoShape 161"/>
            <p:cNvSpPr>
              <a:spLocks noChangeArrowheads="1"/>
            </p:cNvSpPr>
            <p:nvPr/>
          </p:nvSpPr>
          <p:spPr bwMode="auto">
            <a:xfrm>
              <a:off x="2680" y="2655"/>
              <a:ext cx="132" cy="12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0000"/>
            </a:solidFill>
            <a:ln w="12700">
              <a:solidFill>
                <a:srgbClr val="0000FF"/>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3458" name="Oval 162"/>
            <p:cNvSpPr>
              <a:spLocks noChangeArrowheads="1"/>
            </p:cNvSpPr>
            <p:nvPr/>
          </p:nvSpPr>
          <p:spPr bwMode="auto">
            <a:xfrm>
              <a:off x="2672" y="2648"/>
              <a:ext cx="144" cy="138"/>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3459" name="Oval 163"/>
            <p:cNvSpPr>
              <a:spLocks noChangeArrowheads="1"/>
            </p:cNvSpPr>
            <p:nvPr/>
          </p:nvSpPr>
          <p:spPr bwMode="auto">
            <a:xfrm>
              <a:off x="3752" y="2648"/>
              <a:ext cx="144" cy="13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3460" name="Text Box 164"/>
            <p:cNvSpPr txBox="1">
              <a:spLocks noChangeArrowheads="1"/>
            </p:cNvSpPr>
            <p:nvPr/>
          </p:nvSpPr>
          <p:spPr bwMode="auto">
            <a:xfrm>
              <a:off x="3600" y="2448"/>
              <a:ext cx="33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sz="2400">
                  <a:latin typeface="Arial" charset="0"/>
                </a:rPr>
                <a:t>-</a:t>
              </a:r>
            </a:p>
          </p:txBody>
        </p:sp>
        <p:sp>
          <p:nvSpPr>
            <p:cNvPr id="183461" name="Text Box 165"/>
            <p:cNvSpPr txBox="1">
              <a:spLocks noChangeArrowheads="1"/>
            </p:cNvSpPr>
            <p:nvPr/>
          </p:nvSpPr>
          <p:spPr bwMode="auto">
            <a:xfrm>
              <a:off x="2736" y="2448"/>
              <a:ext cx="33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sz="2400">
                  <a:latin typeface="Arial" charset="0"/>
                </a:rPr>
                <a:t>+</a:t>
              </a:r>
            </a:p>
          </p:txBody>
        </p:sp>
      </p:grpSp>
      <p:sp>
        <p:nvSpPr>
          <p:cNvPr id="183463" name="Line 167"/>
          <p:cNvSpPr>
            <a:spLocks noChangeShapeType="1"/>
          </p:cNvSpPr>
          <p:nvPr/>
        </p:nvSpPr>
        <p:spPr bwMode="auto">
          <a:xfrm>
            <a:off x="4114800" y="4343400"/>
            <a:ext cx="0" cy="2209800"/>
          </a:xfrm>
          <a:prstGeom prst="line">
            <a:avLst/>
          </a:prstGeom>
          <a:noFill/>
          <a:ln w="57150">
            <a:solidFill>
              <a:srgbClr val="660033"/>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64" name="Line 168"/>
          <p:cNvSpPr>
            <a:spLocks noChangeShapeType="1"/>
          </p:cNvSpPr>
          <p:nvPr/>
        </p:nvSpPr>
        <p:spPr bwMode="auto">
          <a:xfrm>
            <a:off x="6934200" y="4267200"/>
            <a:ext cx="0" cy="2362200"/>
          </a:xfrm>
          <a:prstGeom prst="line">
            <a:avLst/>
          </a:prstGeom>
          <a:noFill/>
          <a:ln w="57150">
            <a:solidFill>
              <a:schemeClr val="tx1"/>
            </a:solidFill>
            <a:round/>
            <a:headEnd type="oval" w="med" len="med"/>
            <a:tailEnd type="oval"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66" name="Line 170"/>
          <p:cNvSpPr>
            <a:spLocks noChangeShapeType="1"/>
          </p:cNvSpPr>
          <p:nvPr/>
        </p:nvSpPr>
        <p:spPr bwMode="auto">
          <a:xfrm>
            <a:off x="4114800" y="6522720"/>
            <a:ext cx="381000" cy="152400"/>
          </a:xfrm>
          <a:prstGeom prst="line">
            <a:avLst/>
          </a:prstGeom>
          <a:noFill/>
          <a:ln w="57150">
            <a:solidFill>
              <a:srgbClr val="8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315" name="Line 19"/>
          <p:cNvSpPr>
            <a:spLocks noChangeShapeType="1"/>
          </p:cNvSpPr>
          <p:nvPr/>
        </p:nvSpPr>
        <p:spPr bwMode="auto">
          <a:xfrm>
            <a:off x="6248400" y="6657975"/>
            <a:ext cx="609600" cy="0"/>
          </a:xfrm>
          <a:prstGeom prst="line">
            <a:avLst/>
          </a:prstGeom>
          <a:noFill/>
          <a:ln w="57150">
            <a:solidFill>
              <a:schemeClr val="tx1"/>
            </a:solidFill>
            <a:round/>
            <a:headEnd type="oval" w="med" len="me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nvGrpSpPr>
          <p:cNvPr id="183469" name="Group 173"/>
          <p:cNvGrpSpPr>
            <a:grpSpLocks/>
          </p:cNvGrpSpPr>
          <p:nvPr/>
        </p:nvGrpSpPr>
        <p:grpSpPr bwMode="auto">
          <a:xfrm rot="-285818">
            <a:off x="4861560" y="5831840"/>
            <a:ext cx="1066800" cy="609600"/>
            <a:chOff x="1488" y="3504"/>
            <a:chExt cx="864" cy="480"/>
          </a:xfrm>
        </p:grpSpPr>
        <p:sp>
          <p:nvSpPr>
            <p:cNvPr id="183462" name="Line 166"/>
            <p:cNvSpPr>
              <a:spLocks noChangeShapeType="1"/>
            </p:cNvSpPr>
            <p:nvPr/>
          </p:nvSpPr>
          <p:spPr bwMode="auto">
            <a:xfrm flipH="1" flipV="1">
              <a:off x="1488" y="3504"/>
              <a:ext cx="432" cy="240"/>
            </a:xfrm>
            <a:prstGeom prst="line">
              <a:avLst/>
            </a:prstGeom>
            <a:noFill/>
            <a:ln w="9525">
              <a:solidFill>
                <a:srgbClr val="FF3300"/>
              </a:solidFill>
              <a:round/>
              <a:headEnd type="oval"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3468" name="Line 172"/>
            <p:cNvSpPr>
              <a:spLocks noChangeShapeType="1"/>
            </p:cNvSpPr>
            <p:nvPr/>
          </p:nvSpPr>
          <p:spPr bwMode="auto">
            <a:xfrm flipH="1" flipV="1">
              <a:off x="1920" y="3744"/>
              <a:ext cx="432" cy="240"/>
            </a:xfrm>
            <a:prstGeom prst="line">
              <a:avLst/>
            </a:prstGeom>
            <a:noFill/>
            <a:ln w="9525">
              <a:solidFill>
                <a:schemeClr val="bg1"/>
              </a:solidFill>
              <a:round/>
              <a:headEnd type="oval"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sp>
        <p:nvSpPr>
          <p:cNvPr id="183471" name="Text Box 175"/>
          <p:cNvSpPr txBox="1">
            <a:spLocks noChangeArrowheads="1"/>
          </p:cNvSpPr>
          <p:nvPr/>
        </p:nvSpPr>
        <p:spPr bwMode="auto">
          <a:xfrm>
            <a:off x="4538464" y="3547864"/>
            <a:ext cx="609600" cy="457200"/>
          </a:xfrm>
          <a:prstGeom prst="rect">
            <a:avLst/>
          </a:prstGeom>
          <a:solidFill>
            <a:schemeClr val="bg2">
              <a:lumMod val="75000"/>
              <a:alpha val="73000"/>
            </a:schemeClr>
          </a:solidFill>
          <a:ln>
            <a:noFill/>
          </a:ln>
          <a:effectLst/>
        </p:spPr>
        <p:txBody>
          <a:bodyPr>
            <a:spAutoFit/>
          </a:bodyPr>
          <a:lstStyle/>
          <a:p>
            <a:pPr>
              <a:spcBef>
                <a:spcPct val="50000"/>
              </a:spcBef>
            </a:pPr>
            <a:r>
              <a:rPr lang="en-US" sz="2400" dirty="0"/>
              <a:t>(1)</a:t>
            </a:r>
          </a:p>
        </p:txBody>
      </p:sp>
      <p:sp>
        <p:nvSpPr>
          <p:cNvPr id="157" name="Hình chữ nhật 156"/>
          <p:cNvSpPr/>
          <p:nvPr/>
        </p:nvSpPr>
        <p:spPr>
          <a:xfrm>
            <a:off x="-4832" y="0"/>
            <a:ext cx="9144000" cy="830997"/>
          </a:xfrm>
          <a:prstGeom prst="rect">
            <a:avLst/>
          </a:prstGeom>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vi-VN" sz="2400" b="1" cap="all" dirty="0" smtClean="0">
                <a:ln w="0"/>
                <a:solidFill>
                  <a:srgbClr val="C00000"/>
                </a:solidFill>
                <a:effectLst>
                  <a:reflection blurRad="12700" stA="50000" endPos="50000" dist="5000" dir="5400000" sy="-100000" rotWithShape="0"/>
                </a:effectLst>
              </a:rPr>
              <a:t>BÀI 7.  SỰ PHỤ THUỘC CỦA ĐIỆN TRỞ </a:t>
            </a:r>
          </a:p>
          <a:p>
            <a:pPr algn="ctr"/>
            <a:r>
              <a:rPr lang="vi-VN" sz="2400" b="1" cap="all" dirty="0" smtClean="0">
                <a:ln w="0"/>
                <a:solidFill>
                  <a:srgbClr val="C00000"/>
                </a:solidFill>
                <a:effectLst>
                  <a:reflection blurRad="12700" stA="50000" endPos="50000" dist="5000" dir="5400000" sy="-100000" rotWithShape="0"/>
                </a:effectLst>
              </a:rPr>
              <a:t>VÀO CHIỀU DÀI DÂY DẪN</a:t>
            </a:r>
            <a:endParaRPr lang="vi-VN" sz="2400" b="1" cap="all" dirty="0">
              <a:ln w="0"/>
              <a:solidFill>
                <a:srgbClr val="C00000"/>
              </a:solidFill>
              <a:effectLst>
                <a:reflection blurRad="12700" stA="50000" endPos="50000" dist="5000" dir="5400000" sy="-100000" rotWithShape="0"/>
              </a:effectLst>
            </a:endParaRPr>
          </a:p>
        </p:txBody>
      </p:sp>
      <p:sp>
        <p:nvSpPr>
          <p:cNvPr id="158" name="Hình chữ nhật 157"/>
          <p:cNvSpPr/>
          <p:nvPr/>
        </p:nvSpPr>
        <p:spPr>
          <a:xfrm>
            <a:off x="-4832" y="766445"/>
            <a:ext cx="9144000" cy="646331"/>
          </a:xfrm>
          <a:prstGeom prst="rect">
            <a:avLst/>
          </a:prstGeom>
        </p:spPr>
        <p:txBody>
          <a:bodyPr wrap="square">
            <a:spAutoFit/>
          </a:bodyPr>
          <a:lstStyle/>
          <a:p>
            <a:r>
              <a:rPr lang="vi-VN" b="1" dirty="0" smtClean="0">
                <a:solidFill>
                  <a:srgbClr val="000099"/>
                </a:solidFill>
              </a:rPr>
              <a:t>I. XÁC ĐỊNH SỰ PHỤ THUỘC CỦA ĐIỆN TRỞ DÂY DẪN VÀO MỘT TRONG NHỮNG YẾU TỐ KHÁC NHAU: </a:t>
            </a:r>
            <a:endParaRPr lang="vi-VN" b="1" dirty="0">
              <a:solidFill>
                <a:srgbClr val="000099"/>
              </a:solidFill>
            </a:endParaRPr>
          </a:p>
        </p:txBody>
      </p:sp>
      <p:sp>
        <p:nvSpPr>
          <p:cNvPr id="159" name="Hình chữ nhật 158"/>
          <p:cNvSpPr/>
          <p:nvPr/>
        </p:nvSpPr>
        <p:spPr>
          <a:xfrm>
            <a:off x="0" y="1320448"/>
            <a:ext cx="9139168" cy="369332"/>
          </a:xfrm>
          <a:prstGeom prst="rect">
            <a:avLst/>
          </a:prstGeom>
        </p:spPr>
        <p:txBody>
          <a:bodyPr wrap="square">
            <a:spAutoFit/>
          </a:bodyPr>
          <a:lstStyle/>
          <a:p>
            <a:r>
              <a:rPr lang="vi-VN" b="1" dirty="0" smtClean="0">
                <a:solidFill>
                  <a:srgbClr val="000099"/>
                </a:solidFill>
              </a:rPr>
              <a:t>II. SỰ PHỤ THUỘC CỦA ĐIỆN TRỞ VÀO CHIỀU DÀI  DÂY DẪN:</a:t>
            </a:r>
            <a:endParaRPr lang="vi-VN" b="1" dirty="0">
              <a:solidFill>
                <a:srgbClr val="000099"/>
              </a:solidFill>
            </a:endParaRPr>
          </a:p>
        </p:txBody>
      </p:sp>
      <p:sp>
        <p:nvSpPr>
          <p:cNvPr id="160" name="Hình chữ nhật 159"/>
          <p:cNvSpPr/>
          <p:nvPr/>
        </p:nvSpPr>
        <p:spPr>
          <a:xfrm>
            <a:off x="0" y="1598320"/>
            <a:ext cx="3177473" cy="461665"/>
          </a:xfrm>
          <a:prstGeom prst="rect">
            <a:avLst/>
          </a:prstGeom>
        </p:spPr>
        <p:txBody>
          <a:bodyPr wrap="none">
            <a:spAutoFit/>
          </a:bodyPr>
          <a:lstStyle/>
          <a:p>
            <a:r>
              <a:rPr lang="vi-VN" sz="2400" b="1" dirty="0" smtClean="0">
                <a:solidFill>
                  <a:srgbClr val="660066"/>
                </a:solidFill>
              </a:rPr>
              <a:t>1. </a:t>
            </a:r>
            <a:r>
              <a:rPr lang="vi-VN" sz="2400" b="1" dirty="0" err="1" smtClean="0">
                <a:solidFill>
                  <a:srgbClr val="660066"/>
                </a:solidFill>
              </a:rPr>
              <a:t>Dự</a:t>
            </a:r>
            <a:r>
              <a:rPr lang="vi-VN" sz="2400" b="1" dirty="0" smtClean="0">
                <a:solidFill>
                  <a:srgbClr val="660066"/>
                </a:solidFill>
              </a:rPr>
              <a:t> kiến cách làm:</a:t>
            </a:r>
            <a:endParaRPr lang="vi-VN" sz="2400" b="1" dirty="0">
              <a:solidFill>
                <a:srgbClr val="660066"/>
              </a:solidFill>
            </a:endParaRPr>
          </a:p>
        </p:txBody>
      </p:sp>
      <p:sp>
        <p:nvSpPr>
          <p:cNvPr id="2" name="Hình chữ nhật 1"/>
          <p:cNvSpPr/>
          <p:nvPr/>
        </p:nvSpPr>
        <p:spPr>
          <a:xfrm>
            <a:off x="-3175" y="1936105"/>
            <a:ext cx="3533340" cy="461665"/>
          </a:xfrm>
          <a:prstGeom prst="rect">
            <a:avLst/>
          </a:prstGeom>
        </p:spPr>
        <p:txBody>
          <a:bodyPr wrap="none">
            <a:spAutoFit/>
          </a:bodyPr>
          <a:lstStyle/>
          <a:p>
            <a:r>
              <a:rPr lang="vi-VN" sz="2400" b="1" dirty="0">
                <a:solidFill>
                  <a:srgbClr val="660066"/>
                </a:solidFill>
              </a:rPr>
              <a:t>2. </a:t>
            </a:r>
            <a:r>
              <a:rPr lang="vi-VN" sz="2400" b="1" dirty="0" err="1">
                <a:solidFill>
                  <a:srgbClr val="660066"/>
                </a:solidFill>
              </a:rPr>
              <a:t>Thí</a:t>
            </a:r>
            <a:r>
              <a:rPr lang="vi-VN" sz="2400" b="1" dirty="0">
                <a:solidFill>
                  <a:srgbClr val="660066"/>
                </a:solidFill>
              </a:rPr>
              <a:t> nghiệm </a:t>
            </a:r>
            <a:r>
              <a:rPr lang="vi-VN" sz="2400" b="1" dirty="0" err="1">
                <a:solidFill>
                  <a:srgbClr val="660066"/>
                </a:solidFill>
              </a:rPr>
              <a:t>kiểm</a:t>
            </a:r>
            <a:r>
              <a:rPr lang="vi-VN" sz="2400" b="1" dirty="0">
                <a:solidFill>
                  <a:srgbClr val="660066"/>
                </a:solidFill>
              </a:rPr>
              <a:t> </a:t>
            </a:r>
            <a:r>
              <a:rPr lang="vi-VN" sz="2400" b="1" dirty="0" smtClean="0">
                <a:solidFill>
                  <a:srgbClr val="660066"/>
                </a:solidFill>
              </a:rPr>
              <a:t>tra:</a:t>
            </a:r>
            <a:endParaRPr lang="vi-VN" sz="2400" b="1" dirty="0">
              <a:solidFill>
                <a:srgbClr val="660066"/>
              </a:solidFill>
            </a:endParaRPr>
          </a:p>
        </p:txBody>
      </p:sp>
      <p:sp>
        <p:nvSpPr>
          <p:cNvPr id="3" name="Hình chữ nhật 2"/>
          <p:cNvSpPr/>
          <p:nvPr/>
        </p:nvSpPr>
        <p:spPr>
          <a:xfrm>
            <a:off x="884718" y="5759139"/>
            <a:ext cx="1180131" cy="400110"/>
          </a:xfrm>
          <a:prstGeom prst="rect">
            <a:avLst/>
          </a:prstGeom>
          <a:ln w="15875">
            <a:solidFill>
              <a:srgbClr val="C00000"/>
            </a:solidFill>
          </a:ln>
        </p:spPr>
        <p:txBody>
          <a:bodyPr wrap="none">
            <a:spAutoFit/>
          </a:bodyPr>
          <a:lstStyle/>
          <a:p>
            <a:r>
              <a:rPr lang="vi-VN" sz="2000" b="1" dirty="0">
                <a:solidFill>
                  <a:srgbClr val="003300"/>
                </a:solidFill>
              </a:rPr>
              <a:t> </a:t>
            </a:r>
            <a:r>
              <a:rPr lang="vi-VN" sz="2000" b="1" dirty="0" smtClean="0">
                <a:solidFill>
                  <a:srgbClr val="003300"/>
                </a:solidFill>
              </a:rPr>
              <a:t>Hình a</a:t>
            </a:r>
            <a:r>
              <a:rPr lang="vi-VN" sz="2000" b="1" dirty="0">
                <a:solidFill>
                  <a:srgbClr val="003300"/>
                </a:solidFill>
              </a:rPr>
              <a:t>. </a:t>
            </a:r>
            <a:endParaRPr lang="vi-VN" sz="2000" dirty="0">
              <a:solidFill>
                <a:srgbClr val="003300"/>
              </a:solidFill>
            </a:endParaRPr>
          </a:p>
        </p:txBody>
      </p:sp>
      <p:sp>
        <p:nvSpPr>
          <p:cNvPr id="183314" name="Line 18"/>
          <p:cNvSpPr>
            <a:spLocks noChangeShapeType="1"/>
          </p:cNvSpPr>
          <p:nvPr/>
        </p:nvSpPr>
        <p:spPr bwMode="auto">
          <a:xfrm>
            <a:off x="228600" y="2514600"/>
            <a:ext cx="2971800" cy="0"/>
          </a:xfrm>
          <a:prstGeom prst="line">
            <a:avLst/>
          </a:prstGeom>
          <a:noFill/>
          <a:ln w="57150">
            <a:solidFill>
              <a:srgbClr val="660033"/>
            </a:solidFill>
            <a:round/>
            <a:headEnd/>
            <a:tailEnd type="oval"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aphicFrame>
        <p:nvGraphicFramePr>
          <p:cNvPr id="4" name="Đối tượng 3"/>
          <p:cNvGraphicFramePr>
            <a:graphicFrameLocks noChangeAspect="1"/>
          </p:cNvGraphicFramePr>
          <p:nvPr>
            <p:extLst>
              <p:ext uri="{D42A27DB-BD31-4B8C-83A1-F6EECF244321}">
                <p14:modId xmlns:p14="http://schemas.microsoft.com/office/powerpoint/2010/main" xmlns="" val="2460775378"/>
              </p:ext>
            </p:extLst>
          </p:nvPr>
        </p:nvGraphicFramePr>
        <p:xfrm>
          <a:off x="5849566" y="2757940"/>
          <a:ext cx="2616200" cy="879475"/>
        </p:xfrm>
        <a:graphic>
          <a:graphicData uri="http://schemas.openxmlformats.org/presentationml/2006/ole">
            <p:oleObj spid="_x0000_s3115" name="Equation" r:id="rId3" imgW="1282680" imgH="431640" progId="">
              <p:embed/>
            </p:oleObj>
          </a:graphicData>
        </a:graphic>
      </p:graphicFrame>
    </p:spTree>
    <p:extLst>
      <p:ext uri="{BB962C8B-B14F-4D97-AF65-F5344CB8AC3E}">
        <p14:creationId xmlns:p14="http://schemas.microsoft.com/office/powerpoint/2010/main" xmlns="" val="1222347946"/>
      </p:ext>
    </p:extLst>
  </p:cSld>
  <p:clrMapOvr>
    <a:masterClrMapping/>
  </p:clrMapOvr>
  <mc:AlternateContent xmlns:mc="http://schemas.openxmlformats.org/markup-compatibility/2006">
    <mc:Choice xmlns:p14="http://schemas.microsoft.com/office/powerpoint/2010/main" xmlns="" Requires="p14">
      <p:transition spd="slow" p14:dur="3900">
        <p14:glitter pattern="hexago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1800000">
                                      <p:cBhvr>
                                        <p:cTn id="6" dur="2000" fill="hold"/>
                                        <p:tgtEl>
                                          <p:spTgt spid="183397"/>
                                        </p:tgtEl>
                                        <p:attrNameLst>
                                          <p:attrName>r</p:attrName>
                                        </p:attrNameLst>
                                      </p:cBhvr>
                                    </p:animRot>
                                  </p:childTnLst>
                                </p:cTn>
                              </p:par>
                            </p:childTnLst>
                          </p:cTn>
                        </p:par>
                        <p:par>
                          <p:cTn id="7" fill="hold" nodeType="afterGroup">
                            <p:stCondLst>
                              <p:cond delay="2000"/>
                            </p:stCondLst>
                            <p:childTnLst>
                              <p:par>
                                <p:cTn id="8" presetID="8" presetClass="emph" presetSubtype="0" fill="hold" nodeType="afterEffect">
                                  <p:stCondLst>
                                    <p:cond delay="0"/>
                                  </p:stCondLst>
                                  <p:childTnLst>
                                    <p:animRot by="9000000">
                                      <p:cBhvr>
                                        <p:cTn id="9" dur="2000" fill="hold"/>
                                        <p:tgtEl>
                                          <p:spTgt spid="183363"/>
                                        </p:tgtEl>
                                        <p:attrNameLst>
                                          <p:attrName>r</p:attrName>
                                        </p:attrNameLst>
                                      </p:cBhvr>
                                    </p:animRot>
                                  </p:childTnLst>
                                </p:cTn>
                              </p:par>
                              <p:par>
                                <p:cTn id="10" presetID="8" presetClass="emph" presetSubtype="0" fill="hold" nodeType="withEffect">
                                  <p:stCondLst>
                                    <p:cond delay="0"/>
                                  </p:stCondLst>
                                  <p:childTnLst>
                                    <p:animRot by="7800000">
                                      <p:cBhvr>
                                        <p:cTn id="11" dur="2000" fill="hold"/>
                                        <p:tgtEl>
                                          <p:spTgt spid="183469"/>
                                        </p:tgtEl>
                                        <p:attrNameLst>
                                          <p:attrName>r</p:attrName>
                                        </p:attrNameLst>
                                      </p:cBhvr>
                                    </p:animRot>
                                  </p:childTnLst>
                                </p:cTn>
                              </p:par>
                            </p:childTnLst>
                          </p:cTn>
                        </p:par>
                      </p:childTnLst>
                    </p:cTn>
                  </p:par>
                  <p:par>
                    <p:cTn id="12" fill="hold">
                      <p:stCondLst>
                        <p:cond delay="indefinite"/>
                      </p:stCondLst>
                      <p:childTnLst>
                        <p:par>
                          <p:cTn id="13" fill="hold">
                            <p:stCondLst>
                              <p:cond delay="0"/>
                            </p:stCondLst>
                            <p:childTnLst>
                              <p:par>
                                <p:cTn id="14" presetID="31" presetClass="entr" presetSubtype="0"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p:cTn id="16" dur="1000" fill="hold"/>
                                        <p:tgtEl>
                                          <p:spTgt spid="4"/>
                                        </p:tgtEl>
                                        <p:attrNameLst>
                                          <p:attrName>ppt_w</p:attrName>
                                        </p:attrNameLst>
                                      </p:cBhvr>
                                      <p:tavLst>
                                        <p:tav tm="0">
                                          <p:val>
                                            <p:fltVal val="0"/>
                                          </p:val>
                                        </p:tav>
                                        <p:tav tm="100000">
                                          <p:val>
                                            <p:strVal val="#ppt_w"/>
                                          </p:val>
                                        </p:tav>
                                      </p:tavLst>
                                    </p:anim>
                                    <p:anim calcmode="lin" valueType="num">
                                      <p:cBhvr>
                                        <p:cTn id="17" dur="1000" fill="hold"/>
                                        <p:tgtEl>
                                          <p:spTgt spid="4"/>
                                        </p:tgtEl>
                                        <p:attrNameLst>
                                          <p:attrName>ppt_h</p:attrName>
                                        </p:attrNameLst>
                                      </p:cBhvr>
                                      <p:tavLst>
                                        <p:tav tm="0">
                                          <p:val>
                                            <p:fltVal val="0"/>
                                          </p:val>
                                        </p:tav>
                                        <p:tav tm="100000">
                                          <p:val>
                                            <p:strVal val="#ppt_h"/>
                                          </p:val>
                                        </p:tav>
                                      </p:tavLst>
                                    </p:anim>
                                    <p:anim calcmode="lin" valueType="num">
                                      <p:cBhvr>
                                        <p:cTn id="18" dur="1000" fill="hold"/>
                                        <p:tgtEl>
                                          <p:spTgt spid="4"/>
                                        </p:tgtEl>
                                        <p:attrNameLst>
                                          <p:attrName>style.rotation</p:attrName>
                                        </p:attrNameLst>
                                      </p:cBhvr>
                                      <p:tavLst>
                                        <p:tav tm="0">
                                          <p:val>
                                            <p:fltVal val="90"/>
                                          </p:val>
                                        </p:tav>
                                        <p:tav tm="100000">
                                          <p:val>
                                            <p:fltVal val="0"/>
                                          </p:val>
                                        </p:tav>
                                      </p:tavLst>
                                    </p:anim>
                                    <p:animEffect transition="in" filter="fade">
                                      <p:cBhvr>
                                        <p:cTn id="19" dur="1000"/>
                                        <p:tgtEl>
                                          <p:spTgt spid="4"/>
                                        </p:tgtEl>
                                      </p:cBhvr>
                                    </p:animEffect>
                                  </p:childTnLst>
                                </p:cTn>
                              </p:par>
                            </p:childTnLst>
                          </p:cTn>
                        </p:par>
                        <p:par>
                          <p:cTn id="20" fill="hold">
                            <p:stCondLst>
                              <p:cond delay="1000"/>
                            </p:stCondLst>
                            <p:childTnLst>
                              <p:par>
                                <p:cTn id="21" presetID="35" presetClass="emph" presetSubtype="0" repeatCount="3000" fill="hold" nodeType="afterEffect">
                                  <p:stCondLst>
                                    <p:cond delay="0"/>
                                  </p:stCondLst>
                                  <p:childTnLst>
                                    <p:anim calcmode="discrete" valueType="str">
                                      <p:cBhvr>
                                        <p:cTn id="22" dur="1000" fill="hold"/>
                                        <p:tgtEl>
                                          <p:spTgt spid="4"/>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50" name="Text Box 6"/>
          <p:cNvSpPr txBox="1">
            <a:spLocks noChangeArrowheads="1"/>
          </p:cNvSpPr>
          <p:nvPr/>
        </p:nvSpPr>
        <p:spPr bwMode="auto">
          <a:xfrm>
            <a:off x="3200400" y="2667000"/>
            <a:ext cx="381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sz="2400">
                <a:latin typeface=".VnTimeH" pitchFamily="34" charset="0"/>
              </a:rPr>
              <a:t>K</a:t>
            </a:r>
          </a:p>
        </p:txBody>
      </p:sp>
      <p:sp>
        <p:nvSpPr>
          <p:cNvPr id="185351" name="Rectangle 7"/>
          <p:cNvSpPr>
            <a:spLocks noChangeArrowheads="1"/>
          </p:cNvSpPr>
          <p:nvPr/>
        </p:nvSpPr>
        <p:spPr bwMode="auto">
          <a:xfrm>
            <a:off x="95250" y="3552825"/>
            <a:ext cx="1857375" cy="1662113"/>
          </a:xfrm>
          <a:prstGeom prst="rect">
            <a:avLst/>
          </a:prstGeom>
          <a:solidFill>
            <a:schemeClr val="tx1"/>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tx1"/>
            </a:extrusionClr>
          </a:sp3d>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flatTx/>
          </a:bodyPr>
          <a:lstStyle/>
          <a:p>
            <a:endParaRPr lang="vi-VN"/>
          </a:p>
        </p:txBody>
      </p:sp>
      <p:sp>
        <p:nvSpPr>
          <p:cNvPr id="185352" name="Line 8"/>
          <p:cNvSpPr>
            <a:spLocks noChangeShapeType="1"/>
          </p:cNvSpPr>
          <p:nvPr/>
        </p:nvSpPr>
        <p:spPr bwMode="auto">
          <a:xfrm flipV="1">
            <a:off x="7696200" y="4267200"/>
            <a:ext cx="1066800" cy="0"/>
          </a:xfrm>
          <a:prstGeom prst="line">
            <a:avLst/>
          </a:prstGeom>
          <a:noFill/>
          <a:ln w="57150">
            <a:solidFill>
              <a:srgbClr val="660033"/>
            </a:solidFill>
            <a:round/>
            <a:headEnd type="oval" w="med" len="me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353" name="Line 9"/>
          <p:cNvSpPr>
            <a:spLocks noChangeShapeType="1"/>
          </p:cNvSpPr>
          <p:nvPr/>
        </p:nvSpPr>
        <p:spPr bwMode="auto">
          <a:xfrm>
            <a:off x="8763000" y="2471738"/>
            <a:ext cx="0" cy="1828800"/>
          </a:xfrm>
          <a:prstGeom prst="line">
            <a:avLst/>
          </a:prstGeom>
          <a:noFill/>
          <a:ln w="57150">
            <a:solidFill>
              <a:srgbClr val="660033"/>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354" name="Text Box 10"/>
          <p:cNvSpPr txBox="1">
            <a:spLocks noChangeArrowheads="1"/>
          </p:cNvSpPr>
          <p:nvPr/>
        </p:nvSpPr>
        <p:spPr bwMode="auto">
          <a:xfrm>
            <a:off x="5675313" y="5608638"/>
            <a:ext cx="515937"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a:latin typeface=".VnTimeH" pitchFamily="34" charset="0"/>
              </a:rPr>
              <a:t>A</a:t>
            </a:r>
          </a:p>
        </p:txBody>
      </p:sp>
      <p:sp>
        <p:nvSpPr>
          <p:cNvPr id="185355" name="Text Box 11"/>
          <p:cNvSpPr txBox="1">
            <a:spLocks noChangeArrowheads="1"/>
          </p:cNvSpPr>
          <p:nvPr/>
        </p:nvSpPr>
        <p:spPr bwMode="auto">
          <a:xfrm>
            <a:off x="6191250" y="5608638"/>
            <a:ext cx="51435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a:latin typeface=".VnTimeH" pitchFamily="34" charset="0"/>
              </a:rPr>
              <a:t>B</a:t>
            </a:r>
          </a:p>
        </p:txBody>
      </p:sp>
      <p:sp>
        <p:nvSpPr>
          <p:cNvPr id="185356" name="Line 12"/>
          <p:cNvSpPr>
            <a:spLocks noChangeShapeType="1"/>
          </p:cNvSpPr>
          <p:nvPr/>
        </p:nvSpPr>
        <p:spPr bwMode="auto">
          <a:xfrm flipH="1" flipV="1">
            <a:off x="4775200" y="3268663"/>
            <a:ext cx="257175" cy="160337"/>
          </a:xfrm>
          <a:prstGeom prst="line">
            <a:avLst/>
          </a:prstGeom>
          <a:noFill/>
          <a:ln w="9525">
            <a:solidFill>
              <a:schemeClr val="bg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358" name="Line 14"/>
          <p:cNvSpPr>
            <a:spLocks noChangeShapeType="1"/>
          </p:cNvSpPr>
          <p:nvPr/>
        </p:nvSpPr>
        <p:spPr bwMode="auto">
          <a:xfrm>
            <a:off x="2362200" y="5105400"/>
            <a:ext cx="1752600" cy="0"/>
          </a:xfrm>
          <a:prstGeom prst="line">
            <a:avLst/>
          </a:prstGeom>
          <a:noFill/>
          <a:ln w="57150">
            <a:solidFill>
              <a:srgbClr val="660033"/>
            </a:solidFill>
            <a:round/>
            <a:headEnd type="oval" w="med" len="med"/>
            <a:tailEnd type="oval"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nvGrpSpPr>
          <p:cNvPr id="185359" name="Group 15"/>
          <p:cNvGrpSpPr>
            <a:grpSpLocks/>
          </p:cNvGrpSpPr>
          <p:nvPr/>
        </p:nvGrpSpPr>
        <p:grpSpPr bwMode="auto">
          <a:xfrm>
            <a:off x="4419601" y="2514600"/>
            <a:ext cx="914400" cy="533400"/>
            <a:chOff x="4752" y="2544"/>
            <a:chExt cx="576" cy="461"/>
          </a:xfrm>
        </p:grpSpPr>
        <p:sp>
          <p:nvSpPr>
            <p:cNvPr id="185360" name="Rectangle 16"/>
            <p:cNvSpPr>
              <a:spLocks noChangeArrowheads="1"/>
            </p:cNvSpPr>
            <p:nvPr/>
          </p:nvSpPr>
          <p:spPr bwMode="auto">
            <a:xfrm rot="16200000" flipH="1">
              <a:off x="4857" y="2535"/>
              <a:ext cx="365" cy="576"/>
            </a:xfrm>
            <a:prstGeom prst="rect">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pPr algn="ctr" eaLnBrk="0" hangingPunct="0"/>
              <a:r>
                <a:rPr lang="en-US" sz="2400" b="1" dirty="0">
                  <a:solidFill>
                    <a:srgbClr val="FFFF00"/>
                  </a:solidFill>
                  <a:latin typeface="Arial" charset="0"/>
                </a:rPr>
                <a:t>6V</a:t>
              </a:r>
            </a:p>
          </p:txBody>
        </p:sp>
        <p:sp>
          <p:nvSpPr>
            <p:cNvPr id="185361" name="Line 17"/>
            <p:cNvSpPr>
              <a:spLocks noChangeShapeType="1"/>
            </p:cNvSpPr>
            <p:nvPr/>
          </p:nvSpPr>
          <p:spPr bwMode="auto">
            <a:xfrm rot="5400000">
              <a:off x="4730" y="2662"/>
              <a:ext cx="44" cy="0"/>
            </a:xfrm>
            <a:prstGeom prst="line">
              <a:avLst/>
            </a:prstGeom>
            <a:noFill/>
            <a:ln w="5715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362" name="Line 18"/>
            <p:cNvSpPr>
              <a:spLocks noChangeShapeType="1"/>
            </p:cNvSpPr>
            <p:nvPr/>
          </p:nvSpPr>
          <p:spPr bwMode="auto">
            <a:xfrm>
              <a:off x="4896" y="2544"/>
              <a:ext cx="0" cy="96"/>
            </a:xfrm>
            <a:prstGeom prst="line">
              <a:avLst/>
            </a:prstGeom>
            <a:noFill/>
            <a:ln w="76200">
              <a:solidFill>
                <a:srgbClr val="F00A2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363" name="Line 19"/>
            <p:cNvSpPr>
              <a:spLocks noChangeShapeType="1"/>
            </p:cNvSpPr>
            <p:nvPr/>
          </p:nvSpPr>
          <p:spPr bwMode="auto">
            <a:xfrm>
              <a:off x="5136" y="2544"/>
              <a:ext cx="0" cy="96"/>
            </a:xfrm>
            <a:prstGeom prst="line">
              <a:avLst/>
            </a:prstGeom>
            <a:noFill/>
            <a:ln w="571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sp>
        <p:nvSpPr>
          <p:cNvPr id="185364" name="Rectangle 20"/>
          <p:cNvSpPr>
            <a:spLocks noChangeArrowheads="1"/>
          </p:cNvSpPr>
          <p:nvPr/>
        </p:nvSpPr>
        <p:spPr bwMode="auto">
          <a:xfrm>
            <a:off x="42863" y="3552825"/>
            <a:ext cx="1857375" cy="1662113"/>
          </a:xfrm>
          <a:prstGeom prst="rect">
            <a:avLst/>
          </a:prstGeom>
          <a:solidFill>
            <a:srgbClr val="FFFF00"/>
          </a:solidFill>
          <a:ln w="57150" cmpd="thickThin">
            <a:solidFill>
              <a:srgbClr val="6633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5365" name="AutoShape 21"/>
          <p:cNvSpPr>
            <a:spLocks noChangeArrowheads="1"/>
          </p:cNvSpPr>
          <p:nvPr/>
        </p:nvSpPr>
        <p:spPr bwMode="auto">
          <a:xfrm>
            <a:off x="163513" y="4983163"/>
            <a:ext cx="176212" cy="176212"/>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00"/>
          </a:solidFill>
          <a:ln w="12700">
            <a:solidFill>
              <a:srgbClr val="0000FF"/>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5366" name="Rectangle 22"/>
          <p:cNvSpPr>
            <a:spLocks noChangeArrowheads="1"/>
          </p:cNvSpPr>
          <p:nvPr/>
        </p:nvSpPr>
        <p:spPr bwMode="auto">
          <a:xfrm>
            <a:off x="0" y="3552825"/>
            <a:ext cx="1930400" cy="1662113"/>
          </a:xfrm>
          <a:prstGeom prst="rect">
            <a:avLst/>
          </a:prstGeom>
          <a:solidFill>
            <a:srgbClr val="FFFFCC"/>
          </a:solidFill>
          <a:ln w="57150" cmpd="thickThin">
            <a:solidFill>
              <a:srgbClr val="6633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5367" name="Oval 23"/>
          <p:cNvSpPr>
            <a:spLocks noChangeArrowheads="1"/>
          </p:cNvSpPr>
          <p:nvPr/>
        </p:nvSpPr>
        <p:spPr bwMode="auto">
          <a:xfrm>
            <a:off x="193675" y="3686175"/>
            <a:ext cx="1444625" cy="1433513"/>
          </a:xfrm>
          <a:prstGeom prst="ellipse">
            <a:avLst/>
          </a:prstGeom>
          <a:solidFill>
            <a:schemeClr val="bg1"/>
          </a:solidFill>
          <a:ln w="12700">
            <a:solidFill>
              <a:schemeClr val="accent2"/>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5368" name="Arc 24"/>
          <p:cNvSpPr>
            <a:spLocks/>
          </p:cNvSpPr>
          <p:nvPr/>
        </p:nvSpPr>
        <p:spPr bwMode="auto">
          <a:xfrm rot="6681726" flipH="1">
            <a:off x="686595" y="3694906"/>
            <a:ext cx="588962" cy="962025"/>
          </a:xfrm>
          <a:custGeom>
            <a:avLst/>
            <a:gdLst>
              <a:gd name="G0" fmla="+- 2653 0 0"/>
              <a:gd name="G1" fmla="+- 17906 0 0"/>
              <a:gd name="G2" fmla="+- 21600 0 0"/>
              <a:gd name="T0" fmla="*/ 14733 w 24253"/>
              <a:gd name="T1" fmla="*/ 0 h 39506"/>
              <a:gd name="T2" fmla="*/ 0 w 24253"/>
              <a:gd name="T3" fmla="*/ 39342 h 39506"/>
              <a:gd name="T4" fmla="*/ 2653 w 24253"/>
              <a:gd name="T5" fmla="*/ 17906 h 39506"/>
            </a:gdLst>
            <a:ahLst/>
            <a:cxnLst>
              <a:cxn ang="0">
                <a:pos x="T0" y="T1"/>
              </a:cxn>
              <a:cxn ang="0">
                <a:pos x="T2" y="T3"/>
              </a:cxn>
              <a:cxn ang="0">
                <a:pos x="T4" y="T5"/>
              </a:cxn>
            </a:cxnLst>
            <a:rect l="0" t="0" r="r" b="b"/>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close/>
              </a:path>
            </a:pathLst>
          </a:custGeom>
          <a:noFill/>
          <a:ln w="3175">
            <a:solidFill>
              <a:srgbClr val="00FF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5369" name="Text Box 25"/>
          <p:cNvSpPr txBox="1">
            <a:spLocks noChangeArrowheads="1"/>
          </p:cNvSpPr>
          <p:nvPr/>
        </p:nvSpPr>
        <p:spPr bwMode="auto">
          <a:xfrm rot="19393140">
            <a:off x="401638" y="3733800"/>
            <a:ext cx="498475"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17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600"/>
              <a:t>0,5</a:t>
            </a:r>
          </a:p>
        </p:txBody>
      </p:sp>
      <p:sp>
        <p:nvSpPr>
          <p:cNvPr id="185370" name="Line 26"/>
          <p:cNvSpPr>
            <a:spLocks noChangeShapeType="1"/>
          </p:cNvSpPr>
          <p:nvPr/>
        </p:nvSpPr>
        <p:spPr bwMode="auto">
          <a:xfrm rot="300000">
            <a:off x="989013" y="3883025"/>
            <a:ext cx="0" cy="55563"/>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371" name="Line 27"/>
          <p:cNvSpPr>
            <a:spLocks noChangeShapeType="1"/>
          </p:cNvSpPr>
          <p:nvPr/>
        </p:nvSpPr>
        <p:spPr bwMode="auto">
          <a:xfrm rot="900000">
            <a:off x="1076325" y="3898900"/>
            <a:ext cx="0" cy="57150"/>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372" name="Line 28"/>
          <p:cNvSpPr>
            <a:spLocks noChangeShapeType="1"/>
          </p:cNvSpPr>
          <p:nvPr/>
        </p:nvSpPr>
        <p:spPr bwMode="auto">
          <a:xfrm rot="1500000">
            <a:off x="1152525" y="3930650"/>
            <a:ext cx="0" cy="131763"/>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373" name="Line 29"/>
          <p:cNvSpPr>
            <a:spLocks noChangeShapeType="1"/>
          </p:cNvSpPr>
          <p:nvPr/>
        </p:nvSpPr>
        <p:spPr bwMode="auto">
          <a:xfrm rot="2100000">
            <a:off x="1236663" y="3979863"/>
            <a:ext cx="0" cy="57150"/>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374" name="Line 30"/>
          <p:cNvSpPr>
            <a:spLocks noChangeShapeType="1"/>
          </p:cNvSpPr>
          <p:nvPr/>
        </p:nvSpPr>
        <p:spPr bwMode="auto">
          <a:xfrm rot="2700000">
            <a:off x="1304926" y="4040187"/>
            <a:ext cx="0" cy="60325"/>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375" name="Line 31"/>
          <p:cNvSpPr>
            <a:spLocks noChangeShapeType="1"/>
          </p:cNvSpPr>
          <p:nvPr/>
        </p:nvSpPr>
        <p:spPr bwMode="auto">
          <a:xfrm rot="18900000">
            <a:off x="573088" y="4038600"/>
            <a:ext cx="0" cy="58738"/>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376" name="Line 32"/>
          <p:cNvSpPr>
            <a:spLocks noChangeShapeType="1"/>
          </p:cNvSpPr>
          <p:nvPr/>
        </p:nvSpPr>
        <p:spPr bwMode="auto">
          <a:xfrm rot="19500000">
            <a:off x="641350" y="3983038"/>
            <a:ext cx="0" cy="55562"/>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377" name="Line 33"/>
          <p:cNvSpPr>
            <a:spLocks noChangeShapeType="1"/>
          </p:cNvSpPr>
          <p:nvPr/>
        </p:nvSpPr>
        <p:spPr bwMode="auto">
          <a:xfrm rot="20100000" flipH="1">
            <a:off x="723900" y="3932238"/>
            <a:ext cx="6350" cy="80962"/>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378" name="Line 34"/>
          <p:cNvSpPr>
            <a:spLocks noChangeShapeType="1"/>
          </p:cNvSpPr>
          <p:nvPr/>
        </p:nvSpPr>
        <p:spPr bwMode="auto">
          <a:xfrm rot="20700000">
            <a:off x="800100" y="3903663"/>
            <a:ext cx="0" cy="58737"/>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379" name="Line 35"/>
          <p:cNvSpPr>
            <a:spLocks noChangeShapeType="1"/>
          </p:cNvSpPr>
          <p:nvPr/>
        </p:nvSpPr>
        <p:spPr bwMode="auto">
          <a:xfrm rot="21300000">
            <a:off x="892175" y="3884613"/>
            <a:ext cx="0" cy="57150"/>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380" name="Line 36"/>
          <p:cNvSpPr>
            <a:spLocks noChangeShapeType="1"/>
          </p:cNvSpPr>
          <p:nvPr/>
        </p:nvSpPr>
        <p:spPr bwMode="auto">
          <a:xfrm rot="49500000">
            <a:off x="486569" y="4236244"/>
            <a:ext cx="0" cy="144462"/>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381" name="Line 37"/>
          <p:cNvSpPr>
            <a:spLocks noChangeShapeType="1"/>
          </p:cNvSpPr>
          <p:nvPr/>
        </p:nvSpPr>
        <p:spPr bwMode="auto">
          <a:xfrm rot="39300000">
            <a:off x="474663" y="4189413"/>
            <a:ext cx="0" cy="57150"/>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382" name="Line 38"/>
          <p:cNvSpPr>
            <a:spLocks noChangeShapeType="1"/>
          </p:cNvSpPr>
          <p:nvPr/>
        </p:nvSpPr>
        <p:spPr bwMode="auto">
          <a:xfrm rot="39900000">
            <a:off x="517525" y="4108450"/>
            <a:ext cx="0" cy="57150"/>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383" name="Line 39"/>
          <p:cNvSpPr>
            <a:spLocks noChangeShapeType="1"/>
          </p:cNvSpPr>
          <p:nvPr/>
        </p:nvSpPr>
        <p:spPr bwMode="auto">
          <a:xfrm rot="3300000">
            <a:off x="1354932" y="4110831"/>
            <a:ext cx="0" cy="55563"/>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384" name="Line 40"/>
          <p:cNvSpPr>
            <a:spLocks noChangeShapeType="1"/>
          </p:cNvSpPr>
          <p:nvPr/>
        </p:nvSpPr>
        <p:spPr bwMode="auto">
          <a:xfrm rot="3900000">
            <a:off x="1399382" y="4188618"/>
            <a:ext cx="0" cy="55563"/>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385" name="Line 41"/>
          <p:cNvSpPr>
            <a:spLocks noChangeShapeType="1"/>
          </p:cNvSpPr>
          <p:nvPr/>
        </p:nvSpPr>
        <p:spPr bwMode="auto">
          <a:xfrm rot="4500000">
            <a:off x="1398588" y="4244975"/>
            <a:ext cx="0" cy="127000"/>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386" name="Text Box 42"/>
          <p:cNvSpPr txBox="1">
            <a:spLocks noChangeArrowheads="1"/>
          </p:cNvSpPr>
          <p:nvPr/>
        </p:nvSpPr>
        <p:spPr bwMode="auto">
          <a:xfrm rot="17403252">
            <a:off x="165100" y="4137026"/>
            <a:ext cx="441325"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600">
                <a:latin typeface="Times New Roman" pitchFamily="18" charset="0"/>
              </a:rPr>
              <a:t>0</a:t>
            </a:r>
            <a:endParaRPr lang="en-US" sz="1600">
              <a:latin typeface="Arial" charset="0"/>
            </a:endParaRPr>
          </a:p>
        </p:txBody>
      </p:sp>
      <p:sp>
        <p:nvSpPr>
          <p:cNvPr id="185387" name="Text Box 43"/>
          <p:cNvSpPr txBox="1">
            <a:spLocks noChangeArrowheads="1"/>
          </p:cNvSpPr>
          <p:nvPr/>
        </p:nvSpPr>
        <p:spPr bwMode="auto">
          <a:xfrm rot="1500000">
            <a:off x="981075" y="3717925"/>
            <a:ext cx="455613"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600">
                <a:latin typeface="Arial" charset="0"/>
              </a:rPr>
              <a:t>1</a:t>
            </a:r>
          </a:p>
        </p:txBody>
      </p:sp>
      <p:sp>
        <p:nvSpPr>
          <p:cNvPr id="185388" name="Text Box 44"/>
          <p:cNvSpPr txBox="1">
            <a:spLocks noChangeArrowheads="1"/>
          </p:cNvSpPr>
          <p:nvPr/>
        </p:nvSpPr>
        <p:spPr bwMode="auto">
          <a:xfrm rot="4500000">
            <a:off x="1159669" y="3979069"/>
            <a:ext cx="677862"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600">
                <a:latin typeface="Arial" charset="0"/>
              </a:rPr>
              <a:t>1,5</a:t>
            </a:r>
          </a:p>
        </p:txBody>
      </p:sp>
      <p:sp>
        <p:nvSpPr>
          <p:cNvPr id="185389" name="Text Box 45"/>
          <p:cNvSpPr txBox="1">
            <a:spLocks noChangeArrowheads="1"/>
          </p:cNvSpPr>
          <p:nvPr/>
        </p:nvSpPr>
        <p:spPr bwMode="auto">
          <a:xfrm>
            <a:off x="539750" y="4092575"/>
            <a:ext cx="785813"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a:latin typeface="Arial" charset="0"/>
              </a:rPr>
              <a:t>A</a:t>
            </a:r>
          </a:p>
        </p:txBody>
      </p:sp>
      <p:sp>
        <p:nvSpPr>
          <p:cNvPr id="185390" name="AutoShape 46"/>
          <p:cNvSpPr>
            <a:spLocks noChangeArrowheads="1"/>
          </p:cNvSpPr>
          <p:nvPr/>
        </p:nvSpPr>
        <p:spPr bwMode="auto">
          <a:xfrm rot="10800000">
            <a:off x="330200" y="3870325"/>
            <a:ext cx="1211263" cy="1131888"/>
          </a:xfrm>
          <a:custGeom>
            <a:avLst/>
            <a:gdLst>
              <a:gd name="G0" fmla="+- 1811 0 0"/>
              <a:gd name="G1" fmla="+- -11364493 0 0"/>
              <a:gd name="G2" fmla="+- 0 0 -11364493"/>
              <a:gd name="T0" fmla="*/ 0 256 1"/>
              <a:gd name="T1" fmla="*/ 180 256 1"/>
              <a:gd name="G3" fmla="+- -11364493 T0 T1"/>
              <a:gd name="T2" fmla="*/ 0 256 1"/>
              <a:gd name="T3" fmla="*/ 90 256 1"/>
              <a:gd name="G4" fmla="+- -11364493 T2 T3"/>
              <a:gd name="G5" fmla="*/ G4 2 1"/>
              <a:gd name="T4" fmla="*/ 90 256 1"/>
              <a:gd name="T5" fmla="*/ 0 256 1"/>
              <a:gd name="G6" fmla="+- -11364493 T4 T5"/>
              <a:gd name="G7" fmla="*/ G6 2 1"/>
              <a:gd name="G8" fmla="abs -11364493"/>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1811"/>
              <a:gd name="G18" fmla="*/ 1811 1 2"/>
              <a:gd name="G19" fmla="+- G18 5400 0"/>
              <a:gd name="G20" fmla="cos G19 -11364493"/>
              <a:gd name="G21" fmla="sin G19 -11364493"/>
              <a:gd name="G22" fmla="+- G20 10800 0"/>
              <a:gd name="G23" fmla="+- G21 10800 0"/>
              <a:gd name="G24" fmla="+- 10800 0 G20"/>
              <a:gd name="G25" fmla="+- 1811 10800 0"/>
              <a:gd name="G26" fmla="?: G9 G17 G25"/>
              <a:gd name="G27" fmla="?: G9 0 21600"/>
              <a:gd name="G28" fmla="cos 10800 -11364493"/>
              <a:gd name="G29" fmla="sin 10800 -11364493"/>
              <a:gd name="G30" fmla="sin 1811 -11364493"/>
              <a:gd name="G31" fmla="+- G28 10800 0"/>
              <a:gd name="G32" fmla="+- G29 10800 0"/>
              <a:gd name="G33" fmla="+- G30 10800 0"/>
              <a:gd name="G34" fmla="?: G4 0 G31"/>
              <a:gd name="G35" fmla="?: -11364493 G34 0"/>
              <a:gd name="G36" fmla="?: G6 G35 G31"/>
              <a:gd name="G37" fmla="+- 21600 0 G36"/>
              <a:gd name="G38" fmla="?: G4 0 G33"/>
              <a:gd name="G39" fmla="?: -11364493 G38 G32"/>
              <a:gd name="G40" fmla="?: G6 G39 0"/>
              <a:gd name="G41" fmla="?: G4 G32 21600"/>
              <a:gd name="G42" fmla="?: G6 G41 G33"/>
              <a:gd name="T12" fmla="*/ 10800 w 21600"/>
              <a:gd name="T13" fmla="*/ 0 h 21600"/>
              <a:gd name="T14" fmla="*/ 4535 w 21600"/>
              <a:gd name="T15" fmla="*/ 10076 h 21600"/>
              <a:gd name="T16" fmla="*/ 10800 w 21600"/>
              <a:gd name="T17" fmla="*/ 8989 h 21600"/>
              <a:gd name="T18" fmla="*/ 17065 w 21600"/>
              <a:gd name="T19" fmla="*/ 10076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9000" y="10592"/>
                </a:moveTo>
                <a:cubicBezTo>
                  <a:pt x="9106" y="9678"/>
                  <a:pt x="9880" y="8988"/>
                  <a:pt x="10800" y="8989"/>
                </a:cubicBezTo>
                <a:cubicBezTo>
                  <a:pt x="11719" y="8989"/>
                  <a:pt x="12493" y="9678"/>
                  <a:pt x="12599" y="10592"/>
                </a:cubicBezTo>
                <a:lnTo>
                  <a:pt x="21528" y="9560"/>
                </a:lnTo>
                <a:cubicBezTo>
                  <a:pt x="20898" y="4111"/>
                  <a:pt x="16285" y="-1"/>
                  <a:pt x="10799" y="0"/>
                </a:cubicBezTo>
                <a:cubicBezTo>
                  <a:pt x="5314" y="0"/>
                  <a:pt x="701" y="4111"/>
                  <a:pt x="71" y="9560"/>
                </a:cubicBezTo>
                <a:close/>
              </a:path>
            </a:pathLst>
          </a:custGeom>
          <a:solidFill>
            <a:srgbClr val="FFFFCC"/>
          </a:solidFill>
          <a:ln>
            <a:noFill/>
          </a:ln>
          <a:effectLst/>
          <a:extLst>
            <a:ext uri="{91240B29-F687-4F45-9708-019B960494DF}">
              <a14:hiddenLine xmlns:a14="http://schemas.microsoft.com/office/drawing/2010/main" xmlns="" w="317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5392" name="AutoShape 48"/>
          <p:cNvSpPr>
            <a:spLocks noChangeArrowheads="1"/>
          </p:cNvSpPr>
          <p:nvPr/>
        </p:nvSpPr>
        <p:spPr bwMode="auto">
          <a:xfrm>
            <a:off x="893763" y="4616450"/>
            <a:ext cx="76200" cy="76200"/>
          </a:xfrm>
          <a:custGeom>
            <a:avLst/>
            <a:gdLst>
              <a:gd name="G0" fmla="+- 432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19"/>
                  <a:pt x="8879" y="4536"/>
                  <a:pt x="8006" y="4952"/>
                </a:cubicBezTo>
                <a:close/>
                <a:moveTo>
                  <a:pt x="4952" y="8006"/>
                </a:moveTo>
                <a:cubicBezTo>
                  <a:pt x="4536" y="8879"/>
                  <a:pt x="4320" y="9833"/>
                  <a:pt x="4320" y="10799"/>
                </a:cubicBezTo>
                <a:cubicBezTo>
                  <a:pt x="4320" y="14378"/>
                  <a:pt x="7221" y="17280"/>
                  <a:pt x="10800" y="17280"/>
                </a:cubicBezTo>
                <a:cubicBezTo>
                  <a:pt x="11766" y="17280"/>
                  <a:pt x="12720" y="17063"/>
                  <a:pt x="13593" y="16647"/>
                </a:cubicBezTo>
                <a:close/>
              </a:path>
            </a:pathLst>
          </a:custGeom>
          <a:solidFill>
            <a:srgbClr val="FF3300"/>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5391" name="Rectangle 47"/>
          <p:cNvSpPr>
            <a:spLocks noChangeArrowheads="1"/>
          </p:cNvSpPr>
          <p:nvPr/>
        </p:nvSpPr>
        <p:spPr bwMode="auto">
          <a:xfrm>
            <a:off x="42863" y="4511675"/>
            <a:ext cx="1822450" cy="668338"/>
          </a:xfrm>
          <a:prstGeom prst="rect">
            <a:avLst/>
          </a:prstGeom>
          <a:gradFill rotWithShape="1">
            <a:gsLst>
              <a:gs pos="0">
                <a:schemeClr val="accent1">
                  <a:gamma/>
                  <a:shade val="46275"/>
                  <a:invGamma/>
                </a:schemeClr>
              </a:gs>
              <a:gs pos="100000">
                <a:schemeClr val="accent1"/>
              </a:gs>
            </a:gsLst>
            <a:lin ang="5400000" scaled="1"/>
          </a:gradFill>
          <a:ln>
            <a:noFill/>
          </a:ln>
          <a:effectLst/>
          <a:extLst>
            <a:ext uri="{91240B29-F687-4F45-9708-019B960494DF}">
              <a14:hiddenLine xmlns:a14="http://schemas.microsoft.com/office/drawing/2010/main" xmlns="" w="57150" cmpd="thickThin">
                <a:solidFill>
                  <a:srgbClr val="6633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grpSp>
        <p:nvGrpSpPr>
          <p:cNvPr id="185393" name="Group 49"/>
          <p:cNvGrpSpPr>
            <a:grpSpLocks/>
          </p:cNvGrpSpPr>
          <p:nvPr/>
        </p:nvGrpSpPr>
        <p:grpSpPr bwMode="auto">
          <a:xfrm>
            <a:off x="866775" y="4594225"/>
            <a:ext cx="128588" cy="61913"/>
            <a:chOff x="2838" y="2415"/>
            <a:chExt cx="86" cy="40"/>
          </a:xfrm>
        </p:grpSpPr>
        <p:sp>
          <p:nvSpPr>
            <p:cNvPr id="185394" name="Arc 50"/>
            <p:cNvSpPr>
              <a:spLocks/>
            </p:cNvSpPr>
            <p:nvPr/>
          </p:nvSpPr>
          <p:spPr bwMode="auto">
            <a:xfrm flipV="1">
              <a:off x="2841" y="2415"/>
              <a:ext cx="80" cy="40"/>
            </a:xfrm>
            <a:custGeom>
              <a:avLst/>
              <a:gdLst>
                <a:gd name="G0" fmla="+- 20850 0 0"/>
                <a:gd name="G1" fmla="+- 0 0 0"/>
                <a:gd name="G2" fmla="+- 21600 0 0"/>
                <a:gd name="T0" fmla="*/ 42223 w 42223"/>
                <a:gd name="T1" fmla="*/ 3121 h 21600"/>
                <a:gd name="T2" fmla="*/ 0 w 42223"/>
                <a:gd name="T3" fmla="*/ 5642 h 21600"/>
                <a:gd name="T4" fmla="*/ 20850 w 42223"/>
                <a:gd name="T5" fmla="*/ 0 h 21600"/>
              </a:gdLst>
              <a:ahLst/>
              <a:cxnLst>
                <a:cxn ang="0">
                  <a:pos x="T0" y="T1"/>
                </a:cxn>
                <a:cxn ang="0">
                  <a:pos x="T2" y="T3"/>
                </a:cxn>
                <a:cxn ang="0">
                  <a:pos x="T4" y="T5"/>
                </a:cxn>
              </a:cxnLst>
              <a:rect l="0" t="0" r="r" b="b"/>
              <a:pathLst>
                <a:path w="42223" h="21600" fill="none" extrusionOk="0">
                  <a:moveTo>
                    <a:pt x="42223" y="3121"/>
                  </a:moveTo>
                  <a:cubicBezTo>
                    <a:pt x="40673" y="13732"/>
                    <a:pt x="31573" y="21599"/>
                    <a:pt x="20850" y="21600"/>
                  </a:cubicBezTo>
                  <a:cubicBezTo>
                    <a:pt x="11093" y="21600"/>
                    <a:pt x="2548" y="15059"/>
                    <a:pt x="-1" y="5642"/>
                  </a:cubicBezTo>
                </a:path>
                <a:path w="42223" h="21600" stroke="0" extrusionOk="0">
                  <a:moveTo>
                    <a:pt x="42223" y="3121"/>
                  </a:moveTo>
                  <a:cubicBezTo>
                    <a:pt x="40673" y="13732"/>
                    <a:pt x="31573" y="21599"/>
                    <a:pt x="20850" y="21600"/>
                  </a:cubicBezTo>
                  <a:cubicBezTo>
                    <a:pt x="11093" y="21600"/>
                    <a:pt x="2548" y="15059"/>
                    <a:pt x="-1" y="5642"/>
                  </a:cubicBezTo>
                  <a:lnTo>
                    <a:pt x="20850" y="0"/>
                  </a:lnTo>
                  <a:close/>
                </a:path>
              </a:pathLst>
            </a:custGeom>
            <a:noFill/>
            <a:ln w="635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5395" name="Freeform 51"/>
            <p:cNvSpPr>
              <a:spLocks/>
            </p:cNvSpPr>
            <p:nvPr/>
          </p:nvSpPr>
          <p:spPr bwMode="auto">
            <a:xfrm>
              <a:off x="2838" y="2438"/>
              <a:ext cx="12" cy="12"/>
            </a:xfrm>
            <a:custGeom>
              <a:avLst/>
              <a:gdLst>
                <a:gd name="T0" fmla="*/ 0 w 48"/>
                <a:gd name="T1" fmla="*/ 0 h 48"/>
                <a:gd name="T2" fmla="*/ 0 w 48"/>
                <a:gd name="T3" fmla="*/ 48 h 48"/>
                <a:gd name="T4" fmla="*/ 48 w 48"/>
                <a:gd name="T5" fmla="*/ 0 h 48"/>
              </a:gdLst>
              <a:ahLst/>
              <a:cxnLst>
                <a:cxn ang="0">
                  <a:pos x="T0" y="T1"/>
                </a:cxn>
                <a:cxn ang="0">
                  <a:pos x="T2" y="T3"/>
                </a:cxn>
                <a:cxn ang="0">
                  <a:pos x="T4" y="T5"/>
                </a:cxn>
              </a:cxnLst>
              <a:rect l="0" t="0" r="r" b="b"/>
              <a:pathLst>
                <a:path w="48" h="48">
                  <a:moveTo>
                    <a:pt x="0" y="0"/>
                  </a:moveTo>
                  <a:lnTo>
                    <a:pt x="0" y="48"/>
                  </a:lnTo>
                  <a:lnTo>
                    <a:pt x="48" y="0"/>
                  </a:lnTo>
                </a:path>
              </a:pathLst>
            </a:custGeom>
            <a:noFill/>
            <a:ln w="6350" cmpd="sng">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396" name="Freeform 52"/>
            <p:cNvSpPr>
              <a:spLocks/>
            </p:cNvSpPr>
            <p:nvPr/>
          </p:nvSpPr>
          <p:spPr bwMode="auto">
            <a:xfrm>
              <a:off x="2912" y="2442"/>
              <a:ext cx="12" cy="12"/>
            </a:xfrm>
            <a:custGeom>
              <a:avLst/>
              <a:gdLst>
                <a:gd name="T0" fmla="*/ 0 w 48"/>
                <a:gd name="T1" fmla="*/ 0 h 48"/>
                <a:gd name="T2" fmla="*/ 48 w 48"/>
                <a:gd name="T3" fmla="*/ 48 h 48"/>
                <a:gd name="T4" fmla="*/ 48 w 48"/>
                <a:gd name="T5" fmla="*/ 0 h 48"/>
              </a:gdLst>
              <a:ahLst/>
              <a:cxnLst>
                <a:cxn ang="0">
                  <a:pos x="T0" y="T1"/>
                </a:cxn>
                <a:cxn ang="0">
                  <a:pos x="T2" y="T3"/>
                </a:cxn>
                <a:cxn ang="0">
                  <a:pos x="T4" y="T5"/>
                </a:cxn>
              </a:cxnLst>
              <a:rect l="0" t="0" r="r" b="b"/>
              <a:pathLst>
                <a:path w="48" h="48">
                  <a:moveTo>
                    <a:pt x="0" y="0"/>
                  </a:moveTo>
                  <a:lnTo>
                    <a:pt x="48" y="48"/>
                  </a:lnTo>
                  <a:lnTo>
                    <a:pt x="48" y="0"/>
                  </a:lnTo>
                </a:path>
              </a:pathLst>
            </a:custGeom>
            <a:noFill/>
            <a:ln w="6350" cmpd="sng">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sp>
        <p:nvSpPr>
          <p:cNvPr id="185397" name="Oval 53"/>
          <p:cNvSpPr>
            <a:spLocks noChangeArrowheads="1"/>
          </p:cNvSpPr>
          <p:nvPr/>
        </p:nvSpPr>
        <p:spPr bwMode="auto">
          <a:xfrm>
            <a:off x="900113" y="4408488"/>
            <a:ext cx="63500" cy="63500"/>
          </a:xfrm>
          <a:prstGeom prst="ellipse">
            <a:avLst/>
          </a:prstGeom>
          <a:solidFill>
            <a:srgbClr val="0000FF"/>
          </a:solidFill>
          <a:ln w="6350">
            <a:solidFill>
              <a:srgbClr val="009900"/>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lang="vi-VN">
              <a:latin typeface="Arial" charset="0"/>
            </a:endParaRPr>
          </a:p>
        </p:txBody>
      </p:sp>
      <p:sp>
        <p:nvSpPr>
          <p:cNvPr id="185398" name="Oval 54"/>
          <p:cNvSpPr>
            <a:spLocks noChangeArrowheads="1"/>
          </p:cNvSpPr>
          <p:nvPr/>
        </p:nvSpPr>
        <p:spPr bwMode="auto">
          <a:xfrm>
            <a:off x="163513" y="4983163"/>
            <a:ext cx="166687" cy="160337"/>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5399" name="Oval 55"/>
          <p:cNvSpPr>
            <a:spLocks noChangeArrowheads="1"/>
          </p:cNvSpPr>
          <p:nvPr/>
        </p:nvSpPr>
        <p:spPr bwMode="auto">
          <a:xfrm>
            <a:off x="1481138" y="4983163"/>
            <a:ext cx="166687" cy="160337"/>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5400" name="Text Box 56"/>
          <p:cNvSpPr txBox="1">
            <a:spLocks noChangeArrowheads="1"/>
          </p:cNvSpPr>
          <p:nvPr/>
        </p:nvSpPr>
        <p:spPr bwMode="auto">
          <a:xfrm>
            <a:off x="171450" y="4772025"/>
            <a:ext cx="44926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sz="2400">
                <a:latin typeface="Arial" charset="0"/>
              </a:rPr>
              <a:t>+</a:t>
            </a:r>
          </a:p>
        </p:txBody>
      </p:sp>
      <p:sp>
        <p:nvSpPr>
          <p:cNvPr id="185401" name="Text Box 57"/>
          <p:cNvSpPr txBox="1">
            <a:spLocks noChangeArrowheads="1"/>
          </p:cNvSpPr>
          <p:nvPr/>
        </p:nvSpPr>
        <p:spPr bwMode="auto">
          <a:xfrm>
            <a:off x="1287463" y="4689475"/>
            <a:ext cx="449262"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sz="2400">
                <a:latin typeface="Arial" charset="0"/>
              </a:rPr>
              <a:t>-</a:t>
            </a:r>
          </a:p>
        </p:txBody>
      </p:sp>
      <p:sp>
        <p:nvSpPr>
          <p:cNvPr id="185402" name="Text Box 58"/>
          <p:cNvSpPr txBox="1">
            <a:spLocks noChangeArrowheads="1"/>
          </p:cNvSpPr>
          <p:nvPr/>
        </p:nvSpPr>
        <p:spPr bwMode="auto">
          <a:xfrm>
            <a:off x="771525" y="4689475"/>
            <a:ext cx="515938"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sz="3200" b="1">
                <a:solidFill>
                  <a:srgbClr val="FF0000"/>
                </a:solidFill>
                <a:latin typeface=".VnTimeH" pitchFamily="34" charset="0"/>
              </a:rPr>
              <a:t>A</a:t>
            </a:r>
          </a:p>
        </p:txBody>
      </p:sp>
      <p:sp>
        <p:nvSpPr>
          <p:cNvPr id="185403" name="Rectangle 59"/>
          <p:cNvSpPr>
            <a:spLocks noChangeArrowheads="1"/>
          </p:cNvSpPr>
          <p:nvPr/>
        </p:nvSpPr>
        <p:spPr bwMode="auto">
          <a:xfrm>
            <a:off x="42863" y="3619500"/>
            <a:ext cx="1833562" cy="869950"/>
          </a:xfrm>
          <a:prstGeom prst="rect">
            <a:avLst/>
          </a:prstGeom>
          <a:noFill/>
          <a:ln w="28575">
            <a:solidFill>
              <a:srgbClr val="0000CC"/>
            </a:solidFill>
            <a:miter lim="800000"/>
            <a:headEnd/>
            <a:tailEnd/>
          </a:ln>
          <a:effectLst/>
          <a:extLst>
            <a:ext uri="{909E8E84-426E-40DD-AFC4-6F175D3DCCD1}">
              <a14:hiddenFill xmlns:a14="http://schemas.microsoft.com/office/drawing/2010/main" xmlns="">
                <a:gradFill rotWithShape="1">
                  <a:gsLst>
                    <a:gs pos="0">
                      <a:schemeClr val="bg1">
                        <a:alpha val="38000"/>
                      </a:schemeClr>
                    </a:gs>
                    <a:gs pos="100000">
                      <a:schemeClr val="bg1">
                        <a:gamma/>
                        <a:tint val="0"/>
                        <a:invGamma/>
                        <a:alpha val="37000"/>
                      </a:schemeClr>
                    </a:gs>
                  </a:gsLst>
                  <a:lin ang="5400000" scaled="1"/>
                </a:gra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lang="vi-VN">
              <a:latin typeface="Arial" charset="0"/>
            </a:endParaRPr>
          </a:p>
        </p:txBody>
      </p:sp>
      <p:sp>
        <p:nvSpPr>
          <p:cNvPr id="185404" name="Line 60"/>
          <p:cNvSpPr>
            <a:spLocks noChangeShapeType="1"/>
          </p:cNvSpPr>
          <p:nvPr/>
        </p:nvSpPr>
        <p:spPr bwMode="auto">
          <a:xfrm flipV="1">
            <a:off x="228600" y="2514600"/>
            <a:ext cx="0" cy="2540000"/>
          </a:xfrm>
          <a:prstGeom prst="line">
            <a:avLst/>
          </a:prstGeom>
          <a:noFill/>
          <a:ln w="57150">
            <a:solidFill>
              <a:srgbClr val="F00A2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nvGrpSpPr>
          <p:cNvPr id="185405" name="Group 61"/>
          <p:cNvGrpSpPr>
            <a:grpSpLocks/>
          </p:cNvGrpSpPr>
          <p:nvPr/>
        </p:nvGrpSpPr>
        <p:grpSpPr bwMode="auto">
          <a:xfrm rot="-1062720">
            <a:off x="608330" y="4192905"/>
            <a:ext cx="793750" cy="557213"/>
            <a:chOff x="1680" y="1440"/>
            <a:chExt cx="592" cy="400"/>
          </a:xfrm>
        </p:grpSpPr>
        <p:sp>
          <p:nvSpPr>
            <p:cNvPr id="185407" name="Line 63"/>
            <p:cNvSpPr>
              <a:spLocks noChangeShapeType="1"/>
            </p:cNvSpPr>
            <p:nvPr/>
          </p:nvSpPr>
          <p:spPr bwMode="auto">
            <a:xfrm flipH="1" flipV="1">
              <a:off x="1680" y="1440"/>
              <a:ext cx="288" cy="192"/>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08" name="Line 64"/>
            <p:cNvSpPr>
              <a:spLocks noChangeShapeType="1"/>
            </p:cNvSpPr>
            <p:nvPr/>
          </p:nvSpPr>
          <p:spPr bwMode="auto">
            <a:xfrm flipH="1" flipV="1">
              <a:off x="1984" y="1648"/>
              <a:ext cx="288" cy="192"/>
            </a:xfrm>
            <a:prstGeom prst="line">
              <a:avLst/>
            </a:prstGeom>
            <a:noFill/>
            <a:ln w="9525">
              <a:solidFill>
                <a:srgbClr val="0066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sp>
        <p:nvSpPr>
          <p:cNvPr id="185409" name="Line 65"/>
          <p:cNvSpPr>
            <a:spLocks noChangeShapeType="1"/>
          </p:cNvSpPr>
          <p:nvPr/>
        </p:nvSpPr>
        <p:spPr bwMode="auto">
          <a:xfrm>
            <a:off x="1466850" y="5076825"/>
            <a:ext cx="990600" cy="0"/>
          </a:xfrm>
          <a:prstGeom prst="line">
            <a:avLst/>
          </a:prstGeom>
          <a:noFill/>
          <a:ln w="571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10" name="Line 66"/>
          <p:cNvSpPr>
            <a:spLocks noChangeShapeType="1"/>
          </p:cNvSpPr>
          <p:nvPr/>
        </p:nvSpPr>
        <p:spPr bwMode="auto">
          <a:xfrm>
            <a:off x="3733800" y="2514600"/>
            <a:ext cx="914400" cy="0"/>
          </a:xfrm>
          <a:prstGeom prst="line">
            <a:avLst/>
          </a:prstGeom>
          <a:noFill/>
          <a:ln w="57150">
            <a:solidFill>
              <a:srgbClr val="660033"/>
            </a:solidFill>
            <a:round/>
            <a:headEnd type="oval" w="med" len="med"/>
            <a:tailEnd type="oval"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nvGrpSpPr>
          <p:cNvPr id="185411" name="Group 67"/>
          <p:cNvGrpSpPr>
            <a:grpSpLocks/>
          </p:cNvGrpSpPr>
          <p:nvPr/>
        </p:nvGrpSpPr>
        <p:grpSpPr bwMode="auto">
          <a:xfrm>
            <a:off x="4114800" y="4038600"/>
            <a:ext cx="1760538" cy="533400"/>
            <a:chOff x="1776" y="2976"/>
            <a:chExt cx="1109" cy="336"/>
          </a:xfrm>
        </p:grpSpPr>
        <p:sp>
          <p:nvSpPr>
            <p:cNvPr id="185412" name="Line 68"/>
            <p:cNvSpPr>
              <a:spLocks noChangeShapeType="1"/>
            </p:cNvSpPr>
            <p:nvPr/>
          </p:nvSpPr>
          <p:spPr bwMode="auto">
            <a:xfrm>
              <a:off x="2736" y="3072"/>
              <a:ext cx="149" cy="80"/>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13" name="Line 69"/>
            <p:cNvSpPr>
              <a:spLocks noChangeShapeType="1"/>
            </p:cNvSpPr>
            <p:nvPr/>
          </p:nvSpPr>
          <p:spPr bwMode="auto">
            <a:xfrm flipV="1">
              <a:off x="2688" y="3072"/>
              <a:ext cx="50" cy="224"/>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nvGrpSpPr>
            <p:cNvPr id="185414" name="Group 70"/>
            <p:cNvGrpSpPr>
              <a:grpSpLocks/>
            </p:cNvGrpSpPr>
            <p:nvPr/>
          </p:nvGrpSpPr>
          <p:grpSpPr bwMode="auto">
            <a:xfrm>
              <a:off x="1776" y="2976"/>
              <a:ext cx="905" cy="336"/>
              <a:chOff x="2880" y="2544"/>
              <a:chExt cx="905" cy="336"/>
            </a:xfrm>
          </p:grpSpPr>
          <p:sp>
            <p:nvSpPr>
              <p:cNvPr id="185415" name="Line 71"/>
              <p:cNvSpPr>
                <a:spLocks noChangeShapeType="1"/>
              </p:cNvSpPr>
              <p:nvPr/>
            </p:nvSpPr>
            <p:spPr bwMode="auto">
              <a:xfrm flipH="1" flipV="1">
                <a:off x="2930" y="2544"/>
                <a:ext cx="10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16" name="Line 72"/>
              <p:cNvSpPr>
                <a:spLocks noChangeShapeType="1"/>
              </p:cNvSpPr>
              <p:nvPr/>
            </p:nvSpPr>
            <p:spPr bwMode="auto">
              <a:xfrm flipH="1" flipV="1">
                <a:off x="3081" y="2544"/>
                <a:ext cx="10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17" name="Line 73"/>
              <p:cNvSpPr>
                <a:spLocks noChangeShapeType="1"/>
              </p:cNvSpPr>
              <p:nvPr/>
            </p:nvSpPr>
            <p:spPr bwMode="auto">
              <a:xfrm flipH="1" flipV="1">
                <a:off x="3232" y="2544"/>
                <a:ext cx="10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18" name="Line 74"/>
              <p:cNvSpPr>
                <a:spLocks noChangeShapeType="1"/>
              </p:cNvSpPr>
              <p:nvPr/>
            </p:nvSpPr>
            <p:spPr bwMode="auto">
              <a:xfrm flipH="1" flipV="1">
                <a:off x="3383" y="2544"/>
                <a:ext cx="10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19" name="Line 75"/>
              <p:cNvSpPr>
                <a:spLocks noChangeShapeType="1"/>
              </p:cNvSpPr>
              <p:nvPr/>
            </p:nvSpPr>
            <p:spPr bwMode="auto">
              <a:xfrm flipH="1" flipV="1">
                <a:off x="3534" y="2544"/>
                <a:ext cx="10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20" name="Line 76"/>
              <p:cNvSpPr>
                <a:spLocks noChangeShapeType="1"/>
              </p:cNvSpPr>
              <p:nvPr/>
            </p:nvSpPr>
            <p:spPr bwMode="auto">
              <a:xfrm flipV="1">
                <a:off x="3031" y="2544"/>
                <a:ext cx="5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21" name="Line 77"/>
              <p:cNvSpPr>
                <a:spLocks noChangeShapeType="1"/>
              </p:cNvSpPr>
              <p:nvPr/>
            </p:nvSpPr>
            <p:spPr bwMode="auto">
              <a:xfrm flipV="1">
                <a:off x="3182" y="2544"/>
                <a:ext cx="5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22" name="Line 78"/>
              <p:cNvSpPr>
                <a:spLocks noChangeShapeType="1"/>
              </p:cNvSpPr>
              <p:nvPr/>
            </p:nvSpPr>
            <p:spPr bwMode="auto">
              <a:xfrm flipV="1">
                <a:off x="3333" y="2544"/>
                <a:ext cx="5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23" name="Line 79"/>
              <p:cNvSpPr>
                <a:spLocks noChangeShapeType="1"/>
              </p:cNvSpPr>
              <p:nvPr/>
            </p:nvSpPr>
            <p:spPr bwMode="auto">
              <a:xfrm flipV="1">
                <a:off x="3483" y="2544"/>
                <a:ext cx="5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24" name="Line 80"/>
              <p:cNvSpPr>
                <a:spLocks noChangeShapeType="1"/>
              </p:cNvSpPr>
              <p:nvPr/>
            </p:nvSpPr>
            <p:spPr bwMode="auto">
              <a:xfrm flipV="1">
                <a:off x="3634" y="2544"/>
                <a:ext cx="5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25" name="Line 81"/>
              <p:cNvSpPr>
                <a:spLocks noChangeShapeType="1"/>
              </p:cNvSpPr>
              <p:nvPr/>
            </p:nvSpPr>
            <p:spPr bwMode="auto">
              <a:xfrm flipH="1" flipV="1">
                <a:off x="3685" y="2544"/>
                <a:ext cx="10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26" name="Line 82"/>
              <p:cNvSpPr>
                <a:spLocks noChangeShapeType="1"/>
              </p:cNvSpPr>
              <p:nvPr/>
            </p:nvSpPr>
            <p:spPr bwMode="auto">
              <a:xfrm flipV="1">
                <a:off x="2880" y="2544"/>
                <a:ext cx="50" cy="224"/>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grpSp>
      <p:grpSp>
        <p:nvGrpSpPr>
          <p:cNvPr id="185427" name="Group 83"/>
          <p:cNvGrpSpPr>
            <a:grpSpLocks/>
          </p:cNvGrpSpPr>
          <p:nvPr/>
        </p:nvGrpSpPr>
        <p:grpSpPr bwMode="auto">
          <a:xfrm>
            <a:off x="2790825" y="2212981"/>
            <a:ext cx="869950" cy="558800"/>
            <a:chOff x="2208" y="3869"/>
            <a:chExt cx="548" cy="352"/>
          </a:xfrm>
        </p:grpSpPr>
        <p:sp>
          <p:nvSpPr>
            <p:cNvPr id="185429" name="Line 85"/>
            <p:cNvSpPr>
              <a:spLocks noChangeShapeType="1"/>
            </p:cNvSpPr>
            <p:nvPr/>
          </p:nvSpPr>
          <p:spPr bwMode="auto">
            <a:xfrm flipV="1">
              <a:off x="2208" y="4029"/>
              <a:ext cx="288" cy="192"/>
            </a:xfrm>
            <a:prstGeom prst="line">
              <a:avLst/>
            </a:prstGeom>
            <a:noFill/>
            <a:ln w="57150">
              <a:solidFill>
                <a:schemeClr val="accent1">
                  <a:lumMod val="20000"/>
                  <a:lumOff val="80000"/>
                  <a:alpha val="0"/>
                </a:schemeClr>
              </a:solidFill>
              <a:round/>
              <a:headEnd type="oval"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28" name="Line 84"/>
            <p:cNvSpPr>
              <a:spLocks noChangeShapeType="1"/>
            </p:cNvSpPr>
            <p:nvPr/>
          </p:nvSpPr>
          <p:spPr bwMode="auto">
            <a:xfrm flipV="1">
              <a:off x="2468" y="3869"/>
              <a:ext cx="288" cy="192"/>
            </a:xfrm>
            <a:prstGeom prst="line">
              <a:avLst/>
            </a:prstGeom>
            <a:noFill/>
            <a:ln w="57150">
              <a:solidFill>
                <a:srgbClr val="FF3300"/>
              </a:solidFill>
              <a:round/>
              <a:headEnd type="oval" w="med" len="med"/>
              <a:tailEnd type="oval"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sp>
        <p:nvSpPr>
          <p:cNvPr id="185430" name="Line 86"/>
          <p:cNvSpPr>
            <a:spLocks noChangeShapeType="1"/>
          </p:cNvSpPr>
          <p:nvPr/>
        </p:nvSpPr>
        <p:spPr bwMode="auto">
          <a:xfrm>
            <a:off x="5029200" y="2514600"/>
            <a:ext cx="3733800" cy="0"/>
          </a:xfrm>
          <a:prstGeom prst="line">
            <a:avLst/>
          </a:prstGeom>
          <a:noFill/>
          <a:ln w="57150">
            <a:solidFill>
              <a:srgbClr val="660033"/>
            </a:solidFill>
            <a:round/>
            <a:headEnd type="oval" w="med" len="me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nvGrpSpPr>
          <p:cNvPr id="185431" name="Group 87"/>
          <p:cNvGrpSpPr>
            <a:grpSpLocks/>
          </p:cNvGrpSpPr>
          <p:nvPr/>
        </p:nvGrpSpPr>
        <p:grpSpPr bwMode="auto">
          <a:xfrm>
            <a:off x="4267200" y="5035550"/>
            <a:ext cx="2222500" cy="1822450"/>
            <a:chOff x="2592" y="1680"/>
            <a:chExt cx="1400" cy="1148"/>
          </a:xfrm>
        </p:grpSpPr>
        <p:sp>
          <p:nvSpPr>
            <p:cNvPr id="185432" name="Text Box 88"/>
            <p:cNvSpPr txBox="1">
              <a:spLocks noChangeArrowheads="1"/>
            </p:cNvSpPr>
            <p:nvPr/>
          </p:nvSpPr>
          <p:spPr bwMode="auto">
            <a:xfrm>
              <a:off x="3456" y="1776"/>
              <a:ext cx="384"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a:latin typeface=".VnTimeH" pitchFamily="34" charset="0"/>
                </a:rPr>
                <a:t>K</a:t>
              </a:r>
            </a:p>
          </p:txBody>
        </p:sp>
        <p:sp>
          <p:nvSpPr>
            <p:cNvPr id="185433" name="Oval 89"/>
            <p:cNvSpPr>
              <a:spLocks noChangeArrowheads="1"/>
            </p:cNvSpPr>
            <p:nvPr/>
          </p:nvSpPr>
          <p:spPr bwMode="auto">
            <a:xfrm rot="-4329641">
              <a:off x="2992" y="2336"/>
              <a:ext cx="66" cy="64"/>
            </a:xfrm>
            <a:prstGeom prst="ellipse">
              <a:avLst/>
            </a:prstGeom>
            <a:solidFill>
              <a:srgbClr val="0000FF"/>
            </a:solidFill>
            <a:ln w="6350">
              <a:solidFill>
                <a:srgbClr val="FF00FF"/>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pPr algn="ctr"/>
              <a:endParaRPr lang="vi-VN">
                <a:latin typeface="Arial" charset="0"/>
              </a:endParaRPr>
            </a:p>
          </p:txBody>
        </p:sp>
        <p:sp>
          <p:nvSpPr>
            <p:cNvPr id="185434" name="Rectangle 90"/>
            <p:cNvSpPr>
              <a:spLocks noChangeArrowheads="1"/>
            </p:cNvSpPr>
            <p:nvPr/>
          </p:nvSpPr>
          <p:spPr bwMode="auto">
            <a:xfrm>
              <a:off x="2599" y="1680"/>
              <a:ext cx="1393" cy="1142"/>
            </a:xfrm>
            <a:prstGeom prst="rect">
              <a:avLst/>
            </a:prstGeom>
            <a:solidFill>
              <a:schemeClr val="tx1"/>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tx1"/>
              </a:extrusionClr>
            </a:sp3d>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flatTx/>
            </a:bodyPr>
            <a:lstStyle/>
            <a:p>
              <a:endParaRPr lang="vi-VN"/>
            </a:p>
          </p:txBody>
        </p:sp>
        <p:sp>
          <p:nvSpPr>
            <p:cNvPr id="185435" name="Rectangle 91"/>
            <p:cNvSpPr>
              <a:spLocks noChangeArrowheads="1"/>
            </p:cNvSpPr>
            <p:nvPr/>
          </p:nvSpPr>
          <p:spPr bwMode="auto">
            <a:xfrm>
              <a:off x="2592" y="1686"/>
              <a:ext cx="1393" cy="1142"/>
            </a:xfrm>
            <a:prstGeom prst="rect">
              <a:avLst/>
            </a:prstGeom>
            <a:solidFill>
              <a:schemeClr val="bg1"/>
            </a:solidFill>
            <a:ln w="57150" cmpd="thickThin">
              <a:solidFill>
                <a:srgbClr val="6633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5436" name="Rectangle 92"/>
            <p:cNvSpPr>
              <a:spLocks noChangeArrowheads="1"/>
            </p:cNvSpPr>
            <p:nvPr/>
          </p:nvSpPr>
          <p:spPr bwMode="auto">
            <a:xfrm>
              <a:off x="2652" y="1725"/>
              <a:ext cx="1280" cy="646"/>
            </a:xfrm>
            <a:prstGeom prst="rect">
              <a:avLst/>
            </a:prstGeom>
            <a:solidFill>
              <a:schemeClr val="bg1">
                <a:alpha val="38000"/>
              </a:schemeClr>
            </a:solidFill>
            <a:ln w="19050">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5437" name="Oval 93"/>
            <p:cNvSpPr>
              <a:spLocks noChangeArrowheads="1"/>
            </p:cNvSpPr>
            <p:nvPr/>
          </p:nvSpPr>
          <p:spPr bwMode="auto">
            <a:xfrm>
              <a:off x="2729" y="1789"/>
              <a:ext cx="1082" cy="985"/>
            </a:xfrm>
            <a:prstGeom prst="ellipse">
              <a:avLst/>
            </a:prstGeom>
            <a:solidFill>
              <a:srgbClr val="FFFFCC"/>
            </a:solidFill>
            <a:ln w="12700">
              <a:solidFill>
                <a:schemeClr val="accent2"/>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5438" name="Text Box 94"/>
            <p:cNvSpPr txBox="1">
              <a:spLocks noChangeArrowheads="1"/>
            </p:cNvSpPr>
            <p:nvPr/>
          </p:nvSpPr>
          <p:spPr bwMode="auto">
            <a:xfrm rot="810395">
              <a:off x="3547" y="1938"/>
              <a:ext cx="255" cy="1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635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200">
                  <a:solidFill>
                    <a:srgbClr val="0000FF"/>
                  </a:solidFill>
                  <a:latin typeface="Times New Roman" pitchFamily="18" charset="0"/>
                </a:rPr>
                <a:t>5</a:t>
              </a:r>
              <a:endParaRPr lang="en-US">
                <a:latin typeface="Arial" charset="0"/>
              </a:endParaRPr>
            </a:p>
          </p:txBody>
        </p:sp>
        <p:sp>
          <p:nvSpPr>
            <p:cNvPr id="185439" name="Oval 95"/>
            <p:cNvSpPr>
              <a:spLocks noChangeArrowheads="1"/>
            </p:cNvSpPr>
            <p:nvPr/>
          </p:nvSpPr>
          <p:spPr bwMode="auto">
            <a:xfrm rot="5400000">
              <a:off x="2748" y="1720"/>
              <a:ext cx="1051" cy="1155"/>
            </a:xfrm>
            <a:prstGeom prst="ellipse">
              <a:avLst/>
            </a:prstGeom>
            <a:noFill/>
            <a:ln w="12700">
              <a:solidFill>
                <a:srgbClr val="003300"/>
              </a:solidFill>
              <a:round/>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5440" name="Arc 96"/>
            <p:cNvSpPr>
              <a:spLocks/>
            </p:cNvSpPr>
            <p:nvPr/>
          </p:nvSpPr>
          <p:spPr bwMode="auto">
            <a:xfrm rot="6681726" flipH="1">
              <a:off x="3121" y="1750"/>
              <a:ext cx="406" cy="723"/>
            </a:xfrm>
            <a:custGeom>
              <a:avLst/>
              <a:gdLst>
                <a:gd name="G0" fmla="+- 2653 0 0"/>
                <a:gd name="G1" fmla="+- 17906 0 0"/>
                <a:gd name="G2" fmla="+- 21600 0 0"/>
                <a:gd name="T0" fmla="*/ 14733 w 24253"/>
                <a:gd name="T1" fmla="*/ 0 h 39506"/>
                <a:gd name="T2" fmla="*/ 0 w 24253"/>
                <a:gd name="T3" fmla="*/ 39342 h 39506"/>
                <a:gd name="T4" fmla="*/ 2653 w 24253"/>
                <a:gd name="T5" fmla="*/ 17906 h 39506"/>
              </a:gdLst>
              <a:ahLst/>
              <a:cxnLst>
                <a:cxn ang="0">
                  <a:pos x="T0" y="T1"/>
                </a:cxn>
                <a:cxn ang="0">
                  <a:pos x="T2" y="T3"/>
                </a:cxn>
                <a:cxn ang="0">
                  <a:pos x="T4" y="T5"/>
                </a:cxn>
              </a:cxnLst>
              <a:rect l="0" t="0" r="r" b="b"/>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close/>
                </a:path>
              </a:pathLst>
            </a:custGeom>
            <a:noFill/>
            <a:ln w="3175">
              <a:solidFill>
                <a:srgbClr val="00FF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5441" name="Line 97"/>
            <p:cNvSpPr>
              <a:spLocks noChangeShapeType="1"/>
            </p:cNvSpPr>
            <p:nvPr/>
          </p:nvSpPr>
          <p:spPr bwMode="auto">
            <a:xfrm rot="10800000">
              <a:off x="3293" y="1910"/>
              <a:ext cx="0" cy="96"/>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42" name="Text Box 98"/>
            <p:cNvSpPr txBox="1">
              <a:spLocks noChangeArrowheads="1"/>
            </p:cNvSpPr>
            <p:nvPr/>
          </p:nvSpPr>
          <p:spPr bwMode="auto">
            <a:xfrm rot="-466213">
              <a:off x="3156" y="1748"/>
              <a:ext cx="250" cy="1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17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200">
                  <a:latin typeface="Arial" charset="0"/>
                </a:rPr>
                <a:t>3</a:t>
              </a:r>
            </a:p>
          </p:txBody>
        </p:sp>
        <p:sp>
          <p:nvSpPr>
            <p:cNvPr id="185443" name="Text Box 99"/>
            <p:cNvSpPr txBox="1">
              <a:spLocks noChangeArrowheads="1"/>
            </p:cNvSpPr>
            <p:nvPr/>
          </p:nvSpPr>
          <p:spPr bwMode="auto">
            <a:xfrm rot="20100000">
              <a:off x="2920" y="1811"/>
              <a:ext cx="342" cy="1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200">
                  <a:solidFill>
                    <a:srgbClr val="0000FF"/>
                  </a:solidFill>
                  <a:latin typeface="Times New Roman" pitchFamily="18" charset="0"/>
                </a:rPr>
                <a:t>2</a:t>
              </a:r>
              <a:endParaRPr lang="en-US">
                <a:latin typeface="Arial" charset="0"/>
              </a:endParaRPr>
            </a:p>
          </p:txBody>
        </p:sp>
        <p:sp>
          <p:nvSpPr>
            <p:cNvPr id="185444" name="Line 100"/>
            <p:cNvSpPr>
              <a:spLocks noChangeShapeType="1"/>
            </p:cNvSpPr>
            <p:nvPr/>
          </p:nvSpPr>
          <p:spPr bwMode="auto">
            <a:xfrm rot="300000">
              <a:off x="3329" y="1910"/>
              <a:ext cx="0" cy="40"/>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45" name="Line 101"/>
            <p:cNvSpPr>
              <a:spLocks noChangeShapeType="1"/>
            </p:cNvSpPr>
            <p:nvPr/>
          </p:nvSpPr>
          <p:spPr bwMode="auto">
            <a:xfrm rot="600000">
              <a:off x="3362" y="1914"/>
              <a:ext cx="0" cy="41"/>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46" name="Line 102"/>
            <p:cNvSpPr>
              <a:spLocks noChangeShapeType="1"/>
            </p:cNvSpPr>
            <p:nvPr/>
          </p:nvSpPr>
          <p:spPr bwMode="auto">
            <a:xfrm rot="900000">
              <a:off x="3395" y="1922"/>
              <a:ext cx="0" cy="39"/>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47" name="Line 103"/>
            <p:cNvSpPr>
              <a:spLocks noChangeShapeType="1"/>
            </p:cNvSpPr>
            <p:nvPr/>
          </p:nvSpPr>
          <p:spPr bwMode="auto">
            <a:xfrm rot="1200000">
              <a:off x="3427" y="1932"/>
              <a:ext cx="0" cy="41"/>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48" name="Line 104"/>
            <p:cNvSpPr>
              <a:spLocks noChangeShapeType="1"/>
            </p:cNvSpPr>
            <p:nvPr/>
          </p:nvSpPr>
          <p:spPr bwMode="auto">
            <a:xfrm rot="1500000">
              <a:off x="3452" y="1944"/>
              <a:ext cx="0" cy="89"/>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49" name="Line 105"/>
            <p:cNvSpPr>
              <a:spLocks noChangeShapeType="1"/>
            </p:cNvSpPr>
            <p:nvPr/>
          </p:nvSpPr>
          <p:spPr bwMode="auto">
            <a:xfrm rot="1800000">
              <a:off x="3488" y="1962"/>
              <a:ext cx="0" cy="41"/>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50" name="Line 106"/>
            <p:cNvSpPr>
              <a:spLocks noChangeShapeType="1"/>
            </p:cNvSpPr>
            <p:nvPr/>
          </p:nvSpPr>
          <p:spPr bwMode="auto">
            <a:xfrm rot="2100000">
              <a:off x="3513" y="1978"/>
              <a:ext cx="0" cy="39"/>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51" name="Line 107"/>
            <p:cNvSpPr>
              <a:spLocks noChangeShapeType="1"/>
            </p:cNvSpPr>
            <p:nvPr/>
          </p:nvSpPr>
          <p:spPr bwMode="auto">
            <a:xfrm rot="2400000">
              <a:off x="3542" y="1997"/>
              <a:ext cx="0" cy="39"/>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52" name="Line 108"/>
            <p:cNvSpPr>
              <a:spLocks noChangeShapeType="1"/>
            </p:cNvSpPr>
            <p:nvPr/>
          </p:nvSpPr>
          <p:spPr bwMode="auto">
            <a:xfrm rot="2700000">
              <a:off x="3565" y="2018"/>
              <a:ext cx="0" cy="44"/>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53" name="Line 109"/>
            <p:cNvSpPr>
              <a:spLocks noChangeShapeType="1"/>
            </p:cNvSpPr>
            <p:nvPr/>
          </p:nvSpPr>
          <p:spPr bwMode="auto">
            <a:xfrm rot="3000000">
              <a:off x="3570" y="2029"/>
              <a:ext cx="0" cy="98"/>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54" name="Line 110"/>
            <p:cNvSpPr>
              <a:spLocks noChangeShapeType="1"/>
            </p:cNvSpPr>
            <p:nvPr/>
          </p:nvSpPr>
          <p:spPr bwMode="auto">
            <a:xfrm rot="29400000">
              <a:off x="3017" y="2027"/>
              <a:ext cx="0" cy="106"/>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55" name="Line 111"/>
            <p:cNvSpPr>
              <a:spLocks noChangeShapeType="1"/>
            </p:cNvSpPr>
            <p:nvPr/>
          </p:nvSpPr>
          <p:spPr bwMode="auto">
            <a:xfrm rot="18900000">
              <a:off x="3017" y="2018"/>
              <a:ext cx="0" cy="40"/>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56" name="Line 112"/>
            <p:cNvSpPr>
              <a:spLocks noChangeShapeType="1"/>
            </p:cNvSpPr>
            <p:nvPr/>
          </p:nvSpPr>
          <p:spPr bwMode="auto">
            <a:xfrm rot="19200000">
              <a:off x="3040" y="1999"/>
              <a:ext cx="0" cy="38"/>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57" name="Line 113"/>
            <p:cNvSpPr>
              <a:spLocks noChangeShapeType="1"/>
            </p:cNvSpPr>
            <p:nvPr/>
          </p:nvSpPr>
          <p:spPr bwMode="auto">
            <a:xfrm rot="19500000">
              <a:off x="3069" y="1979"/>
              <a:ext cx="0" cy="39"/>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58" name="Line 114"/>
            <p:cNvSpPr>
              <a:spLocks noChangeShapeType="1"/>
            </p:cNvSpPr>
            <p:nvPr/>
          </p:nvSpPr>
          <p:spPr bwMode="auto">
            <a:xfrm rot="19800000">
              <a:off x="3095" y="1961"/>
              <a:ext cx="0" cy="39"/>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59" name="Line 115"/>
            <p:cNvSpPr>
              <a:spLocks noChangeShapeType="1"/>
            </p:cNvSpPr>
            <p:nvPr/>
          </p:nvSpPr>
          <p:spPr bwMode="auto">
            <a:xfrm rot="20100000">
              <a:off x="3139" y="1943"/>
              <a:ext cx="0" cy="88"/>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60" name="Line 116"/>
            <p:cNvSpPr>
              <a:spLocks noChangeShapeType="1"/>
            </p:cNvSpPr>
            <p:nvPr/>
          </p:nvSpPr>
          <p:spPr bwMode="auto">
            <a:xfrm rot="20400000">
              <a:off x="3159" y="1932"/>
              <a:ext cx="0" cy="41"/>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61" name="Line 117"/>
            <p:cNvSpPr>
              <a:spLocks noChangeShapeType="1"/>
            </p:cNvSpPr>
            <p:nvPr/>
          </p:nvSpPr>
          <p:spPr bwMode="auto">
            <a:xfrm rot="20700000">
              <a:off x="3187" y="1925"/>
              <a:ext cx="0" cy="40"/>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62" name="Line 118"/>
            <p:cNvSpPr>
              <a:spLocks noChangeShapeType="1"/>
            </p:cNvSpPr>
            <p:nvPr/>
          </p:nvSpPr>
          <p:spPr bwMode="auto">
            <a:xfrm rot="21000000">
              <a:off x="3221" y="1918"/>
              <a:ext cx="0" cy="39"/>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63" name="Line 119"/>
            <p:cNvSpPr>
              <a:spLocks noChangeShapeType="1"/>
            </p:cNvSpPr>
            <p:nvPr/>
          </p:nvSpPr>
          <p:spPr bwMode="auto">
            <a:xfrm rot="21300000">
              <a:off x="3256" y="1912"/>
              <a:ext cx="0" cy="39"/>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64" name="Line 120"/>
            <p:cNvSpPr>
              <a:spLocks noChangeShapeType="1"/>
            </p:cNvSpPr>
            <p:nvPr/>
          </p:nvSpPr>
          <p:spPr bwMode="auto">
            <a:xfrm rot="49500000">
              <a:off x="2952" y="2150"/>
              <a:ext cx="0" cy="107"/>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65" name="Line 121"/>
            <p:cNvSpPr>
              <a:spLocks noChangeShapeType="1"/>
            </p:cNvSpPr>
            <p:nvPr/>
          </p:nvSpPr>
          <p:spPr bwMode="auto">
            <a:xfrm rot="39000000">
              <a:off x="2931" y="2146"/>
              <a:ext cx="0" cy="42"/>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66" name="Line 122"/>
            <p:cNvSpPr>
              <a:spLocks noChangeShapeType="1"/>
            </p:cNvSpPr>
            <p:nvPr/>
          </p:nvSpPr>
          <p:spPr bwMode="auto">
            <a:xfrm rot="39300000">
              <a:off x="2943" y="2118"/>
              <a:ext cx="0" cy="43"/>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67" name="Line 123"/>
            <p:cNvSpPr>
              <a:spLocks noChangeShapeType="1"/>
            </p:cNvSpPr>
            <p:nvPr/>
          </p:nvSpPr>
          <p:spPr bwMode="auto">
            <a:xfrm rot="39600000">
              <a:off x="2959" y="2094"/>
              <a:ext cx="0" cy="42"/>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68" name="Line 124"/>
            <p:cNvSpPr>
              <a:spLocks noChangeShapeType="1"/>
            </p:cNvSpPr>
            <p:nvPr/>
          </p:nvSpPr>
          <p:spPr bwMode="auto">
            <a:xfrm rot="39900000">
              <a:off x="2975" y="2064"/>
              <a:ext cx="0" cy="42"/>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69" name="Line 125"/>
            <p:cNvSpPr>
              <a:spLocks noChangeShapeType="1"/>
            </p:cNvSpPr>
            <p:nvPr/>
          </p:nvSpPr>
          <p:spPr bwMode="auto">
            <a:xfrm rot="3300000">
              <a:off x="3604" y="2067"/>
              <a:ext cx="0" cy="42"/>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70" name="Line 126"/>
            <p:cNvSpPr>
              <a:spLocks noChangeShapeType="1"/>
            </p:cNvSpPr>
            <p:nvPr/>
          </p:nvSpPr>
          <p:spPr bwMode="auto">
            <a:xfrm rot="3600000">
              <a:off x="3618" y="2088"/>
              <a:ext cx="0" cy="44"/>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71" name="Line 127"/>
            <p:cNvSpPr>
              <a:spLocks noChangeShapeType="1"/>
            </p:cNvSpPr>
            <p:nvPr/>
          </p:nvSpPr>
          <p:spPr bwMode="auto">
            <a:xfrm rot="3900000">
              <a:off x="3637" y="2116"/>
              <a:ext cx="0" cy="42"/>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72" name="Line 128"/>
            <p:cNvSpPr>
              <a:spLocks noChangeShapeType="1"/>
            </p:cNvSpPr>
            <p:nvPr/>
          </p:nvSpPr>
          <p:spPr bwMode="auto">
            <a:xfrm rot="4200000">
              <a:off x="3649" y="2146"/>
              <a:ext cx="0" cy="42"/>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73" name="Line 129"/>
            <p:cNvSpPr>
              <a:spLocks noChangeShapeType="1"/>
            </p:cNvSpPr>
            <p:nvPr/>
          </p:nvSpPr>
          <p:spPr bwMode="auto">
            <a:xfrm rot="4500000">
              <a:off x="3636" y="2155"/>
              <a:ext cx="0" cy="98"/>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74" name="Text Box 130"/>
            <p:cNvSpPr txBox="1">
              <a:spLocks noChangeArrowheads="1"/>
            </p:cNvSpPr>
            <p:nvPr/>
          </p:nvSpPr>
          <p:spPr bwMode="auto">
            <a:xfrm>
              <a:off x="2674" y="2088"/>
              <a:ext cx="343" cy="1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200">
                  <a:solidFill>
                    <a:srgbClr val="0000FF"/>
                  </a:solidFill>
                  <a:latin typeface="Times New Roman" pitchFamily="18" charset="0"/>
                </a:rPr>
                <a:t>0</a:t>
              </a:r>
              <a:endParaRPr lang="en-US">
                <a:latin typeface="Arial" charset="0"/>
              </a:endParaRPr>
            </a:p>
          </p:txBody>
        </p:sp>
        <p:sp>
          <p:nvSpPr>
            <p:cNvPr id="185475" name="Text Box 131"/>
            <p:cNvSpPr txBox="1">
              <a:spLocks noChangeArrowheads="1"/>
            </p:cNvSpPr>
            <p:nvPr/>
          </p:nvSpPr>
          <p:spPr bwMode="auto">
            <a:xfrm rot="-2443161">
              <a:off x="2760" y="1939"/>
              <a:ext cx="342" cy="1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200">
                  <a:latin typeface="Arial" charset="0"/>
                </a:rPr>
                <a:t>1</a:t>
              </a:r>
            </a:p>
          </p:txBody>
        </p:sp>
        <p:sp>
          <p:nvSpPr>
            <p:cNvPr id="185476" name="Text Box 132"/>
            <p:cNvSpPr txBox="1">
              <a:spLocks noChangeArrowheads="1"/>
            </p:cNvSpPr>
            <p:nvPr/>
          </p:nvSpPr>
          <p:spPr bwMode="auto">
            <a:xfrm rot="3000000">
              <a:off x="3392" y="1800"/>
              <a:ext cx="307" cy="1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200">
                  <a:solidFill>
                    <a:srgbClr val="0000FF"/>
                  </a:solidFill>
                  <a:latin typeface="Times New Roman" pitchFamily="18" charset="0"/>
                </a:rPr>
                <a:t>4</a:t>
              </a:r>
              <a:endParaRPr lang="en-US">
                <a:latin typeface="Arial" charset="0"/>
              </a:endParaRPr>
            </a:p>
          </p:txBody>
        </p:sp>
        <p:sp>
          <p:nvSpPr>
            <p:cNvPr id="185477" name="Text Box 133"/>
            <p:cNvSpPr txBox="1">
              <a:spLocks noChangeArrowheads="1"/>
            </p:cNvSpPr>
            <p:nvPr/>
          </p:nvSpPr>
          <p:spPr bwMode="auto">
            <a:xfrm rot="4500000">
              <a:off x="3611" y="2104"/>
              <a:ext cx="309" cy="1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200">
                  <a:solidFill>
                    <a:srgbClr val="0000FF"/>
                  </a:solidFill>
                  <a:latin typeface="Times New Roman" pitchFamily="18" charset="0"/>
                </a:rPr>
                <a:t>6</a:t>
              </a:r>
              <a:endParaRPr lang="en-US">
                <a:latin typeface="Arial" charset="0"/>
              </a:endParaRPr>
            </a:p>
          </p:txBody>
        </p:sp>
        <p:sp>
          <p:nvSpPr>
            <p:cNvPr id="185478" name="Text Box 134"/>
            <p:cNvSpPr txBox="1">
              <a:spLocks noChangeArrowheads="1"/>
            </p:cNvSpPr>
            <p:nvPr/>
          </p:nvSpPr>
          <p:spPr bwMode="auto">
            <a:xfrm>
              <a:off x="2997" y="2051"/>
              <a:ext cx="59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a:latin typeface="Arial" charset="0"/>
                </a:rPr>
                <a:t>V</a:t>
              </a:r>
            </a:p>
          </p:txBody>
        </p:sp>
        <p:sp>
          <p:nvSpPr>
            <p:cNvPr id="185479" name="AutoShape 135"/>
            <p:cNvSpPr>
              <a:spLocks noChangeArrowheads="1"/>
            </p:cNvSpPr>
            <p:nvPr/>
          </p:nvSpPr>
          <p:spPr bwMode="auto">
            <a:xfrm rot="10800000">
              <a:off x="2841" y="1895"/>
              <a:ext cx="910" cy="776"/>
            </a:xfrm>
            <a:custGeom>
              <a:avLst/>
              <a:gdLst>
                <a:gd name="G0" fmla="+- 1811 0 0"/>
                <a:gd name="G1" fmla="+- -11364493 0 0"/>
                <a:gd name="G2" fmla="+- 0 0 -11364493"/>
                <a:gd name="T0" fmla="*/ 0 256 1"/>
                <a:gd name="T1" fmla="*/ 180 256 1"/>
                <a:gd name="G3" fmla="+- -11364493 T0 T1"/>
                <a:gd name="T2" fmla="*/ 0 256 1"/>
                <a:gd name="T3" fmla="*/ 90 256 1"/>
                <a:gd name="G4" fmla="+- -11364493 T2 T3"/>
                <a:gd name="G5" fmla="*/ G4 2 1"/>
                <a:gd name="T4" fmla="*/ 90 256 1"/>
                <a:gd name="T5" fmla="*/ 0 256 1"/>
                <a:gd name="G6" fmla="+- -11364493 T4 T5"/>
                <a:gd name="G7" fmla="*/ G6 2 1"/>
                <a:gd name="G8" fmla="abs -11364493"/>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1811"/>
                <a:gd name="G18" fmla="*/ 1811 1 2"/>
                <a:gd name="G19" fmla="+- G18 5400 0"/>
                <a:gd name="G20" fmla="cos G19 -11364493"/>
                <a:gd name="G21" fmla="sin G19 -11364493"/>
                <a:gd name="G22" fmla="+- G20 10800 0"/>
                <a:gd name="G23" fmla="+- G21 10800 0"/>
                <a:gd name="G24" fmla="+- 10800 0 G20"/>
                <a:gd name="G25" fmla="+- 1811 10800 0"/>
                <a:gd name="G26" fmla="?: G9 G17 G25"/>
                <a:gd name="G27" fmla="?: G9 0 21600"/>
                <a:gd name="G28" fmla="cos 10800 -11364493"/>
                <a:gd name="G29" fmla="sin 10800 -11364493"/>
                <a:gd name="G30" fmla="sin 1811 -11364493"/>
                <a:gd name="G31" fmla="+- G28 10800 0"/>
                <a:gd name="G32" fmla="+- G29 10800 0"/>
                <a:gd name="G33" fmla="+- G30 10800 0"/>
                <a:gd name="G34" fmla="?: G4 0 G31"/>
                <a:gd name="G35" fmla="?: -11364493 G34 0"/>
                <a:gd name="G36" fmla="?: G6 G35 G31"/>
                <a:gd name="G37" fmla="+- 21600 0 G36"/>
                <a:gd name="G38" fmla="?: G4 0 G33"/>
                <a:gd name="G39" fmla="?: -11364493 G38 G32"/>
                <a:gd name="G40" fmla="?: G6 G39 0"/>
                <a:gd name="G41" fmla="?: G4 G32 21600"/>
                <a:gd name="G42" fmla="?: G6 G41 G33"/>
                <a:gd name="T12" fmla="*/ 10800 w 21600"/>
                <a:gd name="T13" fmla="*/ 0 h 21600"/>
                <a:gd name="T14" fmla="*/ 4535 w 21600"/>
                <a:gd name="T15" fmla="*/ 10076 h 21600"/>
                <a:gd name="T16" fmla="*/ 10800 w 21600"/>
                <a:gd name="T17" fmla="*/ 8989 h 21600"/>
                <a:gd name="T18" fmla="*/ 17065 w 21600"/>
                <a:gd name="T19" fmla="*/ 10076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9000" y="10592"/>
                  </a:moveTo>
                  <a:cubicBezTo>
                    <a:pt x="9106" y="9678"/>
                    <a:pt x="9880" y="8988"/>
                    <a:pt x="10800" y="8989"/>
                  </a:cubicBezTo>
                  <a:cubicBezTo>
                    <a:pt x="11719" y="8989"/>
                    <a:pt x="12493" y="9678"/>
                    <a:pt x="12599" y="10592"/>
                  </a:cubicBezTo>
                  <a:lnTo>
                    <a:pt x="21528" y="9560"/>
                  </a:lnTo>
                  <a:cubicBezTo>
                    <a:pt x="20898" y="4111"/>
                    <a:pt x="16285" y="-1"/>
                    <a:pt x="10799" y="0"/>
                  </a:cubicBezTo>
                  <a:cubicBezTo>
                    <a:pt x="5314" y="0"/>
                    <a:pt x="701" y="4111"/>
                    <a:pt x="71" y="9560"/>
                  </a:cubicBezTo>
                  <a:close/>
                </a:path>
              </a:pathLst>
            </a:custGeom>
            <a:solidFill>
              <a:srgbClr val="FFFFCC"/>
            </a:solidFill>
            <a:ln>
              <a:noFill/>
            </a:ln>
            <a:effectLst/>
            <a:extLst>
              <a:ext uri="{91240B29-F687-4F45-9708-019B960494DF}">
                <a14:hiddenLine xmlns:a14="http://schemas.microsoft.com/office/drawing/2010/main" xmlns="" w="317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5480" name="Rectangle 136"/>
            <p:cNvSpPr>
              <a:spLocks noChangeArrowheads="1"/>
            </p:cNvSpPr>
            <p:nvPr/>
          </p:nvSpPr>
          <p:spPr bwMode="auto">
            <a:xfrm>
              <a:off x="2620" y="2336"/>
              <a:ext cx="1283" cy="481"/>
            </a:xfrm>
            <a:prstGeom prst="rect">
              <a:avLst/>
            </a:prstGeom>
            <a:solidFill>
              <a:schemeClr val="bg1"/>
            </a:solidFill>
            <a:ln>
              <a:noFill/>
            </a:ln>
            <a:effectLst/>
            <a:extLst>
              <a:ext uri="{91240B29-F687-4F45-9708-019B960494DF}">
                <a14:hiddenLine xmlns:a14="http://schemas.microsoft.com/office/drawing/2010/main" xmlns="" w="57150" cmpd="thickThin">
                  <a:solidFill>
                    <a:srgbClr val="6633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5481" name="Rectangle 137"/>
            <p:cNvSpPr>
              <a:spLocks noChangeArrowheads="1"/>
            </p:cNvSpPr>
            <p:nvPr/>
          </p:nvSpPr>
          <p:spPr bwMode="auto">
            <a:xfrm>
              <a:off x="2655" y="1728"/>
              <a:ext cx="1273" cy="645"/>
            </a:xfrm>
            <a:prstGeom prst="rect">
              <a:avLst/>
            </a:prstGeom>
            <a:noFill/>
            <a:ln w="28575">
              <a:solidFill>
                <a:srgbClr val="0000FF"/>
              </a:solidFill>
              <a:miter lim="800000"/>
              <a:headEnd/>
              <a:tailEnd/>
            </a:ln>
            <a:effectLst/>
            <a:extLst>
              <a:ext uri="{909E8E84-426E-40DD-AFC4-6F175D3DCCD1}">
                <a14:hiddenFill xmlns:a14="http://schemas.microsoft.com/office/drawing/2010/main" xmlns="">
                  <a:gradFill rotWithShape="1">
                    <a:gsLst>
                      <a:gs pos="0">
                        <a:schemeClr val="bg1">
                          <a:alpha val="38000"/>
                        </a:schemeClr>
                      </a:gs>
                      <a:gs pos="100000">
                        <a:schemeClr val="bg1">
                          <a:gamma/>
                          <a:tint val="0"/>
                          <a:invGamma/>
                          <a:alpha val="37000"/>
                        </a:schemeClr>
                      </a:gs>
                    </a:gsLst>
                    <a:lin ang="5400000" scaled="1"/>
                  </a:gra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lang="vi-VN">
                <a:latin typeface="Arial" charset="0"/>
              </a:endParaRPr>
            </a:p>
          </p:txBody>
        </p:sp>
        <p:sp>
          <p:nvSpPr>
            <p:cNvPr id="185482" name="Rectangle 138"/>
            <p:cNvSpPr>
              <a:spLocks noChangeArrowheads="1"/>
            </p:cNvSpPr>
            <p:nvPr/>
          </p:nvSpPr>
          <p:spPr bwMode="auto">
            <a:xfrm>
              <a:off x="2592" y="1686"/>
              <a:ext cx="1393" cy="1142"/>
            </a:xfrm>
            <a:prstGeom prst="rect">
              <a:avLst/>
            </a:prstGeom>
            <a:noFill/>
            <a:ln w="57150" cmpd="thickThin">
              <a:solidFill>
                <a:srgbClr val="6633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5483" name="AutoShape 139"/>
            <p:cNvSpPr>
              <a:spLocks noChangeArrowheads="1"/>
            </p:cNvSpPr>
            <p:nvPr/>
          </p:nvSpPr>
          <p:spPr bwMode="auto">
            <a:xfrm>
              <a:off x="3263" y="2411"/>
              <a:ext cx="57" cy="52"/>
            </a:xfrm>
            <a:custGeom>
              <a:avLst/>
              <a:gdLst>
                <a:gd name="G0" fmla="+- 432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19"/>
                    <a:pt x="8879" y="4536"/>
                    <a:pt x="8006" y="4952"/>
                  </a:cubicBezTo>
                  <a:close/>
                  <a:moveTo>
                    <a:pt x="4952" y="8006"/>
                  </a:moveTo>
                  <a:cubicBezTo>
                    <a:pt x="4536" y="8879"/>
                    <a:pt x="4320" y="9833"/>
                    <a:pt x="4320" y="10799"/>
                  </a:cubicBezTo>
                  <a:cubicBezTo>
                    <a:pt x="4320" y="14378"/>
                    <a:pt x="7221" y="17280"/>
                    <a:pt x="10800" y="17280"/>
                  </a:cubicBezTo>
                  <a:cubicBezTo>
                    <a:pt x="11766" y="17280"/>
                    <a:pt x="12720" y="17063"/>
                    <a:pt x="13593" y="16647"/>
                  </a:cubicBezTo>
                  <a:close/>
                </a:path>
              </a:pathLst>
            </a:custGeom>
            <a:solidFill>
              <a:srgbClr val="FF3300"/>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5484" name="Arc 140"/>
            <p:cNvSpPr>
              <a:spLocks/>
            </p:cNvSpPr>
            <p:nvPr/>
          </p:nvSpPr>
          <p:spPr bwMode="auto">
            <a:xfrm flipV="1">
              <a:off x="3246" y="2396"/>
              <a:ext cx="91" cy="41"/>
            </a:xfrm>
            <a:custGeom>
              <a:avLst/>
              <a:gdLst>
                <a:gd name="G0" fmla="+- 20850 0 0"/>
                <a:gd name="G1" fmla="+- 0 0 0"/>
                <a:gd name="G2" fmla="+- 21600 0 0"/>
                <a:gd name="T0" fmla="*/ 42223 w 42223"/>
                <a:gd name="T1" fmla="*/ 3121 h 21600"/>
                <a:gd name="T2" fmla="*/ 0 w 42223"/>
                <a:gd name="T3" fmla="*/ 5642 h 21600"/>
                <a:gd name="T4" fmla="*/ 20850 w 42223"/>
                <a:gd name="T5" fmla="*/ 0 h 21600"/>
              </a:gdLst>
              <a:ahLst/>
              <a:cxnLst>
                <a:cxn ang="0">
                  <a:pos x="T0" y="T1"/>
                </a:cxn>
                <a:cxn ang="0">
                  <a:pos x="T2" y="T3"/>
                </a:cxn>
                <a:cxn ang="0">
                  <a:pos x="T4" y="T5"/>
                </a:cxn>
              </a:cxnLst>
              <a:rect l="0" t="0" r="r" b="b"/>
              <a:pathLst>
                <a:path w="42223" h="21600" fill="none" extrusionOk="0">
                  <a:moveTo>
                    <a:pt x="42223" y="3121"/>
                  </a:moveTo>
                  <a:cubicBezTo>
                    <a:pt x="40673" y="13732"/>
                    <a:pt x="31573" y="21599"/>
                    <a:pt x="20850" y="21600"/>
                  </a:cubicBezTo>
                  <a:cubicBezTo>
                    <a:pt x="11093" y="21600"/>
                    <a:pt x="2548" y="15059"/>
                    <a:pt x="-1" y="5642"/>
                  </a:cubicBezTo>
                </a:path>
                <a:path w="42223" h="21600" stroke="0" extrusionOk="0">
                  <a:moveTo>
                    <a:pt x="42223" y="3121"/>
                  </a:moveTo>
                  <a:cubicBezTo>
                    <a:pt x="40673" y="13732"/>
                    <a:pt x="31573" y="21599"/>
                    <a:pt x="20850" y="21600"/>
                  </a:cubicBezTo>
                  <a:cubicBezTo>
                    <a:pt x="11093" y="21600"/>
                    <a:pt x="2548" y="15059"/>
                    <a:pt x="-1" y="5642"/>
                  </a:cubicBezTo>
                  <a:lnTo>
                    <a:pt x="20850" y="0"/>
                  </a:lnTo>
                  <a:close/>
                </a:path>
              </a:pathLst>
            </a:custGeom>
            <a:noFill/>
            <a:ln w="635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5485" name="Freeform 141"/>
            <p:cNvSpPr>
              <a:spLocks/>
            </p:cNvSpPr>
            <p:nvPr/>
          </p:nvSpPr>
          <p:spPr bwMode="auto">
            <a:xfrm>
              <a:off x="3243" y="2419"/>
              <a:ext cx="13" cy="13"/>
            </a:xfrm>
            <a:custGeom>
              <a:avLst/>
              <a:gdLst>
                <a:gd name="T0" fmla="*/ 0 w 48"/>
                <a:gd name="T1" fmla="*/ 0 h 48"/>
                <a:gd name="T2" fmla="*/ 0 w 48"/>
                <a:gd name="T3" fmla="*/ 48 h 48"/>
                <a:gd name="T4" fmla="*/ 48 w 48"/>
                <a:gd name="T5" fmla="*/ 0 h 48"/>
              </a:gdLst>
              <a:ahLst/>
              <a:cxnLst>
                <a:cxn ang="0">
                  <a:pos x="T0" y="T1"/>
                </a:cxn>
                <a:cxn ang="0">
                  <a:pos x="T2" y="T3"/>
                </a:cxn>
                <a:cxn ang="0">
                  <a:pos x="T4" y="T5"/>
                </a:cxn>
              </a:cxnLst>
              <a:rect l="0" t="0" r="r" b="b"/>
              <a:pathLst>
                <a:path w="48" h="48">
                  <a:moveTo>
                    <a:pt x="0" y="0"/>
                  </a:moveTo>
                  <a:lnTo>
                    <a:pt x="0" y="48"/>
                  </a:lnTo>
                  <a:lnTo>
                    <a:pt x="48" y="0"/>
                  </a:lnTo>
                </a:path>
              </a:pathLst>
            </a:custGeom>
            <a:noFill/>
            <a:ln w="6350" cmpd="sng">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86" name="Freeform 142"/>
            <p:cNvSpPr>
              <a:spLocks/>
            </p:cNvSpPr>
            <p:nvPr/>
          </p:nvSpPr>
          <p:spPr bwMode="auto">
            <a:xfrm>
              <a:off x="3327" y="2424"/>
              <a:ext cx="14" cy="12"/>
            </a:xfrm>
            <a:custGeom>
              <a:avLst/>
              <a:gdLst>
                <a:gd name="T0" fmla="*/ 0 w 48"/>
                <a:gd name="T1" fmla="*/ 0 h 48"/>
                <a:gd name="T2" fmla="*/ 48 w 48"/>
                <a:gd name="T3" fmla="*/ 48 h 48"/>
                <a:gd name="T4" fmla="*/ 48 w 48"/>
                <a:gd name="T5" fmla="*/ 0 h 48"/>
              </a:gdLst>
              <a:ahLst/>
              <a:cxnLst>
                <a:cxn ang="0">
                  <a:pos x="T0" y="T1"/>
                </a:cxn>
                <a:cxn ang="0">
                  <a:pos x="T2" y="T3"/>
                </a:cxn>
                <a:cxn ang="0">
                  <a:pos x="T4" y="T5"/>
                </a:cxn>
              </a:cxnLst>
              <a:rect l="0" t="0" r="r" b="b"/>
              <a:pathLst>
                <a:path w="48" h="48">
                  <a:moveTo>
                    <a:pt x="0" y="0"/>
                  </a:moveTo>
                  <a:lnTo>
                    <a:pt x="48" y="48"/>
                  </a:lnTo>
                  <a:lnTo>
                    <a:pt x="48" y="0"/>
                  </a:lnTo>
                </a:path>
              </a:pathLst>
            </a:custGeom>
            <a:noFill/>
            <a:ln w="6350" cmpd="sng">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87" name="AutoShape 143"/>
            <p:cNvSpPr>
              <a:spLocks noChangeArrowheads="1"/>
            </p:cNvSpPr>
            <p:nvPr/>
          </p:nvSpPr>
          <p:spPr bwMode="auto">
            <a:xfrm>
              <a:off x="2680" y="2655"/>
              <a:ext cx="132" cy="12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0000"/>
            </a:solidFill>
            <a:ln w="12700">
              <a:solidFill>
                <a:srgbClr val="0000FF"/>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5488" name="Oval 144"/>
            <p:cNvSpPr>
              <a:spLocks noChangeArrowheads="1"/>
            </p:cNvSpPr>
            <p:nvPr/>
          </p:nvSpPr>
          <p:spPr bwMode="auto">
            <a:xfrm>
              <a:off x="2672" y="2648"/>
              <a:ext cx="144" cy="138"/>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5489" name="Oval 145"/>
            <p:cNvSpPr>
              <a:spLocks noChangeArrowheads="1"/>
            </p:cNvSpPr>
            <p:nvPr/>
          </p:nvSpPr>
          <p:spPr bwMode="auto">
            <a:xfrm>
              <a:off x="3752" y="2648"/>
              <a:ext cx="144" cy="13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5490" name="Text Box 146"/>
            <p:cNvSpPr txBox="1">
              <a:spLocks noChangeArrowheads="1"/>
            </p:cNvSpPr>
            <p:nvPr/>
          </p:nvSpPr>
          <p:spPr bwMode="auto">
            <a:xfrm>
              <a:off x="3600" y="2448"/>
              <a:ext cx="33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sz="2400">
                  <a:latin typeface="Arial" charset="0"/>
                </a:rPr>
                <a:t>-</a:t>
              </a:r>
            </a:p>
          </p:txBody>
        </p:sp>
        <p:sp>
          <p:nvSpPr>
            <p:cNvPr id="185491" name="Text Box 147"/>
            <p:cNvSpPr txBox="1">
              <a:spLocks noChangeArrowheads="1"/>
            </p:cNvSpPr>
            <p:nvPr/>
          </p:nvSpPr>
          <p:spPr bwMode="auto">
            <a:xfrm>
              <a:off x="2736" y="2448"/>
              <a:ext cx="33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sz="2400">
                  <a:latin typeface="Arial" charset="0"/>
                </a:rPr>
                <a:t>+</a:t>
              </a:r>
            </a:p>
          </p:txBody>
        </p:sp>
      </p:grpSp>
      <p:sp>
        <p:nvSpPr>
          <p:cNvPr id="185492" name="Line 148"/>
          <p:cNvSpPr>
            <a:spLocks noChangeShapeType="1"/>
          </p:cNvSpPr>
          <p:nvPr/>
        </p:nvSpPr>
        <p:spPr bwMode="auto">
          <a:xfrm>
            <a:off x="4114800" y="4343400"/>
            <a:ext cx="0" cy="2209800"/>
          </a:xfrm>
          <a:prstGeom prst="line">
            <a:avLst/>
          </a:prstGeom>
          <a:noFill/>
          <a:ln w="57150">
            <a:solidFill>
              <a:srgbClr val="660033"/>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93" name="Line 149"/>
          <p:cNvSpPr>
            <a:spLocks noChangeShapeType="1"/>
          </p:cNvSpPr>
          <p:nvPr/>
        </p:nvSpPr>
        <p:spPr bwMode="auto">
          <a:xfrm>
            <a:off x="7672388" y="4267200"/>
            <a:ext cx="0" cy="2362200"/>
          </a:xfrm>
          <a:prstGeom prst="line">
            <a:avLst/>
          </a:prstGeom>
          <a:noFill/>
          <a:ln w="57150">
            <a:solidFill>
              <a:schemeClr val="tx1"/>
            </a:solidFill>
            <a:round/>
            <a:headEnd type="oval" w="med" len="med"/>
            <a:tailEnd type="oval"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94" name="Line 150"/>
          <p:cNvSpPr>
            <a:spLocks noChangeShapeType="1"/>
          </p:cNvSpPr>
          <p:nvPr/>
        </p:nvSpPr>
        <p:spPr bwMode="auto">
          <a:xfrm>
            <a:off x="4114800" y="6532880"/>
            <a:ext cx="381000" cy="152400"/>
          </a:xfrm>
          <a:prstGeom prst="line">
            <a:avLst/>
          </a:prstGeom>
          <a:noFill/>
          <a:ln w="57150">
            <a:solidFill>
              <a:srgbClr val="8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95" name="Line 151"/>
          <p:cNvSpPr>
            <a:spLocks noChangeShapeType="1"/>
          </p:cNvSpPr>
          <p:nvPr/>
        </p:nvSpPr>
        <p:spPr bwMode="auto">
          <a:xfrm flipV="1">
            <a:off x="6248400" y="6629400"/>
            <a:ext cx="1447800" cy="28575"/>
          </a:xfrm>
          <a:prstGeom prst="line">
            <a:avLst/>
          </a:prstGeom>
          <a:noFill/>
          <a:ln w="57150">
            <a:solidFill>
              <a:schemeClr val="tx1"/>
            </a:solidFill>
            <a:round/>
            <a:headEnd type="oval" w="med" len="me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nvGrpSpPr>
          <p:cNvPr id="185496" name="Group 152"/>
          <p:cNvGrpSpPr>
            <a:grpSpLocks/>
          </p:cNvGrpSpPr>
          <p:nvPr/>
        </p:nvGrpSpPr>
        <p:grpSpPr bwMode="auto">
          <a:xfrm rot="-285818">
            <a:off x="4861560" y="5842000"/>
            <a:ext cx="1066800" cy="609600"/>
            <a:chOff x="1488" y="3504"/>
            <a:chExt cx="864" cy="480"/>
          </a:xfrm>
        </p:grpSpPr>
        <p:sp>
          <p:nvSpPr>
            <p:cNvPr id="185497" name="Line 153"/>
            <p:cNvSpPr>
              <a:spLocks noChangeShapeType="1"/>
            </p:cNvSpPr>
            <p:nvPr/>
          </p:nvSpPr>
          <p:spPr bwMode="auto">
            <a:xfrm flipH="1" flipV="1">
              <a:off x="1488" y="3504"/>
              <a:ext cx="432" cy="240"/>
            </a:xfrm>
            <a:prstGeom prst="line">
              <a:avLst/>
            </a:prstGeom>
            <a:noFill/>
            <a:ln w="9525">
              <a:solidFill>
                <a:srgbClr val="FF3300"/>
              </a:solidFill>
              <a:round/>
              <a:headEnd type="oval"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498" name="Line 154"/>
            <p:cNvSpPr>
              <a:spLocks noChangeShapeType="1"/>
            </p:cNvSpPr>
            <p:nvPr/>
          </p:nvSpPr>
          <p:spPr bwMode="auto">
            <a:xfrm flipH="1" flipV="1">
              <a:off x="1920" y="3744"/>
              <a:ext cx="432" cy="240"/>
            </a:xfrm>
            <a:prstGeom prst="line">
              <a:avLst/>
            </a:prstGeom>
            <a:noFill/>
            <a:ln w="9525">
              <a:solidFill>
                <a:schemeClr val="bg1"/>
              </a:solidFill>
              <a:round/>
              <a:headEnd type="oval"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grpSp>
        <p:nvGrpSpPr>
          <p:cNvPr id="185500" name="Group 156"/>
          <p:cNvGrpSpPr>
            <a:grpSpLocks/>
          </p:cNvGrpSpPr>
          <p:nvPr/>
        </p:nvGrpSpPr>
        <p:grpSpPr bwMode="auto">
          <a:xfrm>
            <a:off x="5867400" y="3962400"/>
            <a:ext cx="1760538" cy="533400"/>
            <a:chOff x="1776" y="2976"/>
            <a:chExt cx="1109" cy="336"/>
          </a:xfrm>
        </p:grpSpPr>
        <p:sp>
          <p:nvSpPr>
            <p:cNvPr id="185501" name="Line 157"/>
            <p:cNvSpPr>
              <a:spLocks noChangeShapeType="1"/>
            </p:cNvSpPr>
            <p:nvPr/>
          </p:nvSpPr>
          <p:spPr bwMode="auto">
            <a:xfrm>
              <a:off x="2736" y="3072"/>
              <a:ext cx="149" cy="80"/>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502" name="Line 158"/>
            <p:cNvSpPr>
              <a:spLocks noChangeShapeType="1"/>
            </p:cNvSpPr>
            <p:nvPr/>
          </p:nvSpPr>
          <p:spPr bwMode="auto">
            <a:xfrm flipV="1">
              <a:off x="2688" y="3072"/>
              <a:ext cx="50" cy="224"/>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nvGrpSpPr>
            <p:cNvPr id="185503" name="Group 159"/>
            <p:cNvGrpSpPr>
              <a:grpSpLocks/>
            </p:cNvGrpSpPr>
            <p:nvPr/>
          </p:nvGrpSpPr>
          <p:grpSpPr bwMode="auto">
            <a:xfrm>
              <a:off x="1776" y="2976"/>
              <a:ext cx="905" cy="336"/>
              <a:chOff x="2880" y="2544"/>
              <a:chExt cx="905" cy="336"/>
            </a:xfrm>
          </p:grpSpPr>
          <p:sp>
            <p:nvSpPr>
              <p:cNvPr id="185504" name="Line 160"/>
              <p:cNvSpPr>
                <a:spLocks noChangeShapeType="1"/>
              </p:cNvSpPr>
              <p:nvPr/>
            </p:nvSpPr>
            <p:spPr bwMode="auto">
              <a:xfrm flipH="1" flipV="1">
                <a:off x="2930" y="2544"/>
                <a:ext cx="10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505" name="Line 161"/>
              <p:cNvSpPr>
                <a:spLocks noChangeShapeType="1"/>
              </p:cNvSpPr>
              <p:nvPr/>
            </p:nvSpPr>
            <p:spPr bwMode="auto">
              <a:xfrm flipH="1" flipV="1">
                <a:off x="3081" y="2544"/>
                <a:ext cx="10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506" name="Line 162"/>
              <p:cNvSpPr>
                <a:spLocks noChangeShapeType="1"/>
              </p:cNvSpPr>
              <p:nvPr/>
            </p:nvSpPr>
            <p:spPr bwMode="auto">
              <a:xfrm flipH="1" flipV="1">
                <a:off x="3232" y="2544"/>
                <a:ext cx="10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507" name="Line 163"/>
              <p:cNvSpPr>
                <a:spLocks noChangeShapeType="1"/>
              </p:cNvSpPr>
              <p:nvPr/>
            </p:nvSpPr>
            <p:spPr bwMode="auto">
              <a:xfrm flipH="1" flipV="1">
                <a:off x="3383" y="2544"/>
                <a:ext cx="10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508" name="Line 164"/>
              <p:cNvSpPr>
                <a:spLocks noChangeShapeType="1"/>
              </p:cNvSpPr>
              <p:nvPr/>
            </p:nvSpPr>
            <p:spPr bwMode="auto">
              <a:xfrm flipH="1" flipV="1">
                <a:off x="3534" y="2544"/>
                <a:ext cx="10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509" name="Line 165"/>
              <p:cNvSpPr>
                <a:spLocks noChangeShapeType="1"/>
              </p:cNvSpPr>
              <p:nvPr/>
            </p:nvSpPr>
            <p:spPr bwMode="auto">
              <a:xfrm flipV="1">
                <a:off x="3031" y="2544"/>
                <a:ext cx="5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510" name="Line 166"/>
              <p:cNvSpPr>
                <a:spLocks noChangeShapeType="1"/>
              </p:cNvSpPr>
              <p:nvPr/>
            </p:nvSpPr>
            <p:spPr bwMode="auto">
              <a:xfrm flipV="1">
                <a:off x="3182" y="2544"/>
                <a:ext cx="5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511" name="Line 167"/>
              <p:cNvSpPr>
                <a:spLocks noChangeShapeType="1"/>
              </p:cNvSpPr>
              <p:nvPr/>
            </p:nvSpPr>
            <p:spPr bwMode="auto">
              <a:xfrm flipV="1">
                <a:off x="3333" y="2544"/>
                <a:ext cx="5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512" name="Line 168"/>
              <p:cNvSpPr>
                <a:spLocks noChangeShapeType="1"/>
              </p:cNvSpPr>
              <p:nvPr/>
            </p:nvSpPr>
            <p:spPr bwMode="auto">
              <a:xfrm flipV="1">
                <a:off x="3483" y="2544"/>
                <a:ext cx="5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513" name="Line 169"/>
              <p:cNvSpPr>
                <a:spLocks noChangeShapeType="1"/>
              </p:cNvSpPr>
              <p:nvPr/>
            </p:nvSpPr>
            <p:spPr bwMode="auto">
              <a:xfrm flipV="1">
                <a:off x="3634" y="2544"/>
                <a:ext cx="5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514" name="Line 170"/>
              <p:cNvSpPr>
                <a:spLocks noChangeShapeType="1"/>
              </p:cNvSpPr>
              <p:nvPr/>
            </p:nvSpPr>
            <p:spPr bwMode="auto">
              <a:xfrm flipH="1" flipV="1">
                <a:off x="3685" y="2544"/>
                <a:ext cx="10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5515" name="Line 171"/>
              <p:cNvSpPr>
                <a:spLocks noChangeShapeType="1"/>
              </p:cNvSpPr>
              <p:nvPr/>
            </p:nvSpPr>
            <p:spPr bwMode="auto">
              <a:xfrm flipV="1">
                <a:off x="2880" y="2544"/>
                <a:ext cx="50" cy="224"/>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grpSp>
      <p:sp>
        <p:nvSpPr>
          <p:cNvPr id="185517" name="Text Box 173"/>
          <p:cNvSpPr txBox="1">
            <a:spLocks noChangeArrowheads="1"/>
          </p:cNvSpPr>
          <p:nvPr/>
        </p:nvSpPr>
        <p:spPr bwMode="auto">
          <a:xfrm>
            <a:off x="5612990" y="3511054"/>
            <a:ext cx="646365" cy="461665"/>
          </a:xfrm>
          <a:prstGeom prst="rect">
            <a:avLst/>
          </a:prstGeom>
          <a:solidFill>
            <a:schemeClr val="bg2">
              <a:lumMod val="75000"/>
              <a:alpha val="71000"/>
            </a:schemeClr>
          </a:solidFill>
          <a:ln>
            <a:noFill/>
          </a:ln>
          <a:effectLst/>
        </p:spPr>
        <p:txBody>
          <a:bodyPr wrap="square">
            <a:spAutoFit/>
          </a:bodyPr>
          <a:lstStyle/>
          <a:p>
            <a:pPr>
              <a:spcBef>
                <a:spcPct val="50000"/>
              </a:spcBef>
            </a:pPr>
            <a:r>
              <a:rPr lang="en-US" sz="2400" dirty="0"/>
              <a:t>(2)</a:t>
            </a:r>
          </a:p>
        </p:txBody>
      </p:sp>
      <p:sp>
        <p:nvSpPr>
          <p:cNvPr id="174" name="Hình chữ nhật 173"/>
          <p:cNvSpPr/>
          <p:nvPr/>
        </p:nvSpPr>
        <p:spPr>
          <a:xfrm>
            <a:off x="-4832" y="0"/>
            <a:ext cx="9144000" cy="830997"/>
          </a:xfrm>
          <a:prstGeom prst="rect">
            <a:avLst/>
          </a:prstGeom>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vi-VN" sz="2400" b="1" cap="all" dirty="0" smtClean="0">
                <a:ln w="0"/>
                <a:solidFill>
                  <a:srgbClr val="C00000"/>
                </a:solidFill>
                <a:effectLst>
                  <a:reflection blurRad="12700" stA="50000" endPos="50000" dist="5000" dir="5400000" sy="-100000" rotWithShape="0"/>
                </a:effectLst>
              </a:rPr>
              <a:t>BÀI 7.  SỰ PHỤ THUỘC CỦA ĐIỆN TRỞ </a:t>
            </a:r>
          </a:p>
          <a:p>
            <a:pPr algn="ctr"/>
            <a:r>
              <a:rPr lang="vi-VN" sz="2400" b="1" cap="all" dirty="0" smtClean="0">
                <a:ln w="0"/>
                <a:solidFill>
                  <a:srgbClr val="C00000"/>
                </a:solidFill>
                <a:effectLst>
                  <a:reflection blurRad="12700" stA="50000" endPos="50000" dist="5000" dir="5400000" sy="-100000" rotWithShape="0"/>
                </a:effectLst>
              </a:rPr>
              <a:t>VÀO CHIỀU DÀI DÂY DẪN</a:t>
            </a:r>
            <a:endParaRPr lang="vi-VN" sz="2400" b="1" cap="all" dirty="0">
              <a:ln w="0"/>
              <a:solidFill>
                <a:srgbClr val="C00000"/>
              </a:solidFill>
              <a:effectLst>
                <a:reflection blurRad="12700" stA="50000" endPos="50000" dist="5000" dir="5400000" sy="-100000" rotWithShape="0"/>
              </a:effectLst>
            </a:endParaRPr>
          </a:p>
        </p:txBody>
      </p:sp>
      <p:sp>
        <p:nvSpPr>
          <p:cNvPr id="175" name="Hình chữ nhật 174"/>
          <p:cNvSpPr/>
          <p:nvPr/>
        </p:nvSpPr>
        <p:spPr>
          <a:xfrm>
            <a:off x="-4832" y="766445"/>
            <a:ext cx="9144000" cy="646331"/>
          </a:xfrm>
          <a:prstGeom prst="rect">
            <a:avLst/>
          </a:prstGeom>
        </p:spPr>
        <p:txBody>
          <a:bodyPr wrap="square">
            <a:spAutoFit/>
          </a:bodyPr>
          <a:lstStyle/>
          <a:p>
            <a:r>
              <a:rPr lang="vi-VN" b="1" dirty="0" smtClean="0">
                <a:solidFill>
                  <a:srgbClr val="000099"/>
                </a:solidFill>
              </a:rPr>
              <a:t>I. XÁC ĐỊNH SỰ PHỤ THUỘC CỦA ĐIỆN TRỞ DÂY DẪN VÀO MỘT TRONG NHỮNG YẾU TỐ KHÁC NHAU: </a:t>
            </a:r>
            <a:endParaRPr lang="vi-VN" b="1" dirty="0">
              <a:solidFill>
                <a:srgbClr val="000099"/>
              </a:solidFill>
            </a:endParaRPr>
          </a:p>
        </p:txBody>
      </p:sp>
      <p:sp>
        <p:nvSpPr>
          <p:cNvPr id="176" name="Hình chữ nhật 175"/>
          <p:cNvSpPr/>
          <p:nvPr/>
        </p:nvSpPr>
        <p:spPr>
          <a:xfrm>
            <a:off x="0" y="1320448"/>
            <a:ext cx="9139168" cy="369332"/>
          </a:xfrm>
          <a:prstGeom prst="rect">
            <a:avLst/>
          </a:prstGeom>
        </p:spPr>
        <p:txBody>
          <a:bodyPr wrap="square">
            <a:spAutoFit/>
          </a:bodyPr>
          <a:lstStyle/>
          <a:p>
            <a:r>
              <a:rPr lang="vi-VN" b="1" dirty="0" smtClean="0">
                <a:solidFill>
                  <a:srgbClr val="000099"/>
                </a:solidFill>
              </a:rPr>
              <a:t>II. SỰ PHỤ THUỘC CỦA ĐIỆN TRỞ VÀO CHIỀU DÀI  DÂY DẪN:</a:t>
            </a:r>
            <a:endParaRPr lang="vi-VN" b="1" dirty="0">
              <a:solidFill>
                <a:srgbClr val="000099"/>
              </a:solidFill>
            </a:endParaRPr>
          </a:p>
        </p:txBody>
      </p:sp>
      <p:sp>
        <p:nvSpPr>
          <p:cNvPr id="177" name="Hình chữ nhật 176"/>
          <p:cNvSpPr/>
          <p:nvPr/>
        </p:nvSpPr>
        <p:spPr>
          <a:xfrm>
            <a:off x="0" y="1598320"/>
            <a:ext cx="3177473" cy="461665"/>
          </a:xfrm>
          <a:prstGeom prst="rect">
            <a:avLst/>
          </a:prstGeom>
        </p:spPr>
        <p:txBody>
          <a:bodyPr wrap="none">
            <a:spAutoFit/>
          </a:bodyPr>
          <a:lstStyle/>
          <a:p>
            <a:r>
              <a:rPr lang="vi-VN" sz="2400" b="1" dirty="0" smtClean="0">
                <a:solidFill>
                  <a:srgbClr val="660066"/>
                </a:solidFill>
              </a:rPr>
              <a:t>1. </a:t>
            </a:r>
            <a:r>
              <a:rPr lang="vi-VN" sz="2400" b="1" dirty="0" err="1" smtClean="0">
                <a:solidFill>
                  <a:srgbClr val="660066"/>
                </a:solidFill>
              </a:rPr>
              <a:t>Dự</a:t>
            </a:r>
            <a:r>
              <a:rPr lang="vi-VN" sz="2400" b="1" dirty="0" smtClean="0">
                <a:solidFill>
                  <a:srgbClr val="660066"/>
                </a:solidFill>
              </a:rPr>
              <a:t> kiến cách làm:</a:t>
            </a:r>
            <a:endParaRPr lang="vi-VN" sz="2400" b="1" dirty="0">
              <a:solidFill>
                <a:srgbClr val="660066"/>
              </a:solidFill>
            </a:endParaRPr>
          </a:p>
        </p:txBody>
      </p:sp>
      <p:sp>
        <p:nvSpPr>
          <p:cNvPr id="178" name="Hình chữ nhật 177"/>
          <p:cNvSpPr/>
          <p:nvPr/>
        </p:nvSpPr>
        <p:spPr>
          <a:xfrm>
            <a:off x="-3175" y="1936105"/>
            <a:ext cx="3533340" cy="461665"/>
          </a:xfrm>
          <a:prstGeom prst="rect">
            <a:avLst/>
          </a:prstGeom>
        </p:spPr>
        <p:txBody>
          <a:bodyPr wrap="none">
            <a:spAutoFit/>
          </a:bodyPr>
          <a:lstStyle/>
          <a:p>
            <a:r>
              <a:rPr lang="vi-VN" sz="2400" b="1" dirty="0">
                <a:solidFill>
                  <a:srgbClr val="660066"/>
                </a:solidFill>
              </a:rPr>
              <a:t>2. </a:t>
            </a:r>
            <a:r>
              <a:rPr lang="vi-VN" sz="2400" b="1" dirty="0" err="1">
                <a:solidFill>
                  <a:srgbClr val="660066"/>
                </a:solidFill>
              </a:rPr>
              <a:t>Thí</a:t>
            </a:r>
            <a:r>
              <a:rPr lang="vi-VN" sz="2400" b="1" dirty="0">
                <a:solidFill>
                  <a:srgbClr val="660066"/>
                </a:solidFill>
              </a:rPr>
              <a:t> nghiệm </a:t>
            </a:r>
            <a:r>
              <a:rPr lang="vi-VN" sz="2400" b="1" dirty="0" err="1">
                <a:solidFill>
                  <a:srgbClr val="660066"/>
                </a:solidFill>
              </a:rPr>
              <a:t>kiểm</a:t>
            </a:r>
            <a:r>
              <a:rPr lang="vi-VN" sz="2400" b="1" dirty="0">
                <a:solidFill>
                  <a:srgbClr val="660066"/>
                </a:solidFill>
              </a:rPr>
              <a:t> </a:t>
            </a:r>
            <a:r>
              <a:rPr lang="vi-VN" sz="2400" b="1" dirty="0" smtClean="0">
                <a:solidFill>
                  <a:srgbClr val="660066"/>
                </a:solidFill>
              </a:rPr>
              <a:t>tra:</a:t>
            </a:r>
            <a:endParaRPr lang="vi-VN" sz="2400" b="1" dirty="0">
              <a:solidFill>
                <a:srgbClr val="660066"/>
              </a:solidFill>
            </a:endParaRPr>
          </a:p>
        </p:txBody>
      </p:sp>
      <p:sp>
        <p:nvSpPr>
          <p:cNvPr id="185357" name="Line 13"/>
          <p:cNvSpPr>
            <a:spLocks noChangeShapeType="1"/>
          </p:cNvSpPr>
          <p:nvPr/>
        </p:nvSpPr>
        <p:spPr bwMode="auto">
          <a:xfrm>
            <a:off x="228600" y="2514600"/>
            <a:ext cx="2971800" cy="0"/>
          </a:xfrm>
          <a:prstGeom prst="line">
            <a:avLst/>
          </a:prstGeom>
          <a:noFill/>
          <a:ln w="57150">
            <a:solidFill>
              <a:srgbClr val="660033"/>
            </a:solidFill>
            <a:round/>
            <a:headEnd/>
            <a:tailEnd type="oval"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79" name="Hình chữ nhật 178"/>
          <p:cNvSpPr/>
          <p:nvPr/>
        </p:nvSpPr>
        <p:spPr>
          <a:xfrm>
            <a:off x="884718" y="5759139"/>
            <a:ext cx="1194558" cy="400110"/>
          </a:xfrm>
          <a:prstGeom prst="rect">
            <a:avLst/>
          </a:prstGeom>
          <a:ln w="15875">
            <a:solidFill>
              <a:srgbClr val="C00000"/>
            </a:solidFill>
          </a:ln>
        </p:spPr>
        <p:txBody>
          <a:bodyPr wrap="none">
            <a:spAutoFit/>
          </a:bodyPr>
          <a:lstStyle/>
          <a:p>
            <a:r>
              <a:rPr lang="vi-VN" sz="2000" b="1" dirty="0">
                <a:solidFill>
                  <a:srgbClr val="003300"/>
                </a:solidFill>
              </a:rPr>
              <a:t> </a:t>
            </a:r>
            <a:r>
              <a:rPr lang="vi-VN" sz="2000" b="1" dirty="0" smtClean="0">
                <a:solidFill>
                  <a:srgbClr val="003300"/>
                </a:solidFill>
              </a:rPr>
              <a:t>Hình b. </a:t>
            </a:r>
            <a:endParaRPr lang="vi-VN" sz="2000" dirty="0">
              <a:solidFill>
                <a:srgbClr val="003300"/>
              </a:solidFill>
            </a:endParaRPr>
          </a:p>
        </p:txBody>
      </p:sp>
      <p:graphicFrame>
        <p:nvGraphicFramePr>
          <p:cNvPr id="2" name="Đối tượng 1"/>
          <p:cNvGraphicFramePr>
            <a:graphicFrameLocks noChangeAspect="1"/>
          </p:cNvGraphicFramePr>
          <p:nvPr>
            <p:extLst>
              <p:ext uri="{D42A27DB-BD31-4B8C-83A1-F6EECF244321}">
                <p14:modId xmlns:p14="http://schemas.microsoft.com/office/powerpoint/2010/main" xmlns="" val="2145255205"/>
              </p:ext>
            </p:extLst>
          </p:nvPr>
        </p:nvGraphicFramePr>
        <p:xfrm>
          <a:off x="5691009" y="2636912"/>
          <a:ext cx="2847975" cy="879475"/>
        </p:xfrm>
        <a:graphic>
          <a:graphicData uri="http://schemas.openxmlformats.org/presentationml/2006/ole">
            <p:oleObj spid="_x0000_s4138" name="Equation" r:id="rId3" imgW="1396800" imgH="431640" progId="">
              <p:embed/>
            </p:oleObj>
          </a:graphicData>
        </a:graphic>
      </p:graphicFrame>
      <p:sp>
        <p:nvSpPr>
          <p:cNvPr id="181" name="Text Box 173"/>
          <p:cNvSpPr txBox="1">
            <a:spLocks noChangeArrowheads="1"/>
          </p:cNvSpPr>
          <p:nvPr/>
        </p:nvSpPr>
        <p:spPr bwMode="auto">
          <a:xfrm>
            <a:off x="4301930" y="3511054"/>
            <a:ext cx="646365" cy="461665"/>
          </a:xfrm>
          <a:prstGeom prst="rect">
            <a:avLst/>
          </a:prstGeom>
          <a:solidFill>
            <a:schemeClr val="bg2">
              <a:lumMod val="75000"/>
              <a:alpha val="71000"/>
            </a:schemeClr>
          </a:solidFill>
          <a:ln>
            <a:noFill/>
          </a:ln>
          <a:effectLst/>
        </p:spPr>
        <p:txBody>
          <a:bodyPr wrap="square">
            <a:spAutoFit/>
          </a:bodyPr>
          <a:lstStyle/>
          <a:p>
            <a:pPr>
              <a:spcBef>
                <a:spcPct val="50000"/>
              </a:spcBef>
            </a:pPr>
            <a:r>
              <a:rPr lang="en-US" sz="2400" dirty="0" smtClean="0"/>
              <a:t>(1)</a:t>
            </a:r>
            <a:endParaRPr lang="en-US" sz="2400" dirty="0"/>
          </a:p>
        </p:txBody>
      </p:sp>
    </p:spTree>
    <p:extLst>
      <p:ext uri="{BB962C8B-B14F-4D97-AF65-F5344CB8AC3E}">
        <p14:creationId xmlns:p14="http://schemas.microsoft.com/office/powerpoint/2010/main" xmlns="" val="2117179820"/>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1800000">
                                      <p:cBhvr>
                                        <p:cTn id="6" dur="2000" fill="hold"/>
                                        <p:tgtEl>
                                          <p:spTgt spid="185427"/>
                                        </p:tgtEl>
                                        <p:attrNameLst>
                                          <p:attrName>r</p:attrName>
                                        </p:attrNameLst>
                                      </p:cBhvr>
                                    </p:animRot>
                                  </p:childTnLst>
                                </p:cTn>
                              </p:par>
                            </p:childTnLst>
                          </p:cTn>
                        </p:par>
                        <p:par>
                          <p:cTn id="7" fill="hold" nodeType="afterGroup">
                            <p:stCondLst>
                              <p:cond delay="2000"/>
                            </p:stCondLst>
                            <p:childTnLst>
                              <p:par>
                                <p:cTn id="8" presetID="8" presetClass="emph" presetSubtype="0" fill="hold" nodeType="afterEffect">
                                  <p:stCondLst>
                                    <p:cond delay="0"/>
                                  </p:stCondLst>
                                  <p:childTnLst>
                                    <p:animRot by="4200000">
                                      <p:cBhvr>
                                        <p:cTn id="9" dur="2000" fill="hold"/>
                                        <p:tgtEl>
                                          <p:spTgt spid="185405"/>
                                        </p:tgtEl>
                                        <p:attrNameLst>
                                          <p:attrName>r</p:attrName>
                                        </p:attrNameLst>
                                      </p:cBhvr>
                                    </p:animRot>
                                  </p:childTnLst>
                                </p:cTn>
                              </p:par>
                              <p:par>
                                <p:cTn id="10" presetID="8" presetClass="emph" presetSubtype="0" fill="hold" nodeType="withEffect">
                                  <p:stCondLst>
                                    <p:cond delay="0"/>
                                  </p:stCondLst>
                                  <p:childTnLst>
                                    <p:animRot by="7800000">
                                      <p:cBhvr>
                                        <p:cTn id="11" dur="2000" fill="hold"/>
                                        <p:tgtEl>
                                          <p:spTgt spid="185496"/>
                                        </p:tgtEl>
                                        <p:attrNameLst>
                                          <p:attrName>r</p:attrName>
                                        </p:attrNameLst>
                                      </p:cBhvr>
                                    </p:animRot>
                                  </p:childTnLst>
                                </p:cTn>
                              </p:par>
                            </p:childTnLst>
                          </p:cTn>
                        </p:par>
                      </p:childTnLst>
                    </p:cTn>
                  </p:par>
                  <p:par>
                    <p:cTn id="12" fill="hold">
                      <p:stCondLst>
                        <p:cond delay="indefinite"/>
                      </p:stCondLst>
                      <p:childTnLst>
                        <p:par>
                          <p:cTn id="13" fill="hold">
                            <p:stCondLst>
                              <p:cond delay="0"/>
                            </p:stCondLst>
                            <p:childTnLst>
                              <p:par>
                                <p:cTn id="14" presetID="31" presetClass="entr" presetSubtype="0" fill="hold" nodeType="clickEffect">
                                  <p:stCondLst>
                                    <p:cond delay="0"/>
                                  </p:stCondLst>
                                  <p:childTnLst>
                                    <p:set>
                                      <p:cBhvr>
                                        <p:cTn id="15" dur="1" fill="hold">
                                          <p:stCondLst>
                                            <p:cond delay="0"/>
                                          </p:stCondLst>
                                        </p:cTn>
                                        <p:tgtEl>
                                          <p:spTgt spid="2"/>
                                        </p:tgtEl>
                                        <p:attrNameLst>
                                          <p:attrName>style.visibility</p:attrName>
                                        </p:attrNameLst>
                                      </p:cBhvr>
                                      <p:to>
                                        <p:strVal val="visible"/>
                                      </p:to>
                                    </p:set>
                                    <p:anim calcmode="lin" valueType="num">
                                      <p:cBhvr>
                                        <p:cTn id="16" dur="1000" fill="hold"/>
                                        <p:tgtEl>
                                          <p:spTgt spid="2"/>
                                        </p:tgtEl>
                                        <p:attrNameLst>
                                          <p:attrName>ppt_w</p:attrName>
                                        </p:attrNameLst>
                                      </p:cBhvr>
                                      <p:tavLst>
                                        <p:tav tm="0">
                                          <p:val>
                                            <p:fltVal val="0"/>
                                          </p:val>
                                        </p:tav>
                                        <p:tav tm="100000">
                                          <p:val>
                                            <p:strVal val="#ppt_w"/>
                                          </p:val>
                                        </p:tav>
                                      </p:tavLst>
                                    </p:anim>
                                    <p:anim calcmode="lin" valueType="num">
                                      <p:cBhvr>
                                        <p:cTn id="17" dur="1000" fill="hold"/>
                                        <p:tgtEl>
                                          <p:spTgt spid="2"/>
                                        </p:tgtEl>
                                        <p:attrNameLst>
                                          <p:attrName>ppt_h</p:attrName>
                                        </p:attrNameLst>
                                      </p:cBhvr>
                                      <p:tavLst>
                                        <p:tav tm="0">
                                          <p:val>
                                            <p:fltVal val="0"/>
                                          </p:val>
                                        </p:tav>
                                        <p:tav tm="100000">
                                          <p:val>
                                            <p:strVal val="#ppt_h"/>
                                          </p:val>
                                        </p:tav>
                                      </p:tavLst>
                                    </p:anim>
                                    <p:anim calcmode="lin" valueType="num">
                                      <p:cBhvr>
                                        <p:cTn id="18" dur="1000" fill="hold"/>
                                        <p:tgtEl>
                                          <p:spTgt spid="2"/>
                                        </p:tgtEl>
                                        <p:attrNameLst>
                                          <p:attrName>style.rotation</p:attrName>
                                        </p:attrNameLst>
                                      </p:cBhvr>
                                      <p:tavLst>
                                        <p:tav tm="0">
                                          <p:val>
                                            <p:fltVal val="90"/>
                                          </p:val>
                                        </p:tav>
                                        <p:tav tm="100000">
                                          <p:val>
                                            <p:fltVal val="0"/>
                                          </p:val>
                                        </p:tav>
                                      </p:tavLst>
                                    </p:anim>
                                    <p:animEffect transition="in" filter="fade">
                                      <p:cBhvr>
                                        <p:cTn id="19" dur="1000"/>
                                        <p:tgtEl>
                                          <p:spTgt spid="2"/>
                                        </p:tgtEl>
                                      </p:cBhvr>
                                    </p:animEffect>
                                  </p:childTnLst>
                                </p:cTn>
                              </p:par>
                            </p:childTnLst>
                          </p:cTn>
                        </p:par>
                        <p:par>
                          <p:cTn id="20" fill="hold">
                            <p:stCondLst>
                              <p:cond delay="1000"/>
                            </p:stCondLst>
                            <p:childTnLst>
                              <p:par>
                                <p:cTn id="21" presetID="35" presetClass="emph" presetSubtype="0" repeatCount="3000" fill="hold" nodeType="afterEffect">
                                  <p:stCondLst>
                                    <p:cond delay="0"/>
                                  </p:stCondLst>
                                  <p:childTnLst>
                                    <p:anim calcmode="discrete" valueType="str">
                                      <p:cBhvr>
                                        <p:cTn id="22" dur="1000" fill="hold"/>
                                        <p:tgtEl>
                                          <p:spTgt spid="2"/>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4" name="Text Box 6"/>
          <p:cNvSpPr txBox="1">
            <a:spLocks noChangeArrowheads="1"/>
          </p:cNvSpPr>
          <p:nvPr/>
        </p:nvSpPr>
        <p:spPr bwMode="auto">
          <a:xfrm>
            <a:off x="3200400" y="2667000"/>
            <a:ext cx="381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sz="2400">
                <a:latin typeface=".VnTimeH" pitchFamily="34" charset="0"/>
              </a:rPr>
              <a:t>K</a:t>
            </a:r>
          </a:p>
        </p:txBody>
      </p:sp>
      <p:sp>
        <p:nvSpPr>
          <p:cNvPr id="186375" name="Rectangle 7"/>
          <p:cNvSpPr>
            <a:spLocks noChangeArrowheads="1"/>
          </p:cNvSpPr>
          <p:nvPr/>
        </p:nvSpPr>
        <p:spPr bwMode="auto">
          <a:xfrm>
            <a:off x="95250" y="3552825"/>
            <a:ext cx="1857375" cy="1662113"/>
          </a:xfrm>
          <a:prstGeom prst="rect">
            <a:avLst/>
          </a:prstGeom>
          <a:solidFill>
            <a:schemeClr val="tx1"/>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tx1"/>
            </a:extrusionClr>
          </a:sp3d>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flatTx/>
          </a:bodyPr>
          <a:lstStyle/>
          <a:p>
            <a:endParaRPr lang="vi-VN"/>
          </a:p>
        </p:txBody>
      </p:sp>
      <p:sp>
        <p:nvSpPr>
          <p:cNvPr id="186376" name="Line 8"/>
          <p:cNvSpPr>
            <a:spLocks noChangeShapeType="1"/>
          </p:cNvSpPr>
          <p:nvPr/>
        </p:nvSpPr>
        <p:spPr bwMode="auto">
          <a:xfrm flipV="1">
            <a:off x="7696200" y="4267200"/>
            <a:ext cx="1066800" cy="0"/>
          </a:xfrm>
          <a:prstGeom prst="line">
            <a:avLst/>
          </a:prstGeom>
          <a:noFill/>
          <a:ln w="57150">
            <a:solidFill>
              <a:srgbClr val="660033"/>
            </a:solidFill>
            <a:round/>
            <a:headEnd type="oval" w="med" len="me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377" name="Line 9"/>
          <p:cNvSpPr>
            <a:spLocks noChangeShapeType="1"/>
          </p:cNvSpPr>
          <p:nvPr/>
        </p:nvSpPr>
        <p:spPr bwMode="auto">
          <a:xfrm>
            <a:off x="8763000" y="2471738"/>
            <a:ext cx="0" cy="1828800"/>
          </a:xfrm>
          <a:prstGeom prst="line">
            <a:avLst/>
          </a:prstGeom>
          <a:noFill/>
          <a:ln w="57150">
            <a:solidFill>
              <a:srgbClr val="660033"/>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378" name="Text Box 10"/>
          <p:cNvSpPr txBox="1">
            <a:spLocks noChangeArrowheads="1"/>
          </p:cNvSpPr>
          <p:nvPr/>
        </p:nvSpPr>
        <p:spPr bwMode="auto">
          <a:xfrm>
            <a:off x="5675313" y="5608638"/>
            <a:ext cx="515937"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a:latin typeface=".VnTimeH" pitchFamily="34" charset="0"/>
              </a:rPr>
              <a:t>A</a:t>
            </a:r>
          </a:p>
        </p:txBody>
      </p:sp>
      <p:sp>
        <p:nvSpPr>
          <p:cNvPr id="186379" name="Text Box 11"/>
          <p:cNvSpPr txBox="1">
            <a:spLocks noChangeArrowheads="1"/>
          </p:cNvSpPr>
          <p:nvPr/>
        </p:nvSpPr>
        <p:spPr bwMode="auto">
          <a:xfrm>
            <a:off x="6191250" y="5608638"/>
            <a:ext cx="51435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a:latin typeface=".VnTimeH" pitchFamily="34" charset="0"/>
              </a:rPr>
              <a:t>B</a:t>
            </a:r>
          </a:p>
        </p:txBody>
      </p:sp>
      <p:sp>
        <p:nvSpPr>
          <p:cNvPr id="186380" name="Line 12"/>
          <p:cNvSpPr>
            <a:spLocks noChangeShapeType="1"/>
          </p:cNvSpPr>
          <p:nvPr/>
        </p:nvSpPr>
        <p:spPr bwMode="auto">
          <a:xfrm flipH="1" flipV="1">
            <a:off x="4775200" y="3268663"/>
            <a:ext cx="257175" cy="160337"/>
          </a:xfrm>
          <a:prstGeom prst="line">
            <a:avLst/>
          </a:prstGeom>
          <a:noFill/>
          <a:ln w="9525">
            <a:solidFill>
              <a:schemeClr val="bg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382" name="Line 14"/>
          <p:cNvSpPr>
            <a:spLocks noChangeShapeType="1"/>
          </p:cNvSpPr>
          <p:nvPr/>
        </p:nvSpPr>
        <p:spPr bwMode="auto">
          <a:xfrm>
            <a:off x="2362200" y="5105400"/>
            <a:ext cx="1752600" cy="0"/>
          </a:xfrm>
          <a:prstGeom prst="line">
            <a:avLst/>
          </a:prstGeom>
          <a:noFill/>
          <a:ln w="57150">
            <a:solidFill>
              <a:srgbClr val="660033"/>
            </a:solidFill>
            <a:round/>
            <a:headEnd type="oval" w="med" len="med"/>
            <a:tailEnd type="oval"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nvGrpSpPr>
          <p:cNvPr id="186383" name="Group 15"/>
          <p:cNvGrpSpPr>
            <a:grpSpLocks/>
          </p:cNvGrpSpPr>
          <p:nvPr/>
        </p:nvGrpSpPr>
        <p:grpSpPr bwMode="auto">
          <a:xfrm>
            <a:off x="4419600" y="2514600"/>
            <a:ext cx="914400" cy="533400"/>
            <a:chOff x="4752" y="2544"/>
            <a:chExt cx="576" cy="461"/>
          </a:xfrm>
        </p:grpSpPr>
        <p:sp>
          <p:nvSpPr>
            <p:cNvPr id="186384" name="Rectangle 16"/>
            <p:cNvSpPr>
              <a:spLocks noChangeArrowheads="1"/>
            </p:cNvSpPr>
            <p:nvPr/>
          </p:nvSpPr>
          <p:spPr bwMode="auto">
            <a:xfrm rot="16200000" flipH="1">
              <a:off x="4857" y="2535"/>
              <a:ext cx="365" cy="576"/>
            </a:xfrm>
            <a:prstGeom prst="rect">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pPr algn="ctr" eaLnBrk="0" hangingPunct="0"/>
              <a:r>
                <a:rPr lang="en-US" sz="2400" b="1" dirty="0">
                  <a:solidFill>
                    <a:srgbClr val="FFFF00"/>
                  </a:solidFill>
                  <a:latin typeface="Arial" charset="0"/>
                </a:rPr>
                <a:t>6V</a:t>
              </a:r>
            </a:p>
          </p:txBody>
        </p:sp>
        <p:sp>
          <p:nvSpPr>
            <p:cNvPr id="186385" name="Line 17"/>
            <p:cNvSpPr>
              <a:spLocks noChangeShapeType="1"/>
            </p:cNvSpPr>
            <p:nvPr/>
          </p:nvSpPr>
          <p:spPr bwMode="auto">
            <a:xfrm rot="5400000">
              <a:off x="4730" y="2662"/>
              <a:ext cx="44" cy="0"/>
            </a:xfrm>
            <a:prstGeom prst="line">
              <a:avLst/>
            </a:prstGeom>
            <a:noFill/>
            <a:ln w="57150">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386" name="Line 18"/>
            <p:cNvSpPr>
              <a:spLocks noChangeShapeType="1"/>
            </p:cNvSpPr>
            <p:nvPr/>
          </p:nvSpPr>
          <p:spPr bwMode="auto">
            <a:xfrm>
              <a:off x="4896" y="2544"/>
              <a:ext cx="0" cy="96"/>
            </a:xfrm>
            <a:prstGeom prst="line">
              <a:avLst/>
            </a:prstGeom>
            <a:noFill/>
            <a:ln w="76200">
              <a:solidFill>
                <a:srgbClr val="F00A2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387" name="Line 19"/>
            <p:cNvSpPr>
              <a:spLocks noChangeShapeType="1"/>
            </p:cNvSpPr>
            <p:nvPr/>
          </p:nvSpPr>
          <p:spPr bwMode="auto">
            <a:xfrm>
              <a:off x="5136" y="2544"/>
              <a:ext cx="0" cy="96"/>
            </a:xfrm>
            <a:prstGeom prst="line">
              <a:avLst/>
            </a:prstGeom>
            <a:noFill/>
            <a:ln w="571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sp>
        <p:nvSpPr>
          <p:cNvPr id="186388" name="Rectangle 20"/>
          <p:cNvSpPr>
            <a:spLocks noChangeArrowheads="1"/>
          </p:cNvSpPr>
          <p:nvPr/>
        </p:nvSpPr>
        <p:spPr bwMode="auto">
          <a:xfrm>
            <a:off x="42863" y="3552825"/>
            <a:ext cx="1857375" cy="1662113"/>
          </a:xfrm>
          <a:prstGeom prst="rect">
            <a:avLst/>
          </a:prstGeom>
          <a:solidFill>
            <a:srgbClr val="FFFF00"/>
          </a:solidFill>
          <a:ln w="57150" cmpd="thickThin">
            <a:solidFill>
              <a:srgbClr val="6633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6389" name="AutoShape 21"/>
          <p:cNvSpPr>
            <a:spLocks noChangeArrowheads="1"/>
          </p:cNvSpPr>
          <p:nvPr/>
        </p:nvSpPr>
        <p:spPr bwMode="auto">
          <a:xfrm>
            <a:off x="163513" y="4983163"/>
            <a:ext cx="176212" cy="176212"/>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00"/>
          </a:solidFill>
          <a:ln w="12700">
            <a:solidFill>
              <a:srgbClr val="0000FF"/>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6390" name="Rectangle 22"/>
          <p:cNvSpPr>
            <a:spLocks noChangeArrowheads="1"/>
          </p:cNvSpPr>
          <p:nvPr/>
        </p:nvSpPr>
        <p:spPr bwMode="auto">
          <a:xfrm>
            <a:off x="0" y="3552825"/>
            <a:ext cx="1930400" cy="1662113"/>
          </a:xfrm>
          <a:prstGeom prst="rect">
            <a:avLst/>
          </a:prstGeom>
          <a:solidFill>
            <a:srgbClr val="FFFFCC"/>
          </a:solidFill>
          <a:ln w="57150" cmpd="thickThin">
            <a:solidFill>
              <a:srgbClr val="6633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6391" name="Oval 23"/>
          <p:cNvSpPr>
            <a:spLocks noChangeArrowheads="1"/>
          </p:cNvSpPr>
          <p:nvPr/>
        </p:nvSpPr>
        <p:spPr bwMode="auto">
          <a:xfrm>
            <a:off x="193675" y="3686175"/>
            <a:ext cx="1444625" cy="1433513"/>
          </a:xfrm>
          <a:prstGeom prst="ellipse">
            <a:avLst/>
          </a:prstGeom>
          <a:solidFill>
            <a:schemeClr val="bg1"/>
          </a:solidFill>
          <a:ln w="12700">
            <a:solidFill>
              <a:schemeClr val="accent2"/>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6392" name="Arc 24"/>
          <p:cNvSpPr>
            <a:spLocks/>
          </p:cNvSpPr>
          <p:nvPr/>
        </p:nvSpPr>
        <p:spPr bwMode="auto">
          <a:xfrm rot="6681726" flipH="1">
            <a:off x="686595" y="3694906"/>
            <a:ext cx="588962" cy="962025"/>
          </a:xfrm>
          <a:custGeom>
            <a:avLst/>
            <a:gdLst>
              <a:gd name="G0" fmla="+- 2653 0 0"/>
              <a:gd name="G1" fmla="+- 17906 0 0"/>
              <a:gd name="G2" fmla="+- 21600 0 0"/>
              <a:gd name="T0" fmla="*/ 14733 w 24253"/>
              <a:gd name="T1" fmla="*/ 0 h 39506"/>
              <a:gd name="T2" fmla="*/ 0 w 24253"/>
              <a:gd name="T3" fmla="*/ 39342 h 39506"/>
              <a:gd name="T4" fmla="*/ 2653 w 24253"/>
              <a:gd name="T5" fmla="*/ 17906 h 39506"/>
            </a:gdLst>
            <a:ahLst/>
            <a:cxnLst>
              <a:cxn ang="0">
                <a:pos x="T0" y="T1"/>
              </a:cxn>
              <a:cxn ang="0">
                <a:pos x="T2" y="T3"/>
              </a:cxn>
              <a:cxn ang="0">
                <a:pos x="T4" y="T5"/>
              </a:cxn>
            </a:cxnLst>
            <a:rect l="0" t="0" r="r" b="b"/>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close/>
              </a:path>
            </a:pathLst>
          </a:custGeom>
          <a:noFill/>
          <a:ln w="3175">
            <a:solidFill>
              <a:srgbClr val="00FF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6393" name="Text Box 25"/>
          <p:cNvSpPr txBox="1">
            <a:spLocks noChangeArrowheads="1"/>
          </p:cNvSpPr>
          <p:nvPr/>
        </p:nvSpPr>
        <p:spPr bwMode="auto">
          <a:xfrm rot="19393140">
            <a:off x="401638" y="3733800"/>
            <a:ext cx="498475"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17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600"/>
              <a:t>0,5</a:t>
            </a:r>
          </a:p>
        </p:txBody>
      </p:sp>
      <p:sp>
        <p:nvSpPr>
          <p:cNvPr id="186394" name="Line 26"/>
          <p:cNvSpPr>
            <a:spLocks noChangeShapeType="1"/>
          </p:cNvSpPr>
          <p:nvPr/>
        </p:nvSpPr>
        <p:spPr bwMode="auto">
          <a:xfrm rot="300000">
            <a:off x="989013" y="3883025"/>
            <a:ext cx="0" cy="55563"/>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395" name="Line 27"/>
          <p:cNvSpPr>
            <a:spLocks noChangeShapeType="1"/>
          </p:cNvSpPr>
          <p:nvPr/>
        </p:nvSpPr>
        <p:spPr bwMode="auto">
          <a:xfrm rot="900000">
            <a:off x="1076325" y="3898900"/>
            <a:ext cx="0" cy="57150"/>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396" name="Line 28"/>
          <p:cNvSpPr>
            <a:spLocks noChangeShapeType="1"/>
          </p:cNvSpPr>
          <p:nvPr/>
        </p:nvSpPr>
        <p:spPr bwMode="auto">
          <a:xfrm rot="1500000">
            <a:off x="1152525" y="3930650"/>
            <a:ext cx="0" cy="131763"/>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397" name="Line 29"/>
          <p:cNvSpPr>
            <a:spLocks noChangeShapeType="1"/>
          </p:cNvSpPr>
          <p:nvPr/>
        </p:nvSpPr>
        <p:spPr bwMode="auto">
          <a:xfrm rot="2100000">
            <a:off x="1236663" y="3979863"/>
            <a:ext cx="0" cy="57150"/>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398" name="Line 30"/>
          <p:cNvSpPr>
            <a:spLocks noChangeShapeType="1"/>
          </p:cNvSpPr>
          <p:nvPr/>
        </p:nvSpPr>
        <p:spPr bwMode="auto">
          <a:xfrm rot="2700000">
            <a:off x="1304926" y="4040187"/>
            <a:ext cx="0" cy="60325"/>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399" name="Line 31"/>
          <p:cNvSpPr>
            <a:spLocks noChangeShapeType="1"/>
          </p:cNvSpPr>
          <p:nvPr/>
        </p:nvSpPr>
        <p:spPr bwMode="auto">
          <a:xfrm rot="18900000">
            <a:off x="573088" y="4038600"/>
            <a:ext cx="0" cy="58738"/>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00" name="Line 32"/>
          <p:cNvSpPr>
            <a:spLocks noChangeShapeType="1"/>
          </p:cNvSpPr>
          <p:nvPr/>
        </p:nvSpPr>
        <p:spPr bwMode="auto">
          <a:xfrm rot="19500000">
            <a:off x="641350" y="3983038"/>
            <a:ext cx="0" cy="55562"/>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01" name="Line 33"/>
          <p:cNvSpPr>
            <a:spLocks noChangeShapeType="1"/>
          </p:cNvSpPr>
          <p:nvPr/>
        </p:nvSpPr>
        <p:spPr bwMode="auto">
          <a:xfrm rot="20100000" flipH="1">
            <a:off x="723900" y="3932238"/>
            <a:ext cx="6350" cy="80962"/>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02" name="Line 34"/>
          <p:cNvSpPr>
            <a:spLocks noChangeShapeType="1"/>
          </p:cNvSpPr>
          <p:nvPr/>
        </p:nvSpPr>
        <p:spPr bwMode="auto">
          <a:xfrm rot="20700000">
            <a:off x="800100" y="3903663"/>
            <a:ext cx="0" cy="58737"/>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03" name="Line 35"/>
          <p:cNvSpPr>
            <a:spLocks noChangeShapeType="1"/>
          </p:cNvSpPr>
          <p:nvPr/>
        </p:nvSpPr>
        <p:spPr bwMode="auto">
          <a:xfrm rot="21300000">
            <a:off x="892175" y="3884613"/>
            <a:ext cx="0" cy="57150"/>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04" name="Line 36"/>
          <p:cNvSpPr>
            <a:spLocks noChangeShapeType="1"/>
          </p:cNvSpPr>
          <p:nvPr/>
        </p:nvSpPr>
        <p:spPr bwMode="auto">
          <a:xfrm rot="49500000">
            <a:off x="486569" y="4236244"/>
            <a:ext cx="0" cy="144462"/>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05" name="Line 37"/>
          <p:cNvSpPr>
            <a:spLocks noChangeShapeType="1"/>
          </p:cNvSpPr>
          <p:nvPr/>
        </p:nvSpPr>
        <p:spPr bwMode="auto">
          <a:xfrm rot="39300000">
            <a:off x="474663" y="4189413"/>
            <a:ext cx="0" cy="57150"/>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06" name="Line 38"/>
          <p:cNvSpPr>
            <a:spLocks noChangeShapeType="1"/>
          </p:cNvSpPr>
          <p:nvPr/>
        </p:nvSpPr>
        <p:spPr bwMode="auto">
          <a:xfrm rot="39900000">
            <a:off x="517525" y="4108450"/>
            <a:ext cx="0" cy="57150"/>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07" name="Line 39"/>
          <p:cNvSpPr>
            <a:spLocks noChangeShapeType="1"/>
          </p:cNvSpPr>
          <p:nvPr/>
        </p:nvSpPr>
        <p:spPr bwMode="auto">
          <a:xfrm rot="3300000">
            <a:off x="1354932" y="4110831"/>
            <a:ext cx="0" cy="55563"/>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08" name="Line 40"/>
          <p:cNvSpPr>
            <a:spLocks noChangeShapeType="1"/>
          </p:cNvSpPr>
          <p:nvPr/>
        </p:nvSpPr>
        <p:spPr bwMode="auto">
          <a:xfrm rot="3900000">
            <a:off x="1399382" y="4188618"/>
            <a:ext cx="0" cy="55563"/>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09" name="Line 41"/>
          <p:cNvSpPr>
            <a:spLocks noChangeShapeType="1"/>
          </p:cNvSpPr>
          <p:nvPr/>
        </p:nvSpPr>
        <p:spPr bwMode="auto">
          <a:xfrm rot="4500000">
            <a:off x="1398588" y="4244975"/>
            <a:ext cx="0" cy="127000"/>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10" name="Text Box 42"/>
          <p:cNvSpPr txBox="1">
            <a:spLocks noChangeArrowheads="1"/>
          </p:cNvSpPr>
          <p:nvPr/>
        </p:nvSpPr>
        <p:spPr bwMode="auto">
          <a:xfrm rot="17403252">
            <a:off x="165100" y="4137026"/>
            <a:ext cx="441325"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600">
                <a:latin typeface="Times New Roman" pitchFamily="18" charset="0"/>
              </a:rPr>
              <a:t>0</a:t>
            </a:r>
            <a:endParaRPr lang="en-US" sz="1600">
              <a:latin typeface="Arial" charset="0"/>
            </a:endParaRPr>
          </a:p>
        </p:txBody>
      </p:sp>
      <p:sp>
        <p:nvSpPr>
          <p:cNvPr id="186411" name="Text Box 43"/>
          <p:cNvSpPr txBox="1">
            <a:spLocks noChangeArrowheads="1"/>
          </p:cNvSpPr>
          <p:nvPr/>
        </p:nvSpPr>
        <p:spPr bwMode="auto">
          <a:xfrm rot="1500000">
            <a:off x="981075" y="3717925"/>
            <a:ext cx="455613"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600">
                <a:latin typeface="Arial" charset="0"/>
              </a:rPr>
              <a:t>1</a:t>
            </a:r>
          </a:p>
        </p:txBody>
      </p:sp>
      <p:sp>
        <p:nvSpPr>
          <p:cNvPr id="186412" name="Text Box 44"/>
          <p:cNvSpPr txBox="1">
            <a:spLocks noChangeArrowheads="1"/>
          </p:cNvSpPr>
          <p:nvPr/>
        </p:nvSpPr>
        <p:spPr bwMode="auto">
          <a:xfrm rot="4500000">
            <a:off x="1159669" y="3979069"/>
            <a:ext cx="677862"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600">
                <a:latin typeface="Arial" charset="0"/>
              </a:rPr>
              <a:t>1,5</a:t>
            </a:r>
          </a:p>
        </p:txBody>
      </p:sp>
      <p:sp>
        <p:nvSpPr>
          <p:cNvPr id="186413" name="Text Box 45"/>
          <p:cNvSpPr txBox="1">
            <a:spLocks noChangeArrowheads="1"/>
          </p:cNvSpPr>
          <p:nvPr/>
        </p:nvSpPr>
        <p:spPr bwMode="auto">
          <a:xfrm>
            <a:off x="539750" y="4092575"/>
            <a:ext cx="785813"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a:latin typeface="Arial" charset="0"/>
              </a:rPr>
              <a:t>A</a:t>
            </a:r>
          </a:p>
        </p:txBody>
      </p:sp>
      <p:sp>
        <p:nvSpPr>
          <p:cNvPr id="186414" name="AutoShape 46"/>
          <p:cNvSpPr>
            <a:spLocks noChangeArrowheads="1"/>
          </p:cNvSpPr>
          <p:nvPr/>
        </p:nvSpPr>
        <p:spPr bwMode="auto">
          <a:xfrm rot="10800000">
            <a:off x="330200" y="3870325"/>
            <a:ext cx="1211263" cy="1131888"/>
          </a:xfrm>
          <a:custGeom>
            <a:avLst/>
            <a:gdLst>
              <a:gd name="G0" fmla="+- 1811 0 0"/>
              <a:gd name="G1" fmla="+- -11364493 0 0"/>
              <a:gd name="G2" fmla="+- 0 0 -11364493"/>
              <a:gd name="T0" fmla="*/ 0 256 1"/>
              <a:gd name="T1" fmla="*/ 180 256 1"/>
              <a:gd name="G3" fmla="+- -11364493 T0 T1"/>
              <a:gd name="T2" fmla="*/ 0 256 1"/>
              <a:gd name="T3" fmla="*/ 90 256 1"/>
              <a:gd name="G4" fmla="+- -11364493 T2 T3"/>
              <a:gd name="G5" fmla="*/ G4 2 1"/>
              <a:gd name="T4" fmla="*/ 90 256 1"/>
              <a:gd name="T5" fmla="*/ 0 256 1"/>
              <a:gd name="G6" fmla="+- -11364493 T4 T5"/>
              <a:gd name="G7" fmla="*/ G6 2 1"/>
              <a:gd name="G8" fmla="abs -11364493"/>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1811"/>
              <a:gd name="G18" fmla="*/ 1811 1 2"/>
              <a:gd name="G19" fmla="+- G18 5400 0"/>
              <a:gd name="G20" fmla="cos G19 -11364493"/>
              <a:gd name="G21" fmla="sin G19 -11364493"/>
              <a:gd name="G22" fmla="+- G20 10800 0"/>
              <a:gd name="G23" fmla="+- G21 10800 0"/>
              <a:gd name="G24" fmla="+- 10800 0 G20"/>
              <a:gd name="G25" fmla="+- 1811 10800 0"/>
              <a:gd name="G26" fmla="?: G9 G17 G25"/>
              <a:gd name="G27" fmla="?: G9 0 21600"/>
              <a:gd name="G28" fmla="cos 10800 -11364493"/>
              <a:gd name="G29" fmla="sin 10800 -11364493"/>
              <a:gd name="G30" fmla="sin 1811 -11364493"/>
              <a:gd name="G31" fmla="+- G28 10800 0"/>
              <a:gd name="G32" fmla="+- G29 10800 0"/>
              <a:gd name="G33" fmla="+- G30 10800 0"/>
              <a:gd name="G34" fmla="?: G4 0 G31"/>
              <a:gd name="G35" fmla="?: -11364493 G34 0"/>
              <a:gd name="G36" fmla="?: G6 G35 G31"/>
              <a:gd name="G37" fmla="+- 21600 0 G36"/>
              <a:gd name="G38" fmla="?: G4 0 G33"/>
              <a:gd name="G39" fmla="?: -11364493 G38 G32"/>
              <a:gd name="G40" fmla="?: G6 G39 0"/>
              <a:gd name="G41" fmla="?: G4 G32 21600"/>
              <a:gd name="G42" fmla="?: G6 G41 G33"/>
              <a:gd name="T12" fmla="*/ 10800 w 21600"/>
              <a:gd name="T13" fmla="*/ 0 h 21600"/>
              <a:gd name="T14" fmla="*/ 4535 w 21600"/>
              <a:gd name="T15" fmla="*/ 10076 h 21600"/>
              <a:gd name="T16" fmla="*/ 10800 w 21600"/>
              <a:gd name="T17" fmla="*/ 8989 h 21600"/>
              <a:gd name="T18" fmla="*/ 17065 w 21600"/>
              <a:gd name="T19" fmla="*/ 10076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9000" y="10592"/>
                </a:moveTo>
                <a:cubicBezTo>
                  <a:pt x="9106" y="9678"/>
                  <a:pt x="9880" y="8988"/>
                  <a:pt x="10800" y="8989"/>
                </a:cubicBezTo>
                <a:cubicBezTo>
                  <a:pt x="11719" y="8989"/>
                  <a:pt x="12493" y="9678"/>
                  <a:pt x="12599" y="10592"/>
                </a:cubicBezTo>
                <a:lnTo>
                  <a:pt x="21528" y="9560"/>
                </a:lnTo>
                <a:cubicBezTo>
                  <a:pt x="20898" y="4111"/>
                  <a:pt x="16285" y="-1"/>
                  <a:pt x="10799" y="0"/>
                </a:cubicBezTo>
                <a:cubicBezTo>
                  <a:pt x="5314" y="0"/>
                  <a:pt x="701" y="4111"/>
                  <a:pt x="71" y="9560"/>
                </a:cubicBezTo>
                <a:close/>
              </a:path>
            </a:pathLst>
          </a:custGeom>
          <a:solidFill>
            <a:srgbClr val="FFFFCC"/>
          </a:solidFill>
          <a:ln>
            <a:noFill/>
          </a:ln>
          <a:effectLst/>
          <a:extLst>
            <a:ext uri="{91240B29-F687-4F45-9708-019B960494DF}">
              <a14:hiddenLine xmlns:a14="http://schemas.microsoft.com/office/drawing/2010/main" xmlns="" w="317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6415" name="Rectangle 47"/>
          <p:cNvSpPr>
            <a:spLocks noChangeArrowheads="1"/>
          </p:cNvSpPr>
          <p:nvPr/>
        </p:nvSpPr>
        <p:spPr bwMode="auto">
          <a:xfrm>
            <a:off x="42863" y="4511675"/>
            <a:ext cx="1822450" cy="668338"/>
          </a:xfrm>
          <a:prstGeom prst="rect">
            <a:avLst/>
          </a:prstGeom>
          <a:gradFill rotWithShape="1">
            <a:gsLst>
              <a:gs pos="0">
                <a:schemeClr val="accent1">
                  <a:gamma/>
                  <a:shade val="46275"/>
                  <a:invGamma/>
                </a:schemeClr>
              </a:gs>
              <a:gs pos="100000">
                <a:schemeClr val="accent1"/>
              </a:gs>
            </a:gsLst>
            <a:lin ang="5400000" scaled="1"/>
          </a:gradFill>
          <a:ln>
            <a:noFill/>
          </a:ln>
          <a:effectLst/>
          <a:extLst>
            <a:ext uri="{91240B29-F687-4F45-9708-019B960494DF}">
              <a14:hiddenLine xmlns:a14="http://schemas.microsoft.com/office/drawing/2010/main" xmlns="" w="57150" cmpd="thickThin">
                <a:solidFill>
                  <a:srgbClr val="6633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6416" name="AutoShape 48"/>
          <p:cNvSpPr>
            <a:spLocks noChangeArrowheads="1"/>
          </p:cNvSpPr>
          <p:nvPr/>
        </p:nvSpPr>
        <p:spPr bwMode="auto">
          <a:xfrm>
            <a:off x="893763" y="4616450"/>
            <a:ext cx="76200" cy="76200"/>
          </a:xfrm>
          <a:custGeom>
            <a:avLst/>
            <a:gdLst>
              <a:gd name="G0" fmla="+- 432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19"/>
                  <a:pt x="8879" y="4536"/>
                  <a:pt x="8006" y="4952"/>
                </a:cubicBezTo>
                <a:close/>
                <a:moveTo>
                  <a:pt x="4952" y="8006"/>
                </a:moveTo>
                <a:cubicBezTo>
                  <a:pt x="4536" y="8879"/>
                  <a:pt x="4320" y="9833"/>
                  <a:pt x="4320" y="10799"/>
                </a:cubicBezTo>
                <a:cubicBezTo>
                  <a:pt x="4320" y="14378"/>
                  <a:pt x="7221" y="17280"/>
                  <a:pt x="10800" y="17280"/>
                </a:cubicBezTo>
                <a:cubicBezTo>
                  <a:pt x="11766" y="17280"/>
                  <a:pt x="12720" y="17063"/>
                  <a:pt x="13593" y="16647"/>
                </a:cubicBezTo>
                <a:close/>
              </a:path>
            </a:pathLst>
          </a:custGeom>
          <a:solidFill>
            <a:srgbClr val="FF3300"/>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grpSp>
        <p:nvGrpSpPr>
          <p:cNvPr id="186417" name="Group 49"/>
          <p:cNvGrpSpPr>
            <a:grpSpLocks/>
          </p:cNvGrpSpPr>
          <p:nvPr/>
        </p:nvGrpSpPr>
        <p:grpSpPr bwMode="auto">
          <a:xfrm>
            <a:off x="866775" y="4594225"/>
            <a:ext cx="128588" cy="61913"/>
            <a:chOff x="2838" y="2415"/>
            <a:chExt cx="86" cy="40"/>
          </a:xfrm>
        </p:grpSpPr>
        <p:sp>
          <p:nvSpPr>
            <p:cNvPr id="186418" name="Arc 50"/>
            <p:cNvSpPr>
              <a:spLocks/>
            </p:cNvSpPr>
            <p:nvPr/>
          </p:nvSpPr>
          <p:spPr bwMode="auto">
            <a:xfrm flipV="1">
              <a:off x="2841" y="2415"/>
              <a:ext cx="80" cy="40"/>
            </a:xfrm>
            <a:custGeom>
              <a:avLst/>
              <a:gdLst>
                <a:gd name="G0" fmla="+- 20850 0 0"/>
                <a:gd name="G1" fmla="+- 0 0 0"/>
                <a:gd name="G2" fmla="+- 21600 0 0"/>
                <a:gd name="T0" fmla="*/ 42223 w 42223"/>
                <a:gd name="T1" fmla="*/ 3121 h 21600"/>
                <a:gd name="T2" fmla="*/ 0 w 42223"/>
                <a:gd name="T3" fmla="*/ 5642 h 21600"/>
                <a:gd name="T4" fmla="*/ 20850 w 42223"/>
                <a:gd name="T5" fmla="*/ 0 h 21600"/>
              </a:gdLst>
              <a:ahLst/>
              <a:cxnLst>
                <a:cxn ang="0">
                  <a:pos x="T0" y="T1"/>
                </a:cxn>
                <a:cxn ang="0">
                  <a:pos x="T2" y="T3"/>
                </a:cxn>
                <a:cxn ang="0">
                  <a:pos x="T4" y="T5"/>
                </a:cxn>
              </a:cxnLst>
              <a:rect l="0" t="0" r="r" b="b"/>
              <a:pathLst>
                <a:path w="42223" h="21600" fill="none" extrusionOk="0">
                  <a:moveTo>
                    <a:pt x="42223" y="3121"/>
                  </a:moveTo>
                  <a:cubicBezTo>
                    <a:pt x="40673" y="13732"/>
                    <a:pt x="31573" y="21599"/>
                    <a:pt x="20850" y="21600"/>
                  </a:cubicBezTo>
                  <a:cubicBezTo>
                    <a:pt x="11093" y="21600"/>
                    <a:pt x="2548" y="15059"/>
                    <a:pt x="-1" y="5642"/>
                  </a:cubicBezTo>
                </a:path>
                <a:path w="42223" h="21600" stroke="0" extrusionOk="0">
                  <a:moveTo>
                    <a:pt x="42223" y="3121"/>
                  </a:moveTo>
                  <a:cubicBezTo>
                    <a:pt x="40673" y="13732"/>
                    <a:pt x="31573" y="21599"/>
                    <a:pt x="20850" y="21600"/>
                  </a:cubicBezTo>
                  <a:cubicBezTo>
                    <a:pt x="11093" y="21600"/>
                    <a:pt x="2548" y="15059"/>
                    <a:pt x="-1" y="5642"/>
                  </a:cubicBezTo>
                  <a:lnTo>
                    <a:pt x="20850" y="0"/>
                  </a:lnTo>
                  <a:close/>
                </a:path>
              </a:pathLst>
            </a:custGeom>
            <a:noFill/>
            <a:ln w="635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6419" name="Freeform 51"/>
            <p:cNvSpPr>
              <a:spLocks/>
            </p:cNvSpPr>
            <p:nvPr/>
          </p:nvSpPr>
          <p:spPr bwMode="auto">
            <a:xfrm>
              <a:off x="2838" y="2438"/>
              <a:ext cx="12" cy="12"/>
            </a:xfrm>
            <a:custGeom>
              <a:avLst/>
              <a:gdLst>
                <a:gd name="T0" fmla="*/ 0 w 48"/>
                <a:gd name="T1" fmla="*/ 0 h 48"/>
                <a:gd name="T2" fmla="*/ 0 w 48"/>
                <a:gd name="T3" fmla="*/ 48 h 48"/>
                <a:gd name="T4" fmla="*/ 48 w 48"/>
                <a:gd name="T5" fmla="*/ 0 h 48"/>
              </a:gdLst>
              <a:ahLst/>
              <a:cxnLst>
                <a:cxn ang="0">
                  <a:pos x="T0" y="T1"/>
                </a:cxn>
                <a:cxn ang="0">
                  <a:pos x="T2" y="T3"/>
                </a:cxn>
                <a:cxn ang="0">
                  <a:pos x="T4" y="T5"/>
                </a:cxn>
              </a:cxnLst>
              <a:rect l="0" t="0" r="r" b="b"/>
              <a:pathLst>
                <a:path w="48" h="48">
                  <a:moveTo>
                    <a:pt x="0" y="0"/>
                  </a:moveTo>
                  <a:lnTo>
                    <a:pt x="0" y="48"/>
                  </a:lnTo>
                  <a:lnTo>
                    <a:pt x="48" y="0"/>
                  </a:lnTo>
                </a:path>
              </a:pathLst>
            </a:custGeom>
            <a:noFill/>
            <a:ln w="6350" cmpd="sng">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20" name="Freeform 52"/>
            <p:cNvSpPr>
              <a:spLocks/>
            </p:cNvSpPr>
            <p:nvPr/>
          </p:nvSpPr>
          <p:spPr bwMode="auto">
            <a:xfrm>
              <a:off x="2912" y="2442"/>
              <a:ext cx="12" cy="12"/>
            </a:xfrm>
            <a:custGeom>
              <a:avLst/>
              <a:gdLst>
                <a:gd name="T0" fmla="*/ 0 w 48"/>
                <a:gd name="T1" fmla="*/ 0 h 48"/>
                <a:gd name="T2" fmla="*/ 48 w 48"/>
                <a:gd name="T3" fmla="*/ 48 h 48"/>
                <a:gd name="T4" fmla="*/ 48 w 48"/>
                <a:gd name="T5" fmla="*/ 0 h 48"/>
              </a:gdLst>
              <a:ahLst/>
              <a:cxnLst>
                <a:cxn ang="0">
                  <a:pos x="T0" y="T1"/>
                </a:cxn>
                <a:cxn ang="0">
                  <a:pos x="T2" y="T3"/>
                </a:cxn>
                <a:cxn ang="0">
                  <a:pos x="T4" y="T5"/>
                </a:cxn>
              </a:cxnLst>
              <a:rect l="0" t="0" r="r" b="b"/>
              <a:pathLst>
                <a:path w="48" h="48">
                  <a:moveTo>
                    <a:pt x="0" y="0"/>
                  </a:moveTo>
                  <a:lnTo>
                    <a:pt x="48" y="48"/>
                  </a:lnTo>
                  <a:lnTo>
                    <a:pt x="48" y="0"/>
                  </a:lnTo>
                </a:path>
              </a:pathLst>
            </a:custGeom>
            <a:noFill/>
            <a:ln w="6350" cmpd="sng">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sp>
        <p:nvSpPr>
          <p:cNvPr id="186421" name="Oval 53"/>
          <p:cNvSpPr>
            <a:spLocks noChangeArrowheads="1"/>
          </p:cNvSpPr>
          <p:nvPr/>
        </p:nvSpPr>
        <p:spPr bwMode="auto">
          <a:xfrm>
            <a:off x="900113" y="4408488"/>
            <a:ext cx="63500" cy="63500"/>
          </a:xfrm>
          <a:prstGeom prst="ellipse">
            <a:avLst/>
          </a:prstGeom>
          <a:solidFill>
            <a:srgbClr val="0000FF"/>
          </a:solidFill>
          <a:ln w="6350">
            <a:solidFill>
              <a:srgbClr val="009900"/>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lang="vi-VN">
              <a:latin typeface="Arial" charset="0"/>
            </a:endParaRPr>
          </a:p>
        </p:txBody>
      </p:sp>
      <p:sp>
        <p:nvSpPr>
          <p:cNvPr id="186422" name="Oval 54"/>
          <p:cNvSpPr>
            <a:spLocks noChangeArrowheads="1"/>
          </p:cNvSpPr>
          <p:nvPr/>
        </p:nvSpPr>
        <p:spPr bwMode="auto">
          <a:xfrm>
            <a:off x="163513" y="4983163"/>
            <a:ext cx="166687" cy="160337"/>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6423" name="Oval 55"/>
          <p:cNvSpPr>
            <a:spLocks noChangeArrowheads="1"/>
          </p:cNvSpPr>
          <p:nvPr/>
        </p:nvSpPr>
        <p:spPr bwMode="auto">
          <a:xfrm>
            <a:off x="1481138" y="4983163"/>
            <a:ext cx="166687" cy="160337"/>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6424" name="Text Box 56"/>
          <p:cNvSpPr txBox="1">
            <a:spLocks noChangeArrowheads="1"/>
          </p:cNvSpPr>
          <p:nvPr/>
        </p:nvSpPr>
        <p:spPr bwMode="auto">
          <a:xfrm>
            <a:off x="171450" y="4772025"/>
            <a:ext cx="44926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sz="2400">
                <a:latin typeface="Arial" charset="0"/>
              </a:rPr>
              <a:t>+</a:t>
            </a:r>
          </a:p>
        </p:txBody>
      </p:sp>
      <p:sp>
        <p:nvSpPr>
          <p:cNvPr id="186425" name="Text Box 57"/>
          <p:cNvSpPr txBox="1">
            <a:spLocks noChangeArrowheads="1"/>
          </p:cNvSpPr>
          <p:nvPr/>
        </p:nvSpPr>
        <p:spPr bwMode="auto">
          <a:xfrm>
            <a:off x="1287463" y="4689475"/>
            <a:ext cx="449262"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sz="2400">
                <a:latin typeface="Arial" charset="0"/>
              </a:rPr>
              <a:t>-</a:t>
            </a:r>
          </a:p>
        </p:txBody>
      </p:sp>
      <p:sp>
        <p:nvSpPr>
          <p:cNvPr id="186426" name="Text Box 58"/>
          <p:cNvSpPr txBox="1">
            <a:spLocks noChangeArrowheads="1"/>
          </p:cNvSpPr>
          <p:nvPr/>
        </p:nvSpPr>
        <p:spPr bwMode="auto">
          <a:xfrm>
            <a:off x="771525" y="4689475"/>
            <a:ext cx="515938"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sz="3200" b="1">
                <a:solidFill>
                  <a:srgbClr val="FF0000"/>
                </a:solidFill>
                <a:latin typeface=".VnTimeH" pitchFamily="34" charset="0"/>
              </a:rPr>
              <a:t>A</a:t>
            </a:r>
          </a:p>
        </p:txBody>
      </p:sp>
      <p:sp>
        <p:nvSpPr>
          <p:cNvPr id="186427" name="Rectangle 59"/>
          <p:cNvSpPr>
            <a:spLocks noChangeArrowheads="1"/>
          </p:cNvSpPr>
          <p:nvPr/>
        </p:nvSpPr>
        <p:spPr bwMode="auto">
          <a:xfrm>
            <a:off x="42863" y="3619500"/>
            <a:ext cx="1833562" cy="869950"/>
          </a:xfrm>
          <a:prstGeom prst="rect">
            <a:avLst/>
          </a:prstGeom>
          <a:noFill/>
          <a:ln w="28575">
            <a:solidFill>
              <a:srgbClr val="0000CC"/>
            </a:solidFill>
            <a:miter lim="800000"/>
            <a:headEnd/>
            <a:tailEnd/>
          </a:ln>
          <a:effectLst/>
          <a:extLst>
            <a:ext uri="{909E8E84-426E-40DD-AFC4-6F175D3DCCD1}">
              <a14:hiddenFill xmlns:a14="http://schemas.microsoft.com/office/drawing/2010/main" xmlns="">
                <a:gradFill rotWithShape="1">
                  <a:gsLst>
                    <a:gs pos="0">
                      <a:schemeClr val="bg1">
                        <a:alpha val="38000"/>
                      </a:schemeClr>
                    </a:gs>
                    <a:gs pos="100000">
                      <a:schemeClr val="bg1">
                        <a:gamma/>
                        <a:tint val="0"/>
                        <a:invGamma/>
                        <a:alpha val="37000"/>
                      </a:schemeClr>
                    </a:gs>
                  </a:gsLst>
                  <a:lin ang="5400000" scaled="1"/>
                </a:gra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lang="vi-VN">
              <a:latin typeface="Arial" charset="0"/>
            </a:endParaRPr>
          </a:p>
        </p:txBody>
      </p:sp>
      <p:sp>
        <p:nvSpPr>
          <p:cNvPr id="186428" name="Line 60"/>
          <p:cNvSpPr>
            <a:spLocks noChangeShapeType="1"/>
          </p:cNvSpPr>
          <p:nvPr/>
        </p:nvSpPr>
        <p:spPr bwMode="auto">
          <a:xfrm flipV="1">
            <a:off x="228600" y="2514600"/>
            <a:ext cx="0" cy="2540000"/>
          </a:xfrm>
          <a:prstGeom prst="line">
            <a:avLst/>
          </a:prstGeom>
          <a:noFill/>
          <a:ln w="57150">
            <a:solidFill>
              <a:srgbClr val="F00A2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nvGrpSpPr>
          <p:cNvPr id="186429" name="Group 61"/>
          <p:cNvGrpSpPr>
            <a:grpSpLocks/>
          </p:cNvGrpSpPr>
          <p:nvPr/>
        </p:nvGrpSpPr>
        <p:grpSpPr bwMode="auto">
          <a:xfrm rot="-1062720">
            <a:off x="638810" y="4203065"/>
            <a:ext cx="793750" cy="557213"/>
            <a:chOff x="1680" y="1440"/>
            <a:chExt cx="592" cy="400"/>
          </a:xfrm>
        </p:grpSpPr>
        <p:sp>
          <p:nvSpPr>
            <p:cNvPr id="186430" name="Oval 62"/>
            <p:cNvSpPr>
              <a:spLocks noChangeArrowheads="1"/>
            </p:cNvSpPr>
            <p:nvPr/>
          </p:nvSpPr>
          <p:spPr bwMode="auto">
            <a:xfrm rot="-4329641">
              <a:off x="1953" y="1606"/>
              <a:ext cx="63" cy="50"/>
            </a:xfrm>
            <a:prstGeom prst="ellipse">
              <a:avLst/>
            </a:prstGeom>
            <a:solidFill>
              <a:schemeClr val="tx1"/>
            </a:solidFill>
            <a:ln w="6350">
              <a:solidFill>
                <a:srgbClr val="FF0000"/>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pPr algn="ctr"/>
              <a:endParaRPr lang="vi-VN">
                <a:latin typeface="Arial" charset="0"/>
              </a:endParaRPr>
            </a:p>
          </p:txBody>
        </p:sp>
        <p:sp>
          <p:nvSpPr>
            <p:cNvPr id="186431" name="Line 63"/>
            <p:cNvSpPr>
              <a:spLocks noChangeShapeType="1"/>
            </p:cNvSpPr>
            <p:nvPr/>
          </p:nvSpPr>
          <p:spPr bwMode="auto">
            <a:xfrm flipH="1" flipV="1">
              <a:off x="1680" y="1440"/>
              <a:ext cx="288" cy="192"/>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32" name="Line 64"/>
            <p:cNvSpPr>
              <a:spLocks noChangeShapeType="1"/>
            </p:cNvSpPr>
            <p:nvPr/>
          </p:nvSpPr>
          <p:spPr bwMode="auto">
            <a:xfrm flipH="1" flipV="1">
              <a:off x="1984" y="1648"/>
              <a:ext cx="288" cy="192"/>
            </a:xfrm>
            <a:prstGeom prst="line">
              <a:avLst/>
            </a:prstGeom>
            <a:noFill/>
            <a:ln w="9525">
              <a:solidFill>
                <a:srgbClr val="0066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sp>
        <p:nvSpPr>
          <p:cNvPr id="186433" name="Line 65"/>
          <p:cNvSpPr>
            <a:spLocks noChangeShapeType="1"/>
          </p:cNvSpPr>
          <p:nvPr/>
        </p:nvSpPr>
        <p:spPr bwMode="auto">
          <a:xfrm>
            <a:off x="1466850" y="5076825"/>
            <a:ext cx="990600" cy="0"/>
          </a:xfrm>
          <a:prstGeom prst="line">
            <a:avLst/>
          </a:prstGeom>
          <a:noFill/>
          <a:ln w="571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34" name="Line 66"/>
          <p:cNvSpPr>
            <a:spLocks noChangeShapeType="1"/>
          </p:cNvSpPr>
          <p:nvPr/>
        </p:nvSpPr>
        <p:spPr bwMode="auto">
          <a:xfrm>
            <a:off x="3733800" y="2514600"/>
            <a:ext cx="914400" cy="0"/>
          </a:xfrm>
          <a:prstGeom prst="line">
            <a:avLst/>
          </a:prstGeom>
          <a:noFill/>
          <a:ln w="57150">
            <a:solidFill>
              <a:srgbClr val="660033"/>
            </a:solidFill>
            <a:round/>
            <a:headEnd type="oval" w="med" len="med"/>
            <a:tailEnd type="oval"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nvGrpSpPr>
          <p:cNvPr id="186435" name="Group 67"/>
          <p:cNvGrpSpPr>
            <a:grpSpLocks/>
          </p:cNvGrpSpPr>
          <p:nvPr/>
        </p:nvGrpSpPr>
        <p:grpSpPr bwMode="auto">
          <a:xfrm>
            <a:off x="4114800" y="4038600"/>
            <a:ext cx="1760538" cy="533400"/>
            <a:chOff x="1776" y="2976"/>
            <a:chExt cx="1109" cy="336"/>
          </a:xfrm>
        </p:grpSpPr>
        <p:sp>
          <p:nvSpPr>
            <p:cNvPr id="186436" name="Line 68"/>
            <p:cNvSpPr>
              <a:spLocks noChangeShapeType="1"/>
            </p:cNvSpPr>
            <p:nvPr/>
          </p:nvSpPr>
          <p:spPr bwMode="auto">
            <a:xfrm>
              <a:off x="2736" y="3072"/>
              <a:ext cx="149" cy="80"/>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37" name="Line 69"/>
            <p:cNvSpPr>
              <a:spLocks noChangeShapeType="1"/>
            </p:cNvSpPr>
            <p:nvPr/>
          </p:nvSpPr>
          <p:spPr bwMode="auto">
            <a:xfrm flipV="1">
              <a:off x="2688" y="3072"/>
              <a:ext cx="50" cy="224"/>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nvGrpSpPr>
            <p:cNvPr id="186438" name="Group 70"/>
            <p:cNvGrpSpPr>
              <a:grpSpLocks/>
            </p:cNvGrpSpPr>
            <p:nvPr/>
          </p:nvGrpSpPr>
          <p:grpSpPr bwMode="auto">
            <a:xfrm>
              <a:off x="1776" y="2976"/>
              <a:ext cx="905" cy="336"/>
              <a:chOff x="2880" y="2544"/>
              <a:chExt cx="905" cy="336"/>
            </a:xfrm>
          </p:grpSpPr>
          <p:sp>
            <p:nvSpPr>
              <p:cNvPr id="186439" name="Line 71"/>
              <p:cNvSpPr>
                <a:spLocks noChangeShapeType="1"/>
              </p:cNvSpPr>
              <p:nvPr/>
            </p:nvSpPr>
            <p:spPr bwMode="auto">
              <a:xfrm flipH="1" flipV="1">
                <a:off x="2930" y="2544"/>
                <a:ext cx="10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40" name="Line 72"/>
              <p:cNvSpPr>
                <a:spLocks noChangeShapeType="1"/>
              </p:cNvSpPr>
              <p:nvPr/>
            </p:nvSpPr>
            <p:spPr bwMode="auto">
              <a:xfrm flipH="1" flipV="1">
                <a:off x="3081" y="2544"/>
                <a:ext cx="10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41" name="Line 73"/>
              <p:cNvSpPr>
                <a:spLocks noChangeShapeType="1"/>
              </p:cNvSpPr>
              <p:nvPr/>
            </p:nvSpPr>
            <p:spPr bwMode="auto">
              <a:xfrm flipH="1" flipV="1">
                <a:off x="3232" y="2544"/>
                <a:ext cx="10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42" name="Line 74"/>
              <p:cNvSpPr>
                <a:spLocks noChangeShapeType="1"/>
              </p:cNvSpPr>
              <p:nvPr/>
            </p:nvSpPr>
            <p:spPr bwMode="auto">
              <a:xfrm flipH="1" flipV="1">
                <a:off x="3383" y="2544"/>
                <a:ext cx="10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43" name="Line 75"/>
              <p:cNvSpPr>
                <a:spLocks noChangeShapeType="1"/>
              </p:cNvSpPr>
              <p:nvPr/>
            </p:nvSpPr>
            <p:spPr bwMode="auto">
              <a:xfrm flipH="1" flipV="1">
                <a:off x="3534" y="2544"/>
                <a:ext cx="10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44" name="Line 76"/>
              <p:cNvSpPr>
                <a:spLocks noChangeShapeType="1"/>
              </p:cNvSpPr>
              <p:nvPr/>
            </p:nvSpPr>
            <p:spPr bwMode="auto">
              <a:xfrm flipV="1">
                <a:off x="3031" y="2544"/>
                <a:ext cx="5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45" name="Line 77"/>
              <p:cNvSpPr>
                <a:spLocks noChangeShapeType="1"/>
              </p:cNvSpPr>
              <p:nvPr/>
            </p:nvSpPr>
            <p:spPr bwMode="auto">
              <a:xfrm flipV="1">
                <a:off x="3182" y="2544"/>
                <a:ext cx="5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46" name="Line 78"/>
              <p:cNvSpPr>
                <a:spLocks noChangeShapeType="1"/>
              </p:cNvSpPr>
              <p:nvPr/>
            </p:nvSpPr>
            <p:spPr bwMode="auto">
              <a:xfrm flipV="1">
                <a:off x="3333" y="2544"/>
                <a:ext cx="5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47" name="Line 79"/>
              <p:cNvSpPr>
                <a:spLocks noChangeShapeType="1"/>
              </p:cNvSpPr>
              <p:nvPr/>
            </p:nvSpPr>
            <p:spPr bwMode="auto">
              <a:xfrm flipV="1">
                <a:off x="3483" y="2544"/>
                <a:ext cx="5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48" name="Line 80"/>
              <p:cNvSpPr>
                <a:spLocks noChangeShapeType="1"/>
              </p:cNvSpPr>
              <p:nvPr/>
            </p:nvSpPr>
            <p:spPr bwMode="auto">
              <a:xfrm flipV="1">
                <a:off x="3634" y="2544"/>
                <a:ext cx="5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49" name="Line 81"/>
              <p:cNvSpPr>
                <a:spLocks noChangeShapeType="1"/>
              </p:cNvSpPr>
              <p:nvPr/>
            </p:nvSpPr>
            <p:spPr bwMode="auto">
              <a:xfrm flipH="1" flipV="1">
                <a:off x="3685" y="2544"/>
                <a:ext cx="10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50" name="Line 82"/>
              <p:cNvSpPr>
                <a:spLocks noChangeShapeType="1"/>
              </p:cNvSpPr>
              <p:nvPr/>
            </p:nvSpPr>
            <p:spPr bwMode="auto">
              <a:xfrm flipV="1">
                <a:off x="2880" y="2544"/>
                <a:ext cx="50" cy="224"/>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grpSp>
      <p:grpSp>
        <p:nvGrpSpPr>
          <p:cNvPr id="186451" name="Group 83"/>
          <p:cNvGrpSpPr>
            <a:grpSpLocks/>
          </p:cNvGrpSpPr>
          <p:nvPr/>
        </p:nvGrpSpPr>
        <p:grpSpPr bwMode="auto">
          <a:xfrm>
            <a:off x="2790825" y="2214563"/>
            <a:ext cx="866775" cy="557212"/>
            <a:chOff x="2208" y="3870"/>
            <a:chExt cx="546" cy="351"/>
          </a:xfrm>
        </p:grpSpPr>
        <p:sp>
          <p:nvSpPr>
            <p:cNvPr id="186452" name="Line 84"/>
            <p:cNvSpPr>
              <a:spLocks noChangeShapeType="1"/>
            </p:cNvSpPr>
            <p:nvPr/>
          </p:nvSpPr>
          <p:spPr bwMode="auto">
            <a:xfrm flipV="1">
              <a:off x="2466" y="3870"/>
              <a:ext cx="288" cy="192"/>
            </a:xfrm>
            <a:prstGeom prst="line">
              <a:avLst/>
            </a:prstGeom>
            <a:noFill/>
            <a:ln w="57150">
              <a:solidFill>
                <a:srgbClr val="FF3300"/>
              </a:solidFill>
              <a:round/>
              <a:headEnd type="oval" w="med" len="med"/>
              <a:tailEnd type="oval"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53" name="Line 85"/>
            <p:cNvSpPr>
              <a:spLocks noChangeShapeType="1"/>
            </p:cNvSpPr>
            <p:nvPr/>
          </p:nvSpPr>
          <p:spPr bwMode="auto">
            <a:xfrm flipV="1">
              <a:off x="2208" y="4029"/>
              <a:ext cx="288" cy="192"/>
            </a:xfrm>
            <a:prstGeom prst="line">
              <a:avLst/>
            </a:prstGeom>
            <a:noFill/>
            <a:ln w="57150">
              <a:solidFill>
                <a:schemeClr val="accent1">
                  <a:lumMod val="20000"/>
                  <a:lumOff val="80000"/>
                  <a:alpha val="0"/>
                </a:schemeClr>
              </a:solidFill>
              <a:round/>
              <a:headEnd type="oval"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sp>
        <p:nvSpPr>
          <p:cNvPr id="186454" name="Line 86"/>
          <p:cNvSpPr>
            <a:spLocks noChangeShapeType="1"/>
          </p:cNvSpPr>
          <p:nvPr/>
        </p:nvSpPr>
        <p:spPr bwMode="auto">
          <a:xfrm>
            <a:off x="5029200" y="2514600"/>
            <a:ext cx="3733800" cy="0"/>
          </a:xfrm>
          <a:prstGeom prst="line">
            <a:avLst/>
          </a:prstGeom>
          <a:noFill/>
          <a:ln w="57150">
            <a:solidFill>
              <a:srgbClr val="660033"/>
            </a:solidFill>
            <a:round/>
            <a:headEnd type="oval" w="med" len="me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nvGrpSpPr>
          <p:cNvPr id="186455" name="Group 87"/>
          <p:cNvGrpSpPr>
            <a:grpSpLocks/>
          </p:cNvGrpSpPr>
          <p:nvPr/>
        </p:nvGrpSpPr>
        <p:grpSpPr bwMode="auto">
          <a:xfrm>
            <a:off x="4267200" y="5035550"/>
            <a:ext cx="2222500" cy="1822450"/>
            <a:chOff x="2592" y="1680"/>
            <a:chExt cx="1400" cy="1148"/>
          </a:xfrm>
        </p:grpSpPr>
        <p:sp>
          <p:nvSpPr>
            <p:cNvPr id="186456" name="Text Box 88"/>
            <p:cNvSpPr txBox="1">
              <a:spLocks noChangeArrowheads="1"/>
            </p:cNvSpPr>
            <p:nvPr/>
          </p:nvSpPr>
          <p:spPr bwMode="auto">
            <a:xfrm>
              <a:off x="3456" y="1776"/>
              <a:ext cx="384"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a:latin typeface=".VnTimeH" pitchFamily="34" charset="0"/>
                </a:rPr>
                <a:t>K</a:t>
              </a:r>
            </a:p>
          </p:txBody>
        </p:sp>
        <p:sp>
          <p:nvSpPr>
            <p:cNvPr id="186457" name="Oval 89"/>
            <p:cNvSpPr>
              <a:spLocks noChangeArrowheads="1"/>
            </p:cNvSpPr>
            <p:nvPr/>
          </p:nvSpPr>
          <p:spPr bwMode="auto">
            <a:xfrm rot="-4329641">
              <a:off x="2992" y="2336"/>
              <a:ext cx="66" cy="64"/>
            </a:xfrm>
            <a:prstGeom prst="ellipse">
              <a:avLst/>
            </a:prstGeom>
            <a:solidFill>
              <a:srgbClr val="0000FF"/>
            </a:solidFill>
            <a:ln w="6350">
              <a:solidFill>
                <a:srgbClr val="FF00FF"/>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pPr algn="ctr"/>
              <a:endParaRPr lang="vi-VN">
                <a:latin typeface="Arial" charset="0"/>
              </a:endParaRPr>
            </a:p>
          </p:txBody>
        </p:sp>
        <p:sp>
          <p:nvSpPr>
            <p:cNvPr id="186458" name="Rectangle 90"/>
            <p:cNvSpPr>
              <a:spLocks noChangeArrowheads="1"/>
            </p:cNvSpPr>
            <p:nvPr/>
          </p:nvSpPr>
          <p:spPr bwMode="auto">
            <a:xfrm>
              <a:off x="2599" y="1680"/>
              <a:ext cx="1393" cy="1142"/>
            </a:xfrm>
            <a:prstGeom prst="rect">
              <a:avLst/>
            </a:prstGeom>
            <a:solidFill>
              <a:schemeClr val="tx1"/>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tx1"/>
              </a:extrusionClr>
            </a:sp3d>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flatTx/>
            </a:bodyPr>
            <a:lstStyle/>
            <a:p>
              <a:endParaRPr lang="vi-VN"/>
            </a:p>
          </p:txBody>
        </p:sp>
        <p:sp>
          <p:nvSpPr>
            <p:cNvPr id="186459" name="Rectangle 91"/>
            <p:cNvSpPr>
              <a:spLocks noChangeArrowheads="1"/>
            </p:cNvSpPr>
            <p:nvPr/>
          </p:nvSpPr>
          <p:spPr bwMode="auto">
            <a:xfrm>
              <a:off x="2592" y="1686"/>
              <a:ext cx="1393" cy="1142"/>
            </a:xfrm>
            <a:prstGeom prst="rect">
              <a:avLst/>
            </a:prstGeom>
            <a:solidFill>
              <a:schemeClr val="bg1"/>
            </a:solidFill>
            <a:ln w="57150" cmpd="thickThin">
              <a:solidFill>
                <a:srgbClr val="6633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6460" name="Rectangle 92"/>
            <p:cNvSpPr>
              <a:spLocks noChangeArrowheads="1"/>
            </p:cNvSpPr>
            <p:nvPr/>
          </p:nvSpPr>
          <p:spPr bwMode="auto">
            <a:xfrm>
              <a:off x="2652" y="1725"/>
              <a:ext cx="1280" cy="646"/>
            </a:xfrm>
            <a:prstGeom prst="rect">
              <a:avLst/>
            </a:prstGeom>
            <a:solidFill>
              <a:schemeClr val="bg1">
                <a:alpha val="38000"/>
              </a:schemeClr>
            </a:solidFill>
            <a:ln w="19050">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6461" name="Oval 93"/>
            <p:cNvSpPr>
              <a:spLocks noChangeArrowheads="1"/>
            </p:cNvSpPr>
            <p:nvPr/>
          </p:nvSpPr>
          <p:spPr bwMode="auto">
            <a:xfrm>
              <a:off x="2729" y="1789"/>
              <a:ext cx="1082" cy="985"/>
            </a:xfrm>
            <a:prstGeom prst="ellipse">
              <a:avLst/>
            </a:prstGeom>
            <a:solidFill>
              <a:srgbClr val="FFFFCC"/>
            </a:solidFill>
            <a:ln w="12700">
              <a:solidFill>
                <a:schemeClr val="accent2"/>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6462" name="Text Box 94"/>
            <p:cNvSpPr txBox="1">
              <a:spLocks noChangeArrowheads="1"/>
            </p:cNvSpPr>
            <p:nvPr/>
          </p:nvSpPr>
          <p:spPr bwMode="auto">
            <a:xfrm rot="810395">
              <a:off x="3547" y="1938"/>
              <a:ext cx="255" cy="1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635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200">
                  <a:solidFill>
                    <a:srgbClr val="0000FF"/>
                  </a:solidFill>
                  <a:latin typeface="Times New Roman" pitchFamily="18" charset="0"/>
                </a:rPr>
                <a:t>5</a:t>
              </a:r>
              <a:endParaRPr lang="en-US">
                <a:latin typeface="Arial" charset="0"/>
              </a:endParaRPr>
            </a:p>
          </p:txBody>
        </p:sp>
        <p:sp>
          <p:nvSpPr>
            <p:cNvPr id="186463" name="Oval 95"/>
            <p:cNvSpPr>
              <a:spLocks noChangeArrowheads="1"/>
            </p:cNvSpPr>
            <p:nvPr/>
          </p:nvSpPr>
          <p:spPr bwMode="auto">
            <a:xfrm rot="5400000">
              <a:off x="2748" y="1720"/>
              <a:ext cx="1051" cy="1155"/>
            </a:xfrm>
            <a:prstGeom prst="ellipse">
              <a:avLst/>
            </a:prstGeom>
            <a:noFill/>
            <a:ln w="12700">
              <a:solidFill>
                <a:srgbClr val="003300"/>
              </a:solidFill>
              <a:round/>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6464" name="Arc 96"/>
            <p:cNvSpPr>
              <a:spLocks/>
            </p:cNvSpPr>
            <p:nvPr/>
          </p:nvSpPr>
          <p:spPr bwMode="auto">
            <a:xfrm rot="6681726" flipH="1">
              <a:off x="3121" y="1750"/>
              <a:ext cx="406" cy="723"/>
            </a:xfrm>
            <a:custGeom>
              <a:avLst/>
              <a:gdLst>
                <a:gd name="G0" fmla="+- 2653 0 0"/>
                <a:gd name="G1" fmla="+- 17906 0 0"/>
                <a:gd name="G2" fmla="+- 21600 0 0"/>
                <a:gd name="T0" fmla="*/ 14733 w 24253"/>
                <a:gd name="T1" fmla="*/ 0 h 39506"/>
                <a:gd name="T2" fmla="*/ 0 w 24253"/>
                <a:gd name="T3" fmla="*/ 39342 h 39506"/>
                <a:gd name="T4" fmla="*/ 2653 w 24253"/>
                <a:gd name="T5" fmla="*/ 17906 h 39506"/>
              </a:gdLst>
              <a:ahLst/>
              <a:cxnLst>
                <a:cxn ang="0">
                  <a:pos x="T0" y="T1"/>
                </a:cxn>
                <a:cxn ang="0">
                  <a:pos x="T2" y="T3"/>
                </a:cxn>
                <a:cxn ang="0">
                  <a:pos x="T4" y="T5"/>
                </a:cxn>
              </a:cxnLst>
              <a:rect l="0" t="0" r="r" b="b"/>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close/>
                </a:path>
              </a:pathLst>
            </a:custGeom>
            <a:noFill/>
            <a:ln w="3175">
              <a:solidFill>
                <a:srgbClr val="00FF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6465" name="Line 97"/>
            <p:cNvSpPr>
              <a:spLocks noChangeShapeType="1"/>
            </p:cNvSpPr>
            <p:nvPr/>
          </p:nvSpPr>
          <p:spPr bwMode="auto">
            <a:xfrm rot="10800000">
              <a:off x="3293" y="1910"/>
              <a:ext cx="0" cy="96"/>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66" name="Text Box 98"/>
            <p:cNvSpPr txBox="1">
              <a:spLocks noChangeArrowheads="1"/>
            </p:cNvSpPr>
            <p:nvPr/>
          </p:nvSpPr>
          <p:spPr bwMode="auto">
            <a:xfrm rot="-466213">
              <a:off x="3156" y="1748"/>
              <a:ext cx="250" cy="1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17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200">
                  <a:latin typeface="Arial" charset="0"/>
                </a:rPr>
                <a:t>3</a:t>
              </a:r>
            </a:p>
          </p:txBody>
        </p:sp>
        <p:sp>
          <p:nvSpPr>
            <p:cNvPr id="186467" name="Text Box 99"/>
            <p:cNvSpPr txBox="1">
              <a:spLocks noChangeArrowheads="1"/>
            </p:cNvSpPr>
            <p:nvPr/>
          </p:nvSpPr>
          <p:spPr bwMode="auto">
            <a:xfrm rot="20100000">
              <a:off x="2920" y="1811"/>
              <a:ext cx="342" cy="1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200">
                  <a:solidFill>
                    <a:srgbClr val="0000FF"/>
                  </a:solidFill>
                  <a:latin typeface="Times New Roman" pitchFamily="18" charset="0"/>
                </a:rPr>
                <a:t>2</a:t>
              </a:r>
              <a:endParaRPr lang="en-US">
                <a:latin typeface="Arial" charset="0"/>
              </a:endParaRPr>
            </a:p>
          </p:txBody>
        </p:sp>
        <p:sp>
          <p:nvSpPr>
            <p:cNvPr id="186468" name="Line 100"/>
            <p:cNvSpPr>
              <a:spLocks noChangeShapeType="1"/>
            </p:cNvSpPr>
            <p:nvPr/>
          </p:nvSpPr>
          <p:spPr bwMode="auto">
            <a:xfrm rot="300000">
              <a:off x="3329" y="1910"/>
              <a:ext cx="0" cy="40"/>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69" name="Line 101"/>
            <p:cNvSpPr>
              <a:spLocks noChangeShapeType="1"/>
            </p:cNvSpPr>
            <p:nvPr/>
          </p:nvSpPr>
          <p:spPr bwMode="auto">
            <a:xfrm rot="600000">
              <a:off x="3362" y="1914"/>
              <a:ext cx="0" cy="41"/>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70" name="Line 102"/>
            <p:cNvSpPr>
              <a:spLocks noChangeShapeType="1"/>
            </p:cNvSpPr>
            <p:nvPr/>
          </p:nvSpPr>
          <p:spPr bwMode="auto">
            <a:xfrm rot="900000">
              <a:off x="3395" y="1922"/>
              <a:ext cx="0" cy="39"/>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71" name="Line 103"/>
            <p:cNvSpPr>
              <a:spLocks noChangeShapeType="1"/>
            </p:cNvSpPr>
            <p:nvPr/>
          </p:nvSpPr>
          <p:spPr bwMode="auto">
            <a:xfrm rot="1200000">
              <a:off x="3427" y="1932"/>
              <a:ext cx="0" cy="41"/>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72" name="Line 104"/>
            <p:cNvSpPr>
              <a:spLocks noChangeShapeType="1"/>
            </p:cNvSpPr>
            <p:nvPr/>
          </p:nvSpPr>
          <p:spPr bwMode="auto">
            <a:xfrm rot="1500000">
              <a:off x="3452" y="1944"/>
              <a:ext cx="0" cy="89"/>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73" name="Line 105"/>
            <p:cNvSpPr>
              <a:spLocks noChangeShapeType="1"/>
            </p:cNvSpPr>
            <p:nvPr/>
          </p:nvSpPr>
          <p:spPr bwMode="auto">
            <a:xfrm rot="1800000">
              <a:off x="3488" y="1962"/>
              <a:ext cx="0" cy="41"/>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74" name="Line 106"/>
            <p:cNvSpPr>
              <a:spLocks noChangeShapeType="1"/>
            </p:cNvSpPr>
            <p:nvPr/>
          </p:nvSpPr>
          <p:spPr bwMode="auto">
            <a:xfrm rot="2100000">
              <a:off x="3513" y="1978"/>
              <a:ext cx="0" cy="39"/>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75" name="Line 107"/>
            <p:cNvSpPr>
              <a:spLocks noChangeShapeType="1"/>
            </p:cNvSpPr>
            <p:nvPr/>
          </p:nvSpPr>
          <p:spPr bwMode="auto">
            <a:xfrm rot="2400000">
              <a:off x="3542" y="1997"/>
              <a:ext cx="0" cy="39"/>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76" name="Line 108"/>
            <p:cNvSpPr>
              <a:spLocks noChangeShapeType="1"/>
            </p:cNvSpPr>
            <p:nvPr/>
          </p:nvSpPr>
          <p:spPr bwMode="auto">
            <a:xfrm rot="2700000">
              <a:off x="3565" y="2018"/>
              <a:ext cx="0" cy="44"/>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77" name="Line 109"/>
            <p:cNvSpPr>
              <a:spLocks noChangeShapeType="1"/>
            </p:cNvSpPr>
            <p:nvPr/>
          </p:nvSpPr>
          <p:spPr bwMode="auto">
            <a:xfrm rot="3000000">
              <a:off x="3570" y="2029"/>
              <a:ext cx="0" cy="98"/>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78" name="Line 110"/>
            <p:cNvSpPr>
              <a:spLocks noChangeShapeType="1"/>
            </p:cNvSpPr>
            <p:nvPr/>
          </p:nvSpPr>
          <p:spPr bwMode="auto">
            <a:xfrm rot="29400000">
              <a:off x="3017" y="2027"/>
              <a:ext cx="0" cy="106"/>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79" name="Line 111"/>
            <p:cNvSpPr>
              <a:spLocks noChangeShapeType="1"/>
            </p:cNvSpPr>
            <p:nvPr/>
          </p:nvSpPr>
          <p:spPr bwMode="auto">
            <a:xfrm rot="18900000">
              <a:off x="3017" y="2018"/>
              <a:ext cx="0" cy="40"/>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80" name="Line 112"/>
            <p:cNvSpPr>
              <a:spLocks noChangeShapeType="1"/>
            </p:cNvSpPr>
            <p:nvPr/>
          </p:nvSpPr>
          <p:spPr bwMode="auto">
            <a:xfrm rot="19200000">
              <a:off x="3040" y="1999"/>
              <a:ext cx="0" cy="38"/>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81" name="Line 113"/>
            <p:cNvSpPr>
              <a:spLocks noChangeShapeType="1"/>
            </p:cNvSpPr>
            <p:nvPr/>
          </p:nvSpPr>
          <p:spPr bwMode="auto">
            <a:xfrm rot="19500000">
              <a:off x="3069" y="1979"/>
              <a:ext cx="0" cy="39"/>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82" name="Line 114"/>
            <p:cNvSpPr>
              <a:spLocks noChangeShapeType="1"/>
            </p:cNvSpPr>
            <p:nvPr/>
          </p:nvSpPr>
          <p:spPr bwMode="auto">
            <a:xfrm rot="19800000">
              <a:off x="3095" y="1961"/>
              <a:ext cx="0" cy="39"/>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83" name="Line 115"/>
            <p:cNvSpPr>
              <a:spLocks noChangeShapeType="1"/>
            </p:cNvSpPr>
            <p:nvPr/>
          </p:nvSpPr>
          <p:spPr bwMode="auto">
            <a:xfrm rot="20100000">
              <a:off x="3139" y="1943"/>
              <a:ext cx="0" cy="88"/>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84" name="Line 116"/>
            <p:cNvSpPr>
              <a:spLocks noChangeShapeType="1"/>
            </p:cNvSpPr>
            <p:nvPr/>
          </p:nvSpPr>
          <p:spPr bwMode="auto">
            <a:xfrm rot="20400000">
              <a:off x="3159" y="1932"/>
              <a:ext cx="0" cy="41"/>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85" name="Line 117"/>
            <p:cNvSpPr>
              <a:spLocks noChangeShapeType="1"/>
            </p:cNvSpPr>
            <p:nvPr/>
          </p:nvSpPr>
          <p:spPr bwMode="auto">
            <a:xfrm rot="20700000">
              <a:off x="3187" y="1925"/>
              <a:ext cx="0" cy="40"/>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86" name="Line 118"/>
            <p:cNvSpPr>
              <a:spLocks noChangeShapeType="1"/>
            </p:cNvSpPr>
            <p:nvPr/>
          </p:nvSpPr>
          <p:spPr bwMode="auto">
            <a:xfrm rot="21000000">
              <a:off x="3221" y="1918"/>
              <a:ext cx="0" cy="39"/>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87" name="Line 119"/>
            <p:cNvSpPr>
              <a:spLocks noChangeShapeType="1"/>
            </p:cNvSpPr>
            <p:nvPr/>
          </p:nvSpPr>
          <p:spPr bwMode="auto">
            <a:xfrm rot="21300000">
              <a:off x="3256" y="1912"/>
              <a:ext cx="0" cy="39"/>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88" name="Line 120"/>
            <p:cNvSpPr>
              <a:spLocks noChangeShapeType="1"/>
            </p:cNvSpPr>
            <p:nvPr/>
          </p:nvSpPr>
          <p:spPr bwMode="auto">
            <a:xfrm rot="49500000">
              <a:off x="2952" y="2150"/>
              <a:ext cx="0" cy="107"/>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89" name="Line 121"/>
            <p:cNvSpPr>
              <a:spLocks noChangeShapeType="1"/>
            </p:cNvSpPr>
            <p:nvPr/>
          </p:nvSpPr>
          <p:spPr bwMode="auto">
            <a:xfrm rot="39000000">
              <a:off x="2931" y="2146"/>
              <a:ext cx="0" cy="42"/>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90" name="Line 122"/>
            <p:cNvSpPr>
              <a:spLocks noChangeShapeType="1"/>
            </p:cNvSpPr>
            <p:nvPr/>
          </p:nvSpPr>
          <p:spPr bwMode="auto">
            <a:xfrm rot="39300000">
              <a:off x="2943" y="2118"/>
              <a:ext cx="0" cy="43"/>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91" name="Line 123"/>
            <p:cNvSpPr>
              <a:spLocks noChangeShapeType="1"/>
            </p:cNvSpPr>
            <p:nvPr/>
          </p:nvSpPr>
          <p:spPr bwMode="auto">
            <a:xfrm rot="39600000">
              <a:off x="2959" y="2094"/>
              <a:ext cx="0" cy="42"/>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92" name="Line 124"/>
            <p:cNvSpPr>
              <a:spLocks noChangeShapeType="1"/>
            </p:cNvSpPr>
            <p:nvPr/>
          </p:nvSpPr>
          <p:spPr bwMode="auto">
            <a:xfrm rot="39900000">
              <a:off x="2975" y="2064"/>
              <a:ext cx="0" cy="42"/>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93" name="Line 125"/>
            <p:cNvSpPr>
              <a:spLocks noChangeShapeType="1"/>
            </p:cNvSpPr>
            <p:nvPr/>
          </p:nvSpPr>
          <p:spPr bwMode="auto">
            <a:xfrm rot="3300000">
              <a:off x="3604" y="2067"/>
              <a:ext cx="0" cy="42"/>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94" name="Line 126"/>
            <p:cNvSpPr>
              <a:spLocks noChangeShapeType="1"/>
            </p:cNvSpPr>
            <p:nvPr/>
          </p:nvSpPr>
          <p:spPr bwMode="auto">
            <a:xfrm rot="3600000">
              <a:off x="3618" y="2088"/>
              <a:ext cx="0" cy="44"/>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95" name="Line 127"/>
            <p:cNvSpPr>
              <a:spLocks noChangeShapeType="1"/>
            </p:cNvSpPr>
            <p:nvPr/>
          </p:nvSpPr>
          <p:spPr bwMode="auto">
            <a:xfrm rot="3900000">
              <a:off x="3637" y="2116"/>
              <a:ext cx="0" cy="42"/>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96" name="Line 128"/>
            <p:cNvSpPr>
              <a:spLocks noChangeShapeType="1"/>
            </p:cNvSpPr>
            <p:nvPr/>
          </p:nvSpPr>
          <p:spPr bwMode="auto">
            <a:xfrm rot="4200000">
              <a:off x="3649" y="2146"/>
              <a:ext cx="0" cy="42"/>
            </a:xfrm>
            <a:prstGeom prst="line">
              <a:avLst/>
            </a:prstGeom>
            <a:noFill/>
            <a:ln w="635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97" name="Line 129"/>
            <p:cNvSpPr>
              <a:spLocks noChangeShapeType="1"/>
            </p:cNvSpPr>
            <p:nvPr/>
          </p:nvSpPr>
          <p:spPr bwMode="auto">
            <a:xfrm rot="4500000">
              <a:off x="3636" y="2155"/>
              <a:ext cx="0" cy="98"/>
            </a:xfrm>
            <a:prstGeom prst="line">
              <a:avLst/>
            </a:prstGeom>
            <a:noFill/>
            <a:ln w="952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498" name="Text Box 130"/>
            <p:cNvSpPr txBox="1">
              <a:spLocks noChangeArrowheads="1"/>
            </p:cNvSpPr>
            <p:nvPr/>
          </p:nvSpPr>
          <p:spPr bwMode="auto">
            <a:xfrm>
              <a:off x="2674" y="2088"/>
              <a:ext cx="343" cy="1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200">
                  <a:solidFill>
                    <a:srgbClr val="0000FF"/>
                  </a:solidFill>
                  <a:latin typeface="Times New Roman" pitchFamily="18" charset="0"/>
                </a:rPr>
                <a:t>0</a:t>
              </a:r>
              <a:endParaRPr lang="en-US">
                <a:latin typeface="Arial" charset="0"/>
              </a:endParaRPr>
            </a:p>
          </p:txBody>
        </p:sp>
        <p:sp>
          <p:nvSpPr>
            <p:cNvPr id="186499" name="Text Box 131"/>
            <p:cNvSpPr txBox="1">
              <a:spLocks noChangeArrowheads="1"/>
            </p:cNvSpPr>
            <p:nvPr/>
          </p:nvSpPr>
          <p:spPr bwMode="auto">
            <a:xfrm rot="-2443161">
              <a:off x="2760" y="1939"/>
              <a:ext cx="342" cy="1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200">
                  <a:latin typeface="Arial" charset="0"/>
                </a:rPr>
                <a:t>1</a:t>
              </a:r>
            </a:p>
          </p:txBody>
        </p:sp>
        <p:sp>
          <p:nvSpPr>
            <p:cNvPr id="186500" name="Text Box 132"/>
            <p:cNvSpPr txBox="1">
              <a:spLocks noChangeArrowheads="1"/>
            </p:cNvSpPr>
            <p:nvPr/>
          </p:nvSpPr>
          <p:spPr bwMode="auto">
            <a:xfrm rot="3000000">
              <a:off x="3392" y="1800"/>
              <a:ext cx="307" cy="1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200">
                  <a:solidFill>
                    <a:srgbClr val="0000FF"/>
                  </a:solidFill>
                  <a:latin typeface="Times New Roman" pitchFamily="18" charset="0"/>
                </a:rPr>
                <a:t>4</a:t>
              </a:r>
              <a:endParaRPr lang="en-US">
                <a:latin typeface="Arial" charset="0"/>
              </a:endParaRPr>
            </a:p>
          </p:txBody>
        </p:sp>
        <p:sp>
          <p:nvSpPr>
            <p:cNvPr id="186501" name="Text Box 133"/>
            <p:cNvSpPr txBox="1">
              <a:spLocks noChangeArrowheads="1"/>
            </p:cNvSpPr>
            <p:nvPr/>
          </p:nvSpPr>
          <p:spPr bwMode="auto">
            <a:xfrm rot="4500000">
              <a:off x="3611" y="2104"/>
              <a:ext cx="309" cy="17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sz="1200">
                  <a:solidFill>
                    <a:srgbClr val="0000FF"/>
                  </a:solidFill>
                  <a:latin typeface="Times New Roman" pitchFamily="18" charset="0"/>
                </a:rPr>
                <a:t>6</a:t>
              </a:r>
              <a:endParaRPr lang="en-US">
                <a:latin typeface="Arial" charset="0"/>
              </a:endParaRPr>
            </a:p>
          </p:txBody>
        </p:sp>
        <p:sp>
          <p:nvSpPr>
            <p:cNvPr id="186502" name="Text Box 134"/>
            <p:cNvSpPr txBox="1">
              <a:spLocks noChangeArrowheads="1"/>
            </p:cNvSpPr>
            <p:nvPr/>
          </p:nvSpPr>
          <p:spPr bwMode="auto">
            <a:xfrm>
              <a:off x="2997" y="2051"/>
              <a:ext cx="59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US">
                  <a:latin typeface="Arial" charset="0"/>
                </a:rPr>
                <a:t>V</a:t>
              </a:r>
            </a:p>
          </p:txBody>
        </p:sp>
        <p:sp>
          <p:nvSpPr>
            <p:cNvPr id="186503" name="AutoShape 135"/>
            <p:cNvSpPr>
              <a:spLocks noChangeArrowheads="1"/>
            </p:cNvSpPr>
            <p:nvPr/>
          </p:nvSpPr>
          <p:spPr bwMode="auto">
            <a:xfrm rot="10800000">
              <a:off x="2841" y="1895"/>
              <a:ext cx="910" cy="776"/>
            </a:xfrm>
            <a:custGeom>
              <a:avLst/>
              <a:gdLst>
                <a:gd name="G0" fmla="+- 1811 0 0"/>
                <a:gd name="G1" fmla="+- -11364493 0 0"/>
                <a:gd name="G2" fmla="+- 0 0 -11364493"/>
                <a:gd name="T0" fmla="*/ 0 256 1"/>
                <a:gd name="T1" fmla="*/ 180 256 1"/>
                <a:gd name="G3" fmla="+- -11364493 T0 T1"/>
                <a:gd name="T2" fmla="*/ 0 256 1"/>
                <a:gd name="T3" fmla="*/ 90 256 1"/>
                <a:gd name="G4" fmla="+- -11364493 T2 T3"/>
                <a:gd name="G5" fmla="*/ G4 2 1"/>
                <a:gd name="T4" fmla="*/ 90 256 1"/>
                <a:gd name="T5" fmla="*/ 0 256 1"/>
                <a:gd name="G6" fmla="+- -11364493 T4 T5"/>
                <a:gd name="G7" fmla="*/ G6 2 1"/>
                <a:gd name="G8" fmla="abs -11364493"/>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1811"/>
                <a:gd name="G18" fmla="*/ 1811 1 2"/>
                <a:gd name="G19" fmla="+- G18 5400 0"/>
                <a:gd name="G20" fmla="cos G19 -11364493"/>
                <a:gd name="G21" fmla="sin G19 -11364493"/>
                <a:gd name="G22" fmla="+- G20 10800 0"/>
                <a:gd name="G23" fmla="+- G21 10800 0"/>
                <a:gd name="G24" fmla="+- 10800 0 G20"/>
                <a:gd name="G25" fmla="+- 1811 10800 0"/>
                <a:gd name="G26" fmla="?: G9 G17 G25"/>
                <a:gd name="G27" fmla="?: G9 0 21600"/>
                <a:gd name="G28" fmla="cos 10800 -11364493"/>
                <a:gd name="G29" fmla="sin 10800 -11364493"/>
                <a:gd name="G30" fmla="sin 1811 -11364493"/>
                <a:gd name="G31" fmla="+- G28 10800 0"/>
                <a:gd name="G32" fmla="+- G29 10800 0"/>
                <a:gd name="G33" fmla="+- G30 10800 0"/>
                <a:gd name="G34" fmla="?: G4 0 G31"/>
                <a:gd name="G35" fmla="?: -11364493 G34 0"/>
                <a:gd name="G36" fmla="?: G6 G35 G31"/>
                <a:gd name="G37" fmla="+- 21600 0 G36"/>
                <a:gd name="G38" fmla="?: G4 0 G33"/>
                <a:gd name="G39" fmla="?: -11364493 G38 G32"/>
                <a:gd name="G40" fmla="?: G6 G39 0"/>
                <a:gd name="G41" fmla="?: G4 G32 21600"/>
                <a:gd name="G42" fmla="?: G6 G41 G33"/>
                <a:gd name="T12" fmla="*/ 10800 w 21600"/>
                <a:gd name="T13" fmla="*/ 0 h 21600"/>
                <a:gd name="T14" fmla="*/ 4535 w 21600"/>
                <a:gd name="T15" fmla="*/ 10076 h 21600"/>
                <a:gd name="T16" fmla="*/ 10800 w 21600"/>
                <a:gd name="T17" fmla="*/ 8989 h 21600"/>
                <a:gd name="T18" fmla="*/ 17065 w 21600"/>
                <a:gd name="T19" fmla="*/ 10076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9000" y="10592"/>
                  </a:moveTo>
                  <a:cubicBezTo>
                    <a:pt x="9106" y="9678"/>
                    <a:pt x="9880" y="8988"/>
                    <a:pt x="10800" y="8989"/>
                  </a:cubicBezTo>
                  <a:cubicBezTo>
                    <a:pt x="11719" y="8989"/>
                    <a:pt x="12493" y="9678"/>
                    <a:pt x="12599" y="10592"/>
                  </a:cubicBezTo>
                  <a:lnTo>
                    <a:pt x="21528" y="9560"/>
                  </a:lnTo>
                  <a:cubicBezTo>
                    <a:pt x="20898" y="4111"/>
                    <a:pt x="16285" y="-1"/>
                    <a:pt x="10799" y="0"/>
                  </a:cubicBezTo>
                  <a:cubicBezTo>
                    <a:pt x="5314" y="0"/>
                    <a:pt x="701" y="4111"/>
                    <a:pt x="71" y="9560"/>
                  </a:cubicBezTo>
                  <a:close/>
                </a:path>
              </a:pathLst>
            </a:custGeom>
            <a:solidFill>
              <a:srgbClr val="FFFFCC"/>
            </a:solidFill>
            <a:ln>
              <a:noFill/>
            </a:ln>
            <a:effectLst/>
            <a:extLst>
              <a:ext uri="{91240B29-F687-4F45-9708-019B960494DF}">
                <a14:hiddenLine xmlns:a14="http://schemas.microsoft.com/office/drawing/2010/main" xmlns="" w="317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6504" name="Rectangle 136"/>
            <p:cNvSpPr>
              <a:spLocks noChangeArrowheads="1"/>
            </p:cNvSpPr>
            <p:nvPr/>
          </p:nvSpPr>
          <p:spPr bwMode="auto">
            <a:xfrm>
              <a:off x="2620" y="2336"/>
              <a:ext cx="1283" cy="481"/>
            </a:xfrm>
            <a:prstGeom prst="rect">
              <a:avLst/>
            </a:prstGeom>
            <a:solidFill>
              <a:schemeClr val="bg1"/>
            </a:solidFill>
            <a:ln>
              <a:noFill/>
            </a:ln>
            <a:effectLst/>
            <a:extLst>
              <a:ext uri="{91240B29-F687-4F45-9708-019B960494DF}">
                <a14:hiddenLine xmlns:a14="http://schemas.microsoft.com/office/drawing/2010/main" xmlns="" w="57150" cmpd="thickThin">
                  <a:solidFill>
                    <a:srgbClr val="6633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6505" name="Rectangle 137"/>
            <p:cNvSpPr>
              <a:spLocks noChangeArrowheads="1"/>
            </p:cNvSpPr>
            <p:nvPr/>
          </p:nvSpPr>
          <p:spPr bwMode="auto">
            <a:xfrm>
              <a:off x="2655" y="1728"/>
              <a:ext cx="1273" cy="645"/>
            </a:xfrm>
            <a:prstGeom prst="rect">
              <a:avLst/>
            </a:prstGeom>
            <a:noFill/>
            <a:ln w="28575">
              <a:solidFill>
                <a:srgbClr val="0000FF"/>
              </a:solidFill>
              <a:miter lim="800000"/>
              <a:headEnd/>
              <a:tailEnd/>
            </a:ln>
            <a:effectLst/>
            <a:extLst>
              <a:ext uri="{909E8E84-426E-40DD-AFC4-6F175D3DCCD1}">
                <a14:hiddenFill xmlns:a14="http://schemas.microsoft.com/office/drawing/2010/main" xmlns="">
                  <a:gradFill rotWithShape="1">
                    <a:gsLst>
                      <a:gs pos="0">
                        <a:schemeClr val="bg1">
                          <a:alpha val="38000"/>
                        </a:schemeClr>
                      </a:gs>
                      <a:gs pos="100000">
                        <a:schemeClr val="bg1">
                          <a:gamma/>
                          <a:tint val="0"/>
                          <a:invGamma/>
                          <a:alpha val="37000"/>
                        </a:schemeClr>
                      </a:gs>
                    </a:gsLst>
                    <a:lin ang="5400000" scaled="1"/>
                  </a:gra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lang="vi-VN">
                <a:latin typeface="Arial" charset="0"/>
              </a:endParaRPr>
            </a:p>
          </p:txBody>
        </p:sp>
        <p:sp>
          <p:nvSpPr>
            <p:cNvPr id="186506" name="Rectangle 138"/>
            <p:cNvSpPr>
              <a:spLocks noChangeArrowheads="1"/>
            </p:cNvSpPr>
            <p:nvPr/>
          </p:nvSpPr>
          <p:spPr bwMode="auto">
            <a:xfrm>
              <a:off x="2592" y="1686"/>
              <a:ext cx="1393" cy="1142"/>
            </a:xfrm>
            <a:prstGeom prst="rect">
              <a:avLst/>
            </a:prstGeom>
            <a:noFill/>
            <a:ln w="57150" cmpd="thickThin">
              <a:solidFill>
                <a:srgbClr val="6633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6507" name="AutoShape 139"/>
            <p:cNvSpPr>
              <a:spLocks noChangeArrowheads="1"/>
            </p:cNvSpPr>
            <p:nvPr/>
          </p:nvSpPr>
          <p:spPr bwMode="auto">
            <a:xfrm>
              <a:off x="3263" y="2411"/>
              <a:ext cx="57" cy="52"/>
            </a:xfrm>
            <a:custGeom>
              <a:avLst/>
              <a:gdLst>
                <a:gd name="G0" fmla="+- 432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19"/>
                    <a:pt x="8879" y="4536"/>
                    <a:pt x="8006" y="4952"/>
                  </a:cubicBezTo>
                  <a:close/>
                  <a:moveTo>
                    <a:pt x="4952" y="8006"/>
                  </a:moveTo>
                  <a:cubicBezTo>
                    <a:pt x="4536" y="8879"/>
                    <a:pt x="4320" y="9833"/>
                    <a:pt x="4320" y="10799"/>
                  </a:cubicBezTo>
                  <a:cubicBezTo>
                    <a:pt x="4320" y="14378"/>
                    <a:pt x="7221" y="17280"/>
                    <a:pt x="10800" y="17280"/>
                  </a:cubicBezTo>
                  <a:cubicBezTo>
                    <a:pt x="11766" y="17280"/>
                    <a:pt x="12720" y="17063"/>
                    <a:pt x="13593" y="16647"/>
                  </a:cubicBezTo>
                  <a:close/>
                </a:path>
              </a:pathLst>
            </a:custGeom>
            <a:solidFill>
              <a:srgbClr val="FF3300"/>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6508" name="Arc 140"/>
            <p:cNvSpPr>
              <a:spLocks/>
            </p:cNvSpPr>
            <p:nvPr/>
          </p:nvSpPr>
          <p:spPr bwMode="auto">
            <a:xfrm flipV="1">
              <a:off x="3246" y="2396"/>
              <a:ext cx="91" cy="41"/>
            </a:xfrm>
            <a:custGeom>
              <a:avLst/>
              <a:gdLst>
                <a:gd name="G0" fmla="+- 20850 0 0"/>
                <a:gd name="G1" fmla="+- 0 0 0"/>
                <a:gd name="G2" fmla="+- 21600 0 0"/>
                <a:gd name="T0" fmla="*/ 42223 w 42223"/>
                <a:gd name="T1" fmla="*/ 3121 h 21600"/>
                <a:gd name="T2" fmla="*/ 0 w 42223"/>
                <a:gd name="T3" fmla="*/ 5642 h 21600"/>
                <a:gd name="T4" fmla="*/ 20850 w 42223"/>
                <a:gd name="T5" fmla="*/ 0 h 21600"/>
              </a:gdLst>
              <a:ahLst/>
              <a:cxnLst>
                <a:cxn ang="0">
                  <a:pos x="T0" y="T1"/>
                </a:cxn>
                <a:cxn ang="0">
                  <a:pos x="T2" y="T3"/>
                </a:cxn>
                <a:cxn ang="0">
                  <a:pos x="T4" y="T5"/>
                </a:cxn>
              </a:cxnLst>
              <a:rect l="0" t="0" r="r" b="b"/>
              <a:pathLst>
                <a:path w="42223" h="21600" fill="none" extrusionOk="0">
                  <a:moveTo>
                    <a:pt x="42223" y="3121"/>
                  </a:moveTo>
                  <a:cubicBezTo>
                    <a:pt x="40673" y="13732"/>
                    <a:pt x="31573" y="21599"/>
                    <a:pt x="20850" y="21600"/>
                  </a:cubicBezTo>
                  <a:cubicBezTo>
                    <a:pt x="11093" y="21600"/>
                    <a:pt x="2548" y="15059"/>
                    <a:pt x="-1" y="5642"/>
                  </a:cubicBezTo>
                </a:path>
                <a:path w="42223" h="21600" stroke="0" extrusionOk="0">
                  <a:moveTo>
                    <a:pt x="42223" y="3121"/>
                  </a:moveTo>
                  <a:cubicBezTo>
                    <a:pt x="40673" y="13732"/>
                    <a:pt x="31573" y="21599"/>
                    <a:pt x="20850" y="21600"/>
                  </a:cubicBezTo>
                  <a:cubicBezTo>
                    <a:pt x="11093" y="21600"/>
                    <a:pt x="2548" y="15059"/>
                    <a:pt x="-1" y="5642"/>
                  </a:cubicBezTo>
                  <a:lnTo>
                    <a:pt x="20850" y="0"/>
                  </a:lnTo>
                  <a:close/>
                </a:path>
              </a:pathLst>
            </a:custGeom>
            <a:noFill/>
            <a:ln w="635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6509" name="Freeform 141"/>
            <p:cNvSpPr>
              <a:spLocks/>
            </p:cNvSpPr>
            <p:nvPr/>
          </p:nvSpPr>
          <p:spPr bwMode="auto">
            <a:xfrm>
              <a:off x="3243" y="2419"/>
              <a:ext cx="13" cy="13"/>
            </a:xfrm>
            <a:custGeom>
              <a:avLst/>
              <a:gdLst>
                <a:gd name="T0" fmla="*/ 0 w 48"/>
                <a:gd name="T1" fmla="*/ 0 h 48"/>
                <a:gd name="T2" fmla="*/ 0 w 48"/>
                <a:gd name="T3" fmla="*/ 48 h 48"/>
                <a:gd name="T4" fmla="*/ 48 w 48"/>
                <a:gd name="T5" fmla="*/ 0 h 48"/>
              </a:gdLst>
              <a:ahLst/>
              <a:cxnLst>
                <a:cxn ang="0">
                  <a:pos x="T0" y="T1"/>
                </a:cxn>
                <a:cxn ang="0">
                  <a:pos x="T2" y="T3"/>
                </a:cxn>
                <a:cxn ang="0">
                  <a:pos x="T4" y="T5"/>
                </a:cxn>
              </a:cxnLst>
              <a:rect l="0" t="0" r="r" b="b"/>
              <a:pathLst>
                <a:path w="48" h="48">
                  <a:moveTo>
                    <a:pt x="0" y="0"/>
                  </a:moveTo>
                  <a:lnTo>
                    <a:pt x="0" y="48"/>
                  </a:lnTo>
                  <a:lnTo>
                    <a:pt x="48" y="0"/>
                  </a:lnTo>
                </a:path>
              </a:pathLst>
            </a:custGeom>
            <a:noFill/>
            <a:ln w="6350" cmpd="sng">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10" name="Freeform 142"/>
            <p:cNvSpPr>
              <a:spLocks/>
            </p:cNvSpPr>
            <p:nvPr/>
          </p:nvSpPr>
          <p:spPr bwMode="auto">
            <a:xfrm>
              <a:off x="3327" y="2424"/>
              <a:ext cx="14" cy="12"/>
            </a:xfrm>
            <a:custGeom>
              <a:avLst/>
              <a:gdLst>
                <a:gd name="T0" fmla="*/ 0 w 48"/>
                <a:gd name="T1" fmla="*/ 0 h 48"/>
                <a:gd name="T2" fmla="*/ 48 w 48"/>
                <a:gd name="T3" fmla="*/ 48 h 48"/>
                <a:gd name="T4" fmla="*/ 48 w 48"/>
                <a:gd name="T5" fmla="*/ 0 h 48"/>
              </a:gdLst>
              <a:ahLst/>
              <a:cxnLst>
                <a:cxn ang="0">
                  <a:pos x="T0" y="T1"/>
                </a:cxn>
                <a:cxn ang="0">
                  <a:pos x="T2" y="T3"/>
                </a:cxn>
                <a:cxn ang="0">
                  <a:pos x="T4" y="T5"/>
                </a:cxn>
              </a:cxnLst>
              <a:rect l="0" t="0" r="r" b="b"/>
              <a:pathLst>
                <a:path w="48" h="48">
                  <a:moveTo>
                    <a:pt x="0" y="0"/>
                  </a:moveTo>
                  <a:lnTo>
                    <a:pt x="48" y="48"/>
                  </a:lnTo>
                  <a:lnTo>
                    <a:pt x="48" y="0"/>
                  </a:lnTo>
                </a:path>
              </a:pathLst>
            </a:custGeom>
            <a:noFill/>
            <a:ln w="6350" cmpd="sng">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11" name="AutoShape 143"/>
            <p:cNvSpPr>
              <a:spLocks noChangeArrowheads="1"/>
            </p:cNvSpPr>
            <p:nvPr/>
          </p:nvSpPr>
          <p:spPr bwMode="auto">
            <a:xfrm>
              <a:off x="2680" y="2655"/>
              <a:ext cx="132" cy="12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0000"/>
            </a:solidFill>
            <a:ln w="12700">
              <a:solidFill>
                <a:srgbClr val="0000FF"/>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6512" name="Oval 144"/>
            <p:cNvSpPr>
              <a:spLocks noChangeArrowheads="1"/>
            </p:cNvSpPr>
            <p:nvPr/>
          </p:nvSpPr>
          <p:spPr bwMode="auto">
            <a:xfrm>
              <a:off x="2672" y="2648"/>
              <a:ext cx="144" cy="138"/>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6513" name="Oval 145"/>
            <p:cNvSpPr>
              <a:spLocks noChangeArrowheads="1"/>
            </p:cNvSpPr>
            <p:nvPr/>
          </p:nvSpPr>
          <p:spPr bwMode="auto">
            <a:xfrm>
              <a:off x="3752" y="2648"/>
              <a:ext cx="144" cy="13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vi-VN"/>
            </a:p>
          </p:txBody>
        </p:sp>
        <p:sp>
          <p:nvSpPr>
            <p:cNvPr id="186514" name="Text Box 146"/>
            <p:cNvSpPr txBox="1">
              <a:spLocks noChangeArrowheads="1"/>
            </p:cNvSpPr>
            <p:nvPr/>
          </p:nvSpPr>
          <p:spPr bwMode="auto">
            <a:xfrm>
              <a:off x="3600" y="2448"/>
              <a:ext cx="33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sz="2400">
                  <a:latin typeface="Arial" charset="0"/>
                </a:rPr>
                <a:t>-</a:t>
              </a:r>
            </a:p>
          </p:txBody>
        </p:sp>
        <p:sp>
          <p:nvSpPr>
            <p:cNvPr id="186515" name="Text Box 147"/>
            <p:cNvSpPr txBox="1">
              <a:spLocks noChangeArrowheads="1"/>
            </p:cNvSpPr>
            <p:nvPr/>
          </p:nvSpPr>
          <p:spPr bwMode="auto">
            <a:xfrm>
              <a:off x="2736" y="2448"/>
              <a:ext cx="33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sz="2400">
                  <a:latin typeface="Arial" charset="0"/>
                </a:rPr>
                <a:t>+</a:t>
              </a:r>
            </a:p>
          </p:txBody>
        </p:sp>
      </p:grpSp>
      <p:sp>
        <p:nvSpPr>
          <p:cNvPr id="186516" name="Line 148"/>
          <p:cNvSpPr>
            <a:spLocks noChangeShapeType="1"/>
          </p:cNvSpPr>
          <p:nvPr/>
        </p:nvSpPr>
        <p:spPr bwMode="auto">
          <a:xfrm>
            <a:off x="2362200" y="4343400"/>
            <a:ext cx="0" cy="762000"/>
          </a:xfrm>
          <a:prstGeom prst="line">
            <a:avLst/>
          </a:prstGeom>
          <a:noFill/>
          <a:ln w="57150">
            <a:solidFill>
              <a:srgbClr val="660033"/>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17" name="Line 149"/>
          <p:cNvSpPr>
            <a:spLocks noChangeShapeType="1"/>
          </p:cNvSpPr>
          <p:nvPr/>
        </p:nvSpPr>
        <p:spPr bwMode="auto">
          <a:xfrm>
            <a:off x="7672388" y="4267200"/>
            <a:ext cx="0" cy="2362200"/>
          </a:xfrm>
          <a:prstGeom prst="line">
            <a:avLst/>
          </a:prstGeom>
          <a:noFill/>
          <a:ln w="57150">
            <a:solidFill>
              <a:schemeClr val="tx1"/>
            </a:solidFill>
            <a:round/>
            <a:headEnd type="oval" w="med" len="med"/>
            <a:tailEnd type="oval"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18" name="Line 150"/>
          <p:cNvSpPr>
            <a:spLocks noChangeShapeType="1"/>
          </p:cNvSpPr>
          <p:nvPr/>
        </p:nvSpPr>
        <p:spPr bwMode="auto">
          <a:xfrm>
            <a:off x="4114800" y="6669360"/>
            <a:ext cx="381000" cy="0"/>
          </a:xfrm>
          <a:prstGeom prst="line">
            <a:avLst/>
          </a:prstGeom>
          <a:noFill/>
          <a:ln w="57150">
            <a:solidFill>
              <a:srgbClr val="8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19" name="Line 151"/>
          <p:cNvSpPr>
            <a:spLocks noChangeShapeType="1"/>
          </p:cNvSpPr>
          <p:nvPr/>
        </p:nvSpPr>
        <p:spPr bwMode="auto">
          <a:xfrm flipV="1">
            <a:off x="6248400" y="6629400"/>
            <a:ext cx="1447800" cy="28575"/>
          </a:xfrm>
          <a:prstGeom prst="line">
            <a:avLst/>
          </a:prstGeom>
          <a:noFill/>
          <a:ln w="57150">
            <a:solidFill>
              <a:schemeClr val="tx1"/>
            </a:solidFill>
            <a:round/>
            <a:headEnd type="oval" w="med" len="me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nvGrpSpPr>
          <p:cNvPr id="186520" name="Group 152"/>
          <p:cNvGrpSpPr>
            <a:grpSpLocks/>
          </p:cNvGrpSpPr>
          <p:nvPr/>
        </p:nvGrpSpPr>
        <p:grpSpPr bwMode="auto">
          <a:xfrm rot="-285818">
            <a:off x="4861560" y="5831840"/>
            <a:ext cx="1066800" cy="609600"/>
            <a:chOff x="1488" y="3504"/>
            <a:chExt cx="864" cy="480"/>
          </a:xfrm>
        </p:grpSpPr>
        <p:sp>
          <p:nvSpPr>
            <p:cNvPr id="186521" name="Line 153"/>
            <p:cNvSpPr>
              <a:spLocks noChangeShapeType="1"/>
            </p:cNvSpPr>
            <p:nvPr/>
          </p:nvSpPr>
          <p:spPr bwMode="auto">
            <a:xfrm flipH="1" flipV="1">
              <a:off x="1488" y="3504"/>
              <a:ext cx="432" cy="240"/>
            </a:xfrm>
            <a:prstGeom prst="line">
              <a:avLst/>
            </a:prstGeom>
            <a:noFill/>
            <a:ln w="9525">
              <a:solidFill>
                <a:srgbClr val="FF3300"/>
              </a:solidFill>
              <a:round/>
              <a:headEnd type="oval"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22" name="Line 154"/>
            <p:cNvSpPr>
              <a:spLocks noChangeShapeType="1"/>
            </p:cNvSpPr>
            <p:nvPr/>
          </p:nvSpPr>
          <p:spPr bwMode="auto">
            <a:xfrm flipH="1" flipV="1">
              <a:off x="1920" y="3744"/>
              <a:ext cx="432" cy="240"/>
            </a:xfrm>
            <a:prstGeom prst="line">
              <a:avLst/>
            </a:prstGeom>
            <a:noFill/>
            <a:ln w="9525">
              <a:solidFill>
                <a:schemeClr val="bg1"/>
              </a:solidFill>
              <a:round/>
              <a:headEnd type="oval"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grpSp>
        <p:nvGrpSpPr>
          <p:cNvPr id="186524" name="Group 156"/>
          <p:cNvGrpSpPr>
            <a:grpSpLocks/>
          </p:cNvGrpSpPr>
          <p:nvPr/>
        </p:nvGrpSpPr>
        <p:grpSpPr bwMode="auto">
          <a:xfrm>
            <a:off x="5867400" y="3962400"/>
            <a:ext cx="1760538" cy="533400"/>
            <a:chOff x="1776" y="2976"/>
            <a:chExt cx="1109" cy="336"/>
          </a:xfrm>
        </p:grpSpPr>
        <p:sp>
          <p:nvSpPr>
            <p:cNvPr id="186525" name="Line 157"/>
            <p:cNvSpPr>
              <a:spLocks noChangeShapeType="1"/>
            </p:cNvSpPr>
            <p:nvPr/>
          </p:nvSpPr>
          <p:spPr bwMode="auto">
            <a:xfrm>
              <a:off x="2736" y="3072"/>
              <a:ext cx="149" cy="80"/>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26" name="Line 158"/>
            <p:cNvSpPr>
              <a:spLocks noChangeShapeType="1"/>
            </p:cNvSpPr>
            <p:nvPr/>
          </p:nvSpPr>
          <p:spPr bwMode="auto">
            <a:xfrm flipV="1">
              <a:off x="2688" y="3072"/>
              <a:ext cx="50" cy="224"/>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nvGrpSpPr>
            <p:cNvPr id="186527" name="Group 159"/>
            <p:cNvGrpSpPr>
              <a:grpSpLocks/>
            </p:cNvGrpSpPr>
            <p:nvPr/>
          </p:nvGrpSpPr>
          <p:grpSpPr bwMode="auto">
            <a:xfrm>
              <a:off x="1776" y="2976"/>
              <a:ext cx="905" cy="336"/>
              <a:chOff x="2880" y="2544"/>
              <a:chExt cx="905" cy="336"/>
            </a:xfrm>
          </p:grpSpPr>
          <p:sp>
            <p:nvSpPr>
              <p:cNvPr id="186528" name="Line 160"/>
              <p:cNvSpPr>
                <a:spLocks noChangeShapeType="1"/>
              </p:cNvSpPr>
              <p:nvPr/>
            </p:nvSpPr>
            <p:spPr bwMode="auto">
              <a:xfrm flipH="1" flipV="1">
                <a:off x="2930" y="2544"/>
                <a:ext cx="10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29" name="Line 161"/>
              <p:cNvSpPr>
                <a:spLocks noChangeShapeType="1"/>
              </p:cNvSpPr>
              <p:nvPr/>
            </p:nvSpPr>
            <p:spPr bwMode="auto">
              <a:xfrm flipH="1" flipV="1">
                <a:off x="3081" y="2544"/>
                <a:ext cx="10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30" name="Line 162"/>
              <p:cNvSpPr>
                <a:spLocks noChangeShapeType="1"/>
              </p:cNvSpPr>
              <p:nvPr/>
            </p:nvSpPr>
            <p:spPr bwMode="auto">
              <a:xfrm flipH="1" flipV="1">
                <a:off x="3232" y="2544"/>
                <a:ext cx="10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31" name="Line 163"/>
              <p:cNvSpPr>
                <a:spLocks noChangeShapeType="1"/>
              </p:cNvSpPr>
              <p:nvPr/>
            </p:nvSpPr>
            <p:spPr bwMode="auto">
              <a:xfrm flipH="1" flipV="1">
                <a:off x="3383" y="2544"/>
                <a:ext cx="10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32" name="Line 164"/>
              <p:cNvSpPr>
                <a:spLocks noChangeShapeType="1"/>
              </p:cNvSpPr>
              <p:nvPr/>
            </p:nvSpPr>
            <p:spPr bwMode="auto">
              <a:xfrm flipH="1" flipV="1">
                <a:off x="3534" y="2544"/>
                <a:ext cx="10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33" name="Line 165"/>
              <p:cNvSpPr>
                <a:spLocks noChangeShapeType="1"/>
              </p:cNvSpPr>
              <p:nvPr/>
            </p:nvSpPr>
            <p:spPr bwMode="auto">
              <a:xfrm flipV="1">
                <a:off x="3031" y="2544"/>
                <a:ext cx="5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34" name="Line 166"/>
              <p:cNvSpPr>
                <a:spLocks noChangeShapeType="1"/>
              </p:cNvSpPr>
              <p:nvPr/>
            </p:nvSpPr>
            <p:spPr bwMode="auto">
              <a:xfrm flipV="1">
                <a:off x="3182" y="2544"/>
                <a:ext cx="5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35" name="Line 167"/>
              <p:cNvSpPr>
                <a:spLocks noChangeShapeType="1"/>
              </p:cNvSpPr>
              <p:nvPr/>
            </p:nvSpPr>
            <p:spPr bwMode="auto">
              <a:xfrm flipV="1">
                <a:off x="3333" y="2544"/>
                <a:ext cx="5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36" name="Line 168"/>
              <p:cNvSpPr>
                <a:spLocks noChangeShapeType="1"/>
              </p:cNvSpPr>
              <p:nvPr/>
            </p:nvSpPr>
            <p:spPr bwMode="auto">
              <a:xfrm flipV="1">
                <a:off x="3483" y="2544"/>
                <a:ext cx="5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37" name="Line 169"/>
              <p:cNvSpPr>
                <a:spLocks noChangeShapeType="1"/>
              </p:cNvSpPr>
              <p:nvPr/>
            </p:nvSpPr>
            <p:spPr bwMode="auto">
              <a:xfrm flipV="1">
                <a:off x="3634" y="2544"/>
                <a:ext cx="5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38" name="Line 170"/>
              <p:cNvSpPr>
                <a:spLocks noChangeShapeType="1"/>
              </p:cNvSpPr>
              <p:nvPr/>
            </p:nvSpPr>
            <p:spPr bwMode="auto">
              <a:xfrm flipH="1" flipV="1">
                <a:off x="3685" y="2544"/>
                <a:ext cx="10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39" name="Line 171"/>
              <p:cNvSpPr>
                <a:spLocks noChangeShapeType="1"/>
              </p:cNvSpPr>
              <p:nvPr/>
            </p:nvSpPr>
            <p:spPr bwMode="auto">
              <a:xfrm flipV="1">
                <a:off x="2880" y="2544"/>
                <a:ext cx="50" cy="224"/>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grpSp>
      <p:grpSp>
        <p:nvGrpSpPr>
          <p:cNvPr id="186540" name="Group 172"/>
          <p:cNvGrpSpPr>
            <a:grpSpLocks/>
          </p:cNvGrpSpPr>
          <p:nvPr/>
        </p:nvGrpSpPr>
        <p:grpSpPr bwMode="auto">
          <a:xfrm>
            <a:off x="2362200" y="4038600"/>
            <a:ext cx="1760538" cy="533400"/>
            <a:chOff x="1776" y="2976"/>
            <a:chExt cx="1109" cy="336"/>
          </a:xfrm>
        </p:grpSpPr>
        <p:sp>
          <p:nvSpPr>
            <p:cNvPr id="186541" name="Line 173"/>
            <p:cNvSpPr>
              <a:spLocks noChangeShapeType="1"/>
            </p:cNvSpPr>
            <p:nvPr/>
          </p:nvSpPr>
          <p:spPr bwMode="auto">
            <a:xfrm>
              <a:off x="2736" y="3072"/>
              <a:ext cx="149" cy="80"/>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42" name="Line 174"/>
            <p:cNvSpPr>
              <a:spLocks noChangeShapeType="1"/>
            </p:cNvSpPr>
            <p:nvPr/>
          </p:nvSpPr>
          <p:spPr bwMode="auto">
            <a:xfrm flipV="1">
              <a:off x="2688" y="3072"/>
              <a:ext cx="50" cy="224"/>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nvGrpSpPr>
            <p:cNvPr id="186543" name="Group 175"/>
            <p:cNvGrpSpPr>
              <a:grpSpLocks/>
            </p:cNvGrpSpPr>
            <p:nvPr/>
          </p:nvGrpSpPr>
          <p:grpSpPr bwMode="auto">
            <a:xfrm>
              <a:off x="1776" y="2976"/>
              <a:ext cx="905" cy="336"/>
              <a:chOff x="2880" y="2544"/>
              <a:chExt cx="905" cy="336"/>
            </a:xfrm>
          </p:grpSpPr>
          <p:sp>
            <p:nvSpPr>
              <p:cNvPr id="186544" name="Line 176"/>
              <p:cNvSpPr>
                <a:spLocks noChangeShapeType="1"/>
              </p:cNvSpPr>
              <p:nvPr/>
            </p:nvSpPr>
            <p:spPr bwMode="auto">
              <a:xfrm flipH="1" flipV="1">
                <a:off x="2930" y="2544"/>
                <a:ext cx="10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45" name="Line 177"/>
              <p:cNvSpPr>
                <a:spLocks noChangeShapeType="1"/>
              </p:cNvSpPr>
              <p:nvPr/>
            </p:nvSpPr>
            <p:spPr bwMode="auto">
              <a:xfrm flipH="1" flipV="1">
                <a:off x="3081" y="2544"/>
                <a:ext cx="10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46" name="Line 178"/>
              <p:cNvSpPr>
                <a:spLocks noChangeShapeType="1"/>
              </p:cNvSpPr>
              <p:nvPr/>
            </p:nvSpPr>
            <p:spPr bwMode="auto">
              <a:xfrm flipH="1" flipV="1">
                <a:off x="3232" y="2544"/>
                <a:ext cx="10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47" name="Line 179"/>
              <p:cNvSpPr>
                <a:spLocks noChangeShapeType="1"/>
              </p:cNvSpPr>
              <p:nvPr/>
            </p:nvSpPr>
            <p:spPr bwMode="auto">
              <a:xfrm flipH="1" flipV="1">
                <a:off x="3383" y="2544"/>
                <a:ext cx="10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48" name="Line 180"/>
              <p:cNvSpPr>
                <a:spLocks noChangeShapeType="1"/>
              </p:cNvSpPr>
              <p:nvPr/>
            </p:nvSpPr>
            <p:spPr bwMode="auto">
              <a:xfrm flipH="1" flipV="1">
                <a:off x="3534" y="2544"/>
                <a:ext cx="10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49" name="Line 181"/>
              <p:cNvSpPr>
                <a:spLocks noChangeShapeType="1"/>
              </p:cNvSpPr>
              <p:nvPr/>
            </p:nvSpPr>
            <p:spPr bwMode="auto">
              <a:xfrm flipV="1">
                <a:off x="3031" y="2544"/>
                <a:ext cx="5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50" name="Line 182"/>
              <p:cNvSpPr>
                <a:spLocks noChangeShapeType="1"/>
              </p:cNvSpPr>
              <p:nvPr/>
            </p:nvSpPr>
            <p:spPr bwMode="auto">
              <a:xfrm flipV="1">
                <a:off x="3182" y="2544"/>
                <a:ext cx="5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51" name="Line 183"/>
              <p:cNvSpPr>
                <a:spLocks noChangeShapeType="1"/>
              </p:cNvSpPr>
              <p:nvPr/>
            </p:nvSpPr>
            <p:spPr bwMode="auto">
              <a:xfrm flipV="1">
                <a:off x="3333" y="2544"/>
                <a:ext cx="5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52" name="Line 184"/>
              <p:cNvSpPr>
                <a:spLocks noChangeShapeType="1"/>
              </p:cNvSpPr>
              <p:nvPr/>
            </p:nvSpPr>
            <p:spPr bwMode="auto">
              <a:xfrm flipV="1">
                <a:off x="3483" y="2544"/>
                <a:ext cx="5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53" name="Line 185"/>
              <p:cNvSpPr>
                <a:spLocks noChangeShapeType="1"/>
              </p:cNvSpPr>
              <p:nvPr/>
            </p:nvSpPr>
            <p:spPr bwMode="auto">
              <a:xfrm flipV="1">
                <a:off x="3634" y="2544"/>
                <a:ext cx="51"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54" name="Line 186"/>
              <p:cNvSpPr>
                <a:spLocks noChangeShapeType="1"/>
              </p:cNvSpPr>
              <p:nvPr/>
            </p:nvSpPr>
            <p:spPr bwMode="auto">
              <a:xfrm flipH="1" flipV="1">
                <a:off x="3685" y="2544"/>
                <a:ext cx="100" cy="336"/>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55" name="Line 187"/>
              <p:cNvSpPr>
                <a:spLocks noChangeShapeType="1"/>
              </p:cNvSpPr>
              <p:nvPr/>
            </p:nvSpPr>
            <p:spPr bwMode="auto">
              <a:xfrm flipV="1">
                <a:off x="2880" y="2544"/>
                <a:ext cx="50" cy="224"/>
              </a:xfrm>
              <a:prstGeom prst="line">
                <a:avLst/>
              </a:prstGeom>
              <a:noFill/>
              <a:ln w="571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grpSp>
      </p:grpSp>
      <p:sp>
        <p:nvSpPr>
          <p:cNvPr id="186556" name="Line 188"/>
          <p:cNvSpPr>
            <a:spLocks noChangeShapeType="1"/>
          </p:cNvSpPr>
          <p:nvPr/>
        </p:nvSpPr>
        <p:spPr bwMode="auto">
          <a:xfrm>
            <a:off x="4114800" y="5133975"/>
            <a:ext cx="0" cy="1566863"/>
          </a:xfrm>
          <a:prstGeom prst="line">
            <a:avLst/>
          </a:prstGeom>
          <a:noFill/>
          <a:ln w="57150">
            <a:solidFill>
              <a:srgbClr val="660033"/>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86557" name="Text Box 189"/>
          <p:cNvSpPr txBox="1">
            <a:spLocks noChangeArrowheads="1"/>
          </p:cNvSpPr>
          <p:nvPr/>
        </p:nvSpPr>
        <p:spPr bwMode="auto">
          <a:xfrm>
            <a:off x="2743200" y="3581400"/>
            <a:ext cx="609600" cy="457200"/>
          </a:xfrm>
          <a:prstGeom prst="rect">
            <a:avLst/>
          </a:prstGeom>
          <a:solidFill>
            <a:schemeClr val="bg2">
              <a:lumMod val="75000"/>
              <a:alpha val="72000"/>
            </a:schemeClr>
          </a:solidFill>
          <a:ln>
            <a:noFill/>
          </a:ln>
          <a:effectLst/>
        </p:spPr>
        <p:txBody>
          <a:bodyPr>
            <a:spAutoFit/>
          </a:bodyPr>
          <a:lstStyle/>
          <a:p>
            <a:pPr>
              <a:spcBef>
                <a:spcPct val="50000"/>
              </a:spcBef>
            </a:pPr>
            <a:r>
              <a:rPr lang="en-US" sz="2400"/>
              <a:t>(1)</a:t>
            </a:r>
          </a:p>
        </p:txBody>
      </p:sp>
      <p:sp>
        <p:nvSpPr>
          <p:cNvPr id="186558" name="Text Box 190"/>
          <p:cNvSpPr txBox="1">
            <a:spLocks noChangeArrowheads="1"/>
          </p:cNvSpPr>
          <p:nvPr/>
        </p:nvSpPr>
        <p:spPr bwMode="auto">
          <a:xfrm>
            <a:off x="4495800" y="3581400"/>
            <a:ext cx="609600" cy="457200"/>
          </a:xfrm>
          <a:prstGeom prst="rect">
            <a:avLst/>
          </a:prstGeom>
          <a:solidFill>
            <a:schemeClr val="bg2">
              <a:lumMod val="75000"/>
              <a:alpha val="72000"/>
            </a:schemeClr>
          </a:solidFill>
          <a:ln>
            <a:noFill/>
          </a:ln>
          <a:effectLst/>
        </p:spPr>
        <p:txBody>
          <a:bodyPr>
            <a:spAutoFit/>
          </a:bodyPr>
          <a:lstStyle/>
          <a:p>
            <a:pPr>
              <a:spcBef>
                <a:spcPct val="50000"/>
              </a:spcBef>
            </a:pPr>
            <a:r>
              <a:rPr lang="en-US" sz="2400"/>
              <a:t>(2)</a:t>
            </a:r>
          </a:p>
        </p:txBody>
      </p:sp>
      <p:sp>
        <p:nvSpPr>
          <p:cNvPr id="186559" name="Text Box 191"/>
          <p:cNvSpPr txBox="1">
            <a:spLocks noChangeArrowheads="1"/>
          </p:cNvSpPr>
          <p:nvPr/>
        </p:nvSpPr>
        <p:spPr bwMode="auto">
          <a:xfrm>
            <a:off x="5940152" y="3547864"/>
            <a:ext cx="609600" cy="457200"/>
          </a:xfrm>
          <a:prstGeom prst="rect">
            <a:avLst/>
          </a:prstGeom>
          <a:solidFill>
            <a:schemeClr val="bg2">
              <a:lumMod val="75000"/>
              <a:alpha val="72000"/>
            </a:schemeClr>
          </a:solidFill>
          <a:ln>
            <a:noFill/>
          </a:ln>
          <a:effectLst/>
        </p:spPr>
        <p:txBody>
          <a:bodyPr>
            <a:spAutoFit/>
          </a:bodyPr>
          <a:lstStyle/>
          <a:p>
            <a:pPr>
              <a:spcBef>
                <a:spcPct val="50000"/>
              </a:spcBef>
            </a:pPr>
            <a:r>
              <a:rPr lang="en-US" sz="2400" dirty="0"/>
              <a:t>(3)</a:t>
            </a:r>
          </a:p>
        </p:txBody>
      </p:sp>
      <p:sp>
        <p:nvSpPr>
          <p:cNvPr id="192" name="Hình chữ nhật 191"/>
          <p:cNvSpPr/>
          <p:nvPr/>
        </p:nvSpPr>
        <p:spPr>
          <a:xfrm>
            <a:off x="-4832" y="0"/>
            <a:ext cx="9144000" cy="830997"/>
          </a:xfrm>
          <a:prstGeom prst="rect">
            <a:avLst/>
          </a:prstGeom>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vi-VN" sz="2400" b="1" cap="all" dirty="0" smtClean="0">
                <a:ln w="0"/>
                <a:solidFill>
                  <a:srgbClr val="C00000"/>
                </a:solidFill>
                <a:effectLst>
                  <a:reflection blurRad="12700" stA="50000" endPos="50000" dist="5000" dir="5400000" sy="-100000" rotWithShape="0"/>
                </a:effectLst>
              </a:rPr>
              <a:t>BÀI 7.  SỰ PHỤ THUỘC CỦA ĐIỆN TRỞ </a:t>
            </a:r>
          </a:p>
          <a:p>
            <a:pPr algn="ctr"/>
            <a:r>
              <a:rPr lang="vi-VN" sz="2400" b="1" cap="all" dirty="0" smtClean="0">
                <a:ln w="0"/>
                <a:solidFill>
                  <a:srgbClr val="C00000"/>
                </a:solidFill>
                <a:effectLst>
                  <a:reflection blurRad="12700" stA="50000" endPos="50000" dist="5000" dir="5400000" sy="-100000" rotWithShape="0"/>
                </a:effectLst>
              </a:rPr>
              <a:t>VÀO CHIỀU DÀI DÂY DẪN</a:t>
            </a:r>
            <a:endParaRPr lang="vi-VN" sz="2400" b="1" cap="all" dirty="0">
              <a:ln w="0"/>
              <a:solidFill>
                <a:srgbClr val="C00000"/>
              </a:solidFill>
              <a:effectLst>
                <a:reflection blurRad="12700" stA="50000" endPos="50000" dist="5000" dir="5400000" sy="-100000" rotWithShape="0"/>
              </a:effectLst>
            </a:endParaRPr>
          </a:p>
        </p:txBody>
      </p:sp>
      <p:sp>
        <p:nvSpPr>
          <p:cNvPr id="193" name="Hình chữ nhật 192"/>
          <p:cNvSpPr/>
          <p:nvPr/>
        </p:nvSpPr>
        <p:spPr>
          <a:xfrm>
            <a:off x="-4832" y="766445"/>
            <a:ext cx="9144000" cy="646331"/>
          </a:xfrm>
          <a:prstGeom prst="rect">
            <a:avLst/>
          </a:prstGeom>
        </p:spPr>
        <p:txBody>
          <a:bodyPr wrap="square">
            <a:spAutoFit/>
          </a:bodyPr>
          <a:lstStyle/>
          <a:p>
            <a:r>
              <a:rPr lang="vi-VN" b="1" dirty="0" smtClean="0">
                <a:solidFill>
                  <a:srgbClr val="000099"/>
                </a:solidFill>
              </a:rPr>
              <a:t>I. XÁC ĐỊNH SỰ PHỤ THUỘC CỦA ĐIỆN TRỞ DÂY DẪN VÀO MỘT TRONG NHỮNG YẾU TỐ KHÁC NHAU: </a:t>
            </a:r>
            <a:endParaRPr lang="vi-VN" b="1" dirty="0">
              <a:solidFill>
                <a:srgbClr val="000099"/>
              </a:solidFill>
            </a:endParaRPr>
          </a:p>
        </p:txBody>
      </p:sp>
      <p:sp>
        <p:nvSpPr>
          <p:cNvPr id="194" name="Hình chữ nhật 193"/>
          <p:cNvSpPr/>
          <p:nvPr/>
        </p:nvSpPr>
        <p:spPr>
          <a:xfrm>
            <a:off x="0" y="1320448"/>
            <a:ext cx="9139168" cy="369332"/>
          </a:xfrm>
          <a:prstGeom prst="rect">
            <a:avLst/>
          </a:prstGeom>
        </p:spPr>
        <p:txBody>
          <a:bodyPr wrap="square">
            <a:spAutoFit/>
          </a:bodyPr>
          <a:lstStyle/>
          <a:p>
            <a:r>
              <a:rPr lang="vi-VN" b="1" dirty="0" smtClean="0">
                <a:solidFill>
                  <a:srgbClr val="000099"/>
                </a:solidFill>
              </a:rPr>
              <a:t>II. SỰ PHỤ THUỘC CỦA ĐIỆN TRỞ VÀO CHIỀU DÀI  DÂY DẪN:</a:t>
            </a:r>
            <a:endParaRPr lang="vi-VN" b="1" dirty="0">
              <a:solidFill>
                <a:srgbClr val="000099"/>
              </a:solidFill>
            </a:endParaRPr>
          </a:p>
        </p:txBody>
      </p:sp>
      <p:sp>
        <p:nvSpPr>
          <p:cNvPr id="195" name="Hình chữ nhật 194"/>
          <p:cNvSpPr/>
          <p:nvPr/>
        </p:nvSpPr>
        <p:spPr>
          <a:xfrm>
            <a:off x="0" y="1598320"/>
            <a:ext cx="3177473" cy="461665"/>
          </a:xfrm>
          <a:prstGeom prst="rect">
            <a:avLst/>
          </a:prstGeom>
        </p:spPr>
        <p:txBody>
          <a:bodyPr wrap="none">
            <a:spAutoFit/>
          </a:bodyPr>
          <a:lstStyle/>
          <a:p>
            <a:r>
              <a:rPr lang="vi-VN" sz="2400" b="1" dirty="0" smtClean="0">
                <a:solidFill>
                  <a:srgbClr val="660066"/>
                </a:solidFill>
              </a:rPr>
              <a:t>1. </a:t>
            </a:r>
            <a:r>
              <a:rPr lang="vi-VN" sz="2400" b="1" dirty="0" err="1" smtClean="0">
                <a:solidFill>
                  <a:srgbClr val="660066"/>
                </a:solidFill>
              </a:rPr>
              <a:t>Dự</a:t>
            </a:r>
            <a:r>
              <a:rPr lang="vi-VN" sz="2400" b="1" dirty="0" smtClean="0">
                <a:solidFill>
                  <a:srgbClr val="660066"/>
                </a:solidFill>
              </a:rPr>
              <a:t> kiến cách làm:</a:t>
            </a:r>
            <a:endParaRPr lang="vi-VN" sz="2400" b="1" dirty="0">
              <a:solidFill>
                <a:srgbClr val="660066"/>
              </a:solidFill>
            </a:endParaRPr>
          </a:p>
        </p:txBody>
      </p:sp>
      <p:sp>
        <p:nvSpPr>
          <p:cNvPr id="196" name="Hình chữ nhật 195"/>
          <p:cNvSpPr/>
          <p:nvPr/>
        </p:nvSpPr>
        <p:spPr>
          <a:xfrm>
            <a:off x="-3175" y="1936105"/>
            <a:ext cx="3533340" cy="461665"/>
          </a:xfrm>
          <a:prstGeom prst="rect">
            <a:avLst/>
          </a:prstGeom>
        </p:spPr>
        <p:txBody>
          <a:bodyPr wrap="none">
            <a:spAutoFit/>
          </a:bodyPr>
          <a:lstStyle/>
          <a:p>
            <a:r>
              <a:rPr lang="vi-VN" sz="2400" b="1" dirty="0">
                <a:solidFill>
                  <a:srgbClr val="660066"/>
                </a:solidFill>
              </a:rPr>
              <a:t>2. </a:t>
            </a:r>
            <a:r>
              <a:rPr lang="vi-VN" sz="2400" b="1" dirty="0" err="1">
                <a:solidFill>
                  <a:srgbClr val="660066"/>
                </a:solidFill>
              </a:rPr>
              <a:t>Thí</a:t>
            </a:r>
            <a:r>
              <a:rPr lang="vi-VN" sz="2400" b="1" dirty="0">
                <a:solidFill>
                  <a:srgbClr val="660066"/>
                </a:solidFill>
              </a:rPr>
              <a:t> nghiệm </a:t>
            </a:r>
            <a:r>
              <a:rPr lang="vi-VN" sz="2400" b="1" dirty="0" err="1">
                <a:solidFill>
                  <a:srgbClr val="660066"/>
                </a:solidFill>
              </a:rPr>
              <a:t>kiểm</a:t>
            </a:r>
            <a:r>
              <a:rPr lang="vi-VN" sz="2400" b="1" dirty="0">
                <a:solidFill>
                  <a:srgbClr val="660066"/>
                </a:solidFill>
              </a:rPr>
              <a:t> </a:t>
            </a:r>
            <a:r>
              <a:rPr lang="vi-VN" sz="2400" b="1" dirty="0" smtClean="0">
                <a:solidFill>
                  <a:srgbClr val="660066"/>
                </a:solidFill>
              </a:rPr>
              <a:t>tra:</a:t>
            </a:r>
            <a:endParaRPr lang="vi-VN" sz="2400" b="1" dirty="0">
              <a:solidFill>
                <a:srgbClr val="660066"/>
              </a:solidFill>
            </a:endParaRPr>
          </a:p>
        </p:txBody>
      </p:sp>
      <p:graphicFrame>
        <p:nvGraphicFramePr>
          <p:cNvPr id="2" name="Đối tượng 1"/>
          <p:cNvGraphicFramePr>
            <a:graphicFrameLocks noChangeAspect="1"/>
          </p:cNvGraphicFramePr>
          <p:nvPr>
            <p:extLst>
              <p:ext uri="{D42A27DB-BD31-4B8C-83A1-F6EECF244321}">
                <p14:modId xmlns:p14="http://schemas.microsoft.com/office/powerpoint/2010/main" xmlns="" val="1860434833"/>
              </p:ext>
            </p:extLst>
          </p:nvPr>
        </p:nvGraphicFramePr>
        <p:xfrm>
          <a:off x="5637857" y="2657475"/>
          <a:ext cx="2822575" cy="879475"/>
        </p:xfrm>
        <a:graphic>
          <a:graphicData uri="http://schemas.openxmlformats.org/presentationml/2006/ole">
            <p:oleObj spid="_x0000_s5159" name="Equation" r:id="rId3" imgW="1384200" imgH="431640" progId="">
              <p:embed/>
            </p:oleObj>
          </a:graphicData>
        </a:graphic>
      </p:graphicFrame>
      <p:sp>
        <p:nvSpPr>
          <p:cNvPr id="186381" name="Line 13"/>
          <p:cNvSpPr>
            <a:spLocks noChangeShapeType="1"/>
          </p:cNvSpPr>
          <p:nvPr/>
        </p:nvSpPr>
        <p:spPr bwMode="auto">
          <a:xfrm>
            <a:off x="228600" y="2514600"/>
            <a:ext cx="2971800" cy="0"/>
          </a:xfrm>
          <a:prstGeom prst="line">
            <a:avLst/>
          </a:prstGeom>
          <a:noFill/>
          <a:ln w="57150">
            <a:solidFill>
              <a:srgbClr val="660033"/>
            </a:solidFill>
            <a:round/>
            <a:headEnd/>
            <a:tailEnd type="oval"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vi-VN"/>
          </a:p>
        </p:txBody>
      </p:sp>
      <p:sp>
        <p:nvSpPr>
          <p:cNvPr id="198" name="Hình chữ nhật 197"/>
          <p:cNvSpPr/>
          <p:nvPr/>
        </p:nvSpPr>
        <p:spPr>
          <a:xfrm>
            <a:off x="884718" y="5759139"/>
            <a:ext cx="1180131" cy="400110"/>
          </a:xfrm>
          <a:prstGeom prst="rect">
            <a:avLst/>
          </a:prstGeom>
          <a:ln w="15875">
            <a:solidFill>
              <a:srgbClr val="C00000"/>
            </a:solidFill>
          </a:ln>
        </p:spPr>
        <p:txBody>
          <a:bodyPr wrap="none">
            <a:spAutoFit/>
          </a:bodyPr>
          <a:lstStyle/>
          <a:p>
            <a:r>
              <a:rPr lang="vi-VN" sz="2000" b="1" dirty="0">
                <a:solidFill>
                  <a:srgbClr val="003300"/>
                </a:solidFill>
              </a:rPr>
              <a:t> </a:t>
            </a:r>
            <a:r>
              <a:rPr lang="vi-VN" sz="2000" b="1" dirty="0" smtClean="0">
                <a:solidFill>
                  <a:srgbClr val="003300"/>
                </a:solidFill>
              </a:rPr>
              <a:t>Hình c. </a:t>
            </a:r>
            <a:endParaRPr lang="vi-VN" sz="2000" dirty="0">
              <a:solidFill>
                <a:srgbClr val="003300"/>
              </a:solidFill>
            </a:endParaRPr>
          </a:p>
        </p:txBody>
      </p:sp>
    </p:spTree>
    <p:extLst>
      <p:ext uri="{BB962C8B-B14F-4D97-AF65-F5344CB8AC3E}">
        <p14:creationId xmlns:p14="http://schemas.microsoft.com/office/powerpoint/2010/main" xmlns="" val="1996809869"/>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1800000">
                                      <p:cBhvr>
                                        <p:cTn id="6" dur="2000" fill="hold"/>
                                        <p:tgtEl>
                                          <p:spTgt spid="186451"/>
                                        </p:tgtEl>
                                        <p:attrNameLst>
                                          <p:attrName>r</p:attrName>
                                        </p:attrNameLst>
                                      </p:cBhvr>
                                    </p:animRot>
                                  </p:childTnLst>
                                </p:cTn>
                              </p:par>
                            </p:childTnLst>
                          </p:cTn>
                        </p:par>
                        <p:par>
                          <p:cTn id="7" fill="hold" nodeType="afterGroup">
                            <p:stCondLst>
                              <p:cond delay="2000"/>
                            </p:stCondLst>
                            <p:childTnLst>
                              <p:par>
                                <p:cTn id="8" presetID="8" presetClass="emph" presetSubtype="0" fill="hold" nodeType="afterEffect">
                                  <p:stCondLst>
                                    <p:cond delay="0"/>
                                  </p:stCondLst>
                                  <p:childTnLst>
                                    <p:animRot by="2520000">
                                      <p:cBhvr>
                                        <p:cTn id="9" dur="2000" fill="hold"/>
                                        <p:tgtEl>
                                          <p:spTgt spid="186429"/>
                                        </p:tgtEl>
                                        <p:attrNameLst>
                                          <p:attrName>r</p:attrName>
                                        </p:attrNameLst>
                                      </p:cBhvr>
                                    </p:animRot>
                                  </p:childTnLst>
                                </p:cTn>
                              </p:par>
                              <p:par>
                                <p:cTn id="10" presetID="8" presetClass="emph" presetSubtype="0" fill="hold" nodeType="withEffect">
                                  <p:stCondLst>
                                    <p:cond delay="0"/>
                                  </p:stCondLst>
                                  <p:childTnLst>
                                    <p:animRot by="7800000">
                                      <p:cBhvr>
                                        <p:cTn id="11" dur="2000" fill="hold"/>
                                        <p:tgtEl>
                                          <p:spTgt spid="186520"/>
                                        </p:tgtEl>
                                        <p:attrNameLst>
                                          <p:attrName>r</p:attrName>
                                        </p:attrNameLst>
                                      </p:cBhvr>
                                    </p:animRot>
                                  </p:childTnLst>
                                </p:cTn>
                              </p:par>
                            </p:childTnLst>
                          </p:cTn>
                        </p:par>
                      </p:childTnLst>
                    </p:cTn>
                  </p:par>
                  <p:par>
                    <p:cTn id="12" fill="hold">
                      <p:stCondLst>
                        <p:cond delay="indefinite"/>
                      </p:stCondLst>
                      <p:childTnLst>
                        <p:par>
                          <p:cTn id="13" fill="hold">
                            <p:stCondLst>
                              <p:cond delay="0"/>
                            </p:stCondLst>
                            <p:childTnLst>
                              <p:par>
                                <p:cTn id="14" presetID="31" presetClass="entr" presetSubtype="0" fill="hold" nodeType="clickEffect">
                                  <p:stCondLst>
                                    <p:cond delay="0"/>
                                  </p:stCondLst>
                                  <p:childTnLst>
                                    <p:set>
                                      <p:cBhvr>
                                        <p:cTn id="15" dur="1" fill="hold">
                                          <p:stCondLst>
                                            <p:cond delay="0"/>
                                          </p:stCondLst>
                                        </p:cTn>
                                        <p:tgtEl>
                                          <p:spTgt spid="2"/>
                                        </p:tgtEl>
                                        <p:attrNameLst>
                                          <p:attrName>style.visibility</p:attrName>
                                        </p:attrNameLst>
                                      </p:cBhvr>
                                      <p:to>
                                        <p:strVal val="visible"/>
                                      </p:to>
                                    </p:set>
                                    <p:anim calcmode="lin" valueType="num">
                                      <p:cBhvr>
                                        <p:cTn id="16" dur="1000" fill="hold"/>
                                        <p:tgtEl>
                                          <p:spTgt spid="2"/>
                                        </p:tgtEl>
                                        <p:attrNameLst>
                                          <p:attrName>ppt_w</p:attrName>
                                        </p:attrNameLst>
                                      </p:cBhvr>
                                      <p:tavLst>
                                        <p:tav tm="0">
                                          <p:val>
                                            <p:fltVal val="0"/>
                                          </p:val>
                                        </p:tav>
                                        <p:tav tm="100000">
                                          <p:val>
                                            <p:strVal val="#ppt_w"/>
                                          </p:val>
                                        </p:tav>
                                      </p:tavLst>
                                    </p:anim>
                                    <p:anim calcmode="lin" valueType="num">
                                      <p:cBhvr>
                                        <p:cTn id="17" dur="1000" fill="hold"/>
                                        <p:tgtEl>
                                          <p:spTgt spid="2"/>
                                        </p:tgtEl>
                                        <p:attrNameLst>
                                          <p:attrName>ppt_h</p:attrName>
                                        </p:attrNameLst>
                                      </p:cBhvr>
                                      <p:tavLst>
                                        <p:tav tm="0">
                                          <p:val>
                                            <p:fltVal val="0"/>
                                          </p:val>
                                        </p:tav>
                                        <p:tav tm="100000">
                                          <p:val>
                                            <p:strVal val="#ppt_h"/>
                                          </p:val>
                                        </p:tav>
                                      </p:tavLst>
                                    </p:anim>
                                    <p:anim calcmode="lin" valueType="num">
                                      <p:cBhvr>
                                        <p:cTn id="18" dur="1000" fill="hold"/>
                                        <p:tgtEl>
                                          <p:spTgt spid="2"/>
                                        </p:tgtEl>
                                        <p:attrNameLst>
                                          <p:attrName>style.rotation</p:attrName>
                                        </p:attrNameLst>
                                      </p:cBhvr>
                                      <p:tavLst>
                                        <p:tav tm="0">
                                          <p:val>
                                            <p:fltVal val="90"/>
                                          </p:val>
                                        </p:tav>
                                        <p:tav tm="100000">
                                          <p:val>
                                            <p:fltVal val="0"/>
                                          </p:val>
                                        </p:tav>
                                      </p:tavLst>
                                    </p:anim>
                                    <p:animEffect transition="in" filter="fade">
                                      <p:cBhvr>
                                        <p:cTn id="19" dur="10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35" presetClass="emph" presetSubtype="0" repeatCount="3000" fill="hold" nodeType="clickEffect">
                                  <p:stCondLst>
                                    <p:cond delay="0"/>
                                  </p:stCondLst>
                                  <p:childTnLst>
                                    <p:anim calcmode="discrete" valueType="str">
                                      <p:cBhvr>
                                        <p:cTn id="23" dur="1000" fill="hold"/>
                                        <p:tgtEl>
                                          <p:spTgt spid="2"/>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uồng">
  <a:themeElements>
    <a:clrScheme name="1 Tùy chỉnh">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Cổ điển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uồng">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Chủ đề của Office">
  <a:themeElements>
    <a:clrScheme name="Văn phòng">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ăn phòng">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341</TotalTime>
  <Words>1860</Words>
  <Application>Microsoft Office PowerPoint</Application>
  <PresentationFormat>On-screen Show (4:3)</PresentationFormat>
  <Paragraphs>245</Paragraphs>
  <Slides>16</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18" baseType="lpstr">
      <vt:lpstr>Luồng</vt:lpstr>
      <vt:lpstr>Equation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HDVN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Bản trình bày của PowerPoint</dc:title>
  <dc:creator>VHC_Computer</dc:creator>
  <cp:lastModifiedBy>LUYEN</cp:lastModifiedBy>
  <cp:revision>75</cp:revision>
  <dcterms:created xsi:type="dcterms:W3CDTF">2013-08-11T07:31:16Z</dcterms:created>
  <dcterms:modified xsi:type="dcterms:W3CDTF">2016-09-08T14:09:12Z</dcterms:modified>
</cp:coreProperties>
</file>