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306" r:id="rId5"/>
    <p:sldId id="307" r:id="rId6"/>
    <p:sldId id="263" r:id="rId7"/>
    <p:sldId id="308" r:id="rId8"/>
    <p:sldId id="265" r:id="rId9"/>
    <p:sldId id="293" r:id="rId10"/>
    <p:sldId id="259" r:id="rId11"/>
    <p:sldId id="271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7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52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C29E54-23A1-4066-8A4A-B6411328F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12AF1F-8223-4C33-B1BD-86845575B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FAE154-636E-4FAF-BD1C-3E182D466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459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77B75-8362-48F4-820D-260BECAC9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4E4F40-D4B1-4B44-8BC3-B527EF48B9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61FAD-C74A-40A7-839C-858C6CBEB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2D47D-F4B4-4A73-8D1E-11C3AE683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0A524-F2AE-479B-BA44-0EB1BBB28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973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5ABDF9-A0F0-471B-8EA6-3BD2ADD369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A493F0-C4F9-4651-B6BD-47E1CF70A4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775F62-E237-4CBD-8D98-9D88D2B60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1D538-CA7B-4084-9B47-5147AF13E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18B1E5-B393-4EA0-95F0-C1E6A1618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779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F9312-CCA1-E64A-A805-AA97B8052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E0E5D-1CA9-7545-9A2E-79890EA59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48D8F-8F0B-7C43-856C-17657D30A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D73C7-5B9A-5C4D-B4AC-63F07AF23B0E}" type="datetimeFigureOut">
              <a:rPr lang="en-VN" smtClean="0"/>
              <a:t>09/17/2023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F27F3B-A502-7B4F-B951-8C5BBA72B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DE9880-26D6-8440-9FCA-24CD4C76B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6F8E8-35BF-E140-9ABA-0CEC0426B546}" type="slidenum">
              <a:rPr lang="en-VN" smtClean="0"/>
              <a:t>‹#›</a:t>
            </a:fld>
            <a:endParaRPr lang="en-VN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F80A85ED-6751-5544-8A66-DFD7B2422B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050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511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0F6A5-6B71-4069-8526-03003AC40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5F6D3-5025-4906-ACBE-23FA4E0F6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2DEA1-0785-4CEA-B6F1-F45BC0D3C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E0604E-5FCA-4E77-B273-963F0B3637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671" y="6289522"/>
            <a:ext cx="586171" cy="4424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F06348-858D-4C59-A43D-7F3738FF0E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12"/>
          <a:stretch/>
        </p:blipFill>
        <p:spPr>
          <a:xfrm>
            <a:off x="4841004" y="6083265"/>
            <a:ext cx="486776" cy="322903"/>
          </a:xfrm>
          <a:prstGeom prst="rect">
            <a:avLst/>
          </a:prstGeom>
        </p:spPr>
      </p:pic>
      <p:pic>
        <p:nvPicPr>
          <p:cNvPr id="11" name="Google Shape;161;p24">
            <a:extLst>
              <a:ext uri="{FF2B5EF4-FFF2-40B4-BE49-F238E27FC236}">
                <a16:creationId xmlns:a16="http://schemas.microsoft.com/office/drawing/2014/main" id="{A557777B-0AAB-44C4-B8E1-B5A580B9967C}"/>
              </a:ext>
            </a:extLst>
          </p:cNvPr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4550"/>
            <a:ext cx="12115800" cy="680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41497A-0EF0-45B6-9C44-3BBDA03736E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316" y="5645020"/>
            <a:ext cx="5707222" cy="1076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1E89F6-DBC3-4096-B720-8DBD28E4F47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62" y="5645020"/>
            <a:ext cx="5472760" cy="1038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6275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2F88B-C46F-4693-A058-B990FD370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F837C8-F726-40D4-AF85-FCF4F9D5C6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14E5EA-62A0-4409-A9F6-2AE617825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8C50A6-1057-477F-A7D9-032931586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C533B-F312-449B-9249-2A6736BC7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oogle Shape;161;p24">
            <a:extLst>
              <a:ext uri="{FF2B5EF4-FFF2-40B4-BE49-F238E27FC236}">
                <a16:creationId xmlns:a16="http://schemas.microsoft.com/office/drawing/2014/main" id="{8A0A56F3-C026-499A-A0F4-8D1A476DB648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15800" cy="6803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2246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B4945-920E-4FAE-A7C5-60FB5043D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13838-FA0C-44D2-A7F9-88BAC3B586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A7557F-8320-40FB-8F6D-355CFE2491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2A8C85-57A6-48D1-B6E9-E26B70628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C64122-7BA5-4D55-A7F9-FBBCC61BB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224003-7925-4D44-AE3C-68490A059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95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6261B-94D9-4047-96C3-803CF5DFE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2376C9-2DC8-4E60-BD0F-0B4E72CD1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EF8428-4686-4ED1-B35D-82C1177EBD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5C6E8D-DA32-4678-8B11-751E8ECC25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268B37-A591-4B33-BA5E-391D406FA3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305596-1EDA-40D9-A39C-C0021E9A2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316889-E045-4E98-8FD9-42C5F7554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3BFE02-376D-4B6E-82B8-DB731B0C1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929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BFEDF-A59D-452B-B9B9-754D99894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5BBE30-76CD-44A2-B558-AF6D3AFAE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E4F902-14EE-4F36-ADE5-7727206E5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CD33E7-0EF7-46DD-852F-0692BD73A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604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29A391-EF3B-403C-98DA-F99AEE074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4A3B7B-0254-46B3-BAA9-FA7B56E4B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C43648-59D8-4DBE-B0ED-807179BC8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12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04986-0698-4AA0-B388-6411B9501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8EC8A-EADD-4B17-B436-1F90412B5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FC98A0-BF37-486A-886E-BE28A27CBD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93373E-140D-45AC-A90F-174740989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F3FDD5-F27E-4E0A-926A-E7A9F4F67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F6D273-BCCC-41AB-A5BE-5CDC0EEAB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11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409C6-5A3F-4862-8280-A797A0137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02E21C-B24D-4DFC-8773-3780125EE3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87EFB3-20D4-4D98-A607-308DE3721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E2EE6F-9AAB-4E79-8622-27E18A6FD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1284BD-6CCB-4CAD-B3D3-9FA3B01D0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5C7652-FAAD-4379-BD84-DB4662A1D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227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2B293A-E929-45EC-B172-A52F9F0FD8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F1692-9F8D-411A-9C16-425555511FE8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75E5DC-538A-47F7-A859-B3EC7F3C56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307D87-B1F1-48B7-87DE-C6DFF3739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9F950BE-4E64-4452-AC0B-9810ED614D97}"/>
              </a:ext>
            </a:extLst>
          </p:cNvPr>
          <p:cNvCxnSpPr/>
          <p:nvPr userDrawn="1"/>
        </p:nvCxnSpPr>
        <p:spPr>
          <a:xfrm>
            <a:off x="0" y="0"/>
            <a:ext cx="12192000" cy="0"/>
          </a:xfrm>
          <a:prstGeom prst="line">
            <a:avLst/>
          </a:prstGeom>
          <a:ln w="66675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7A5E837-23AE-46BA-9089-2A740991D032}"/>
              </a:ext>
            </a:extLst>
          </p:cNvPr>
          <p:cNvCxnSpPr/>
          <p:nvPr userDrawn="1"/>
        </p:nvCxnSpPr>
        <p:spPr>
          <a:xfrm>
            <a:off x="0" y="6858000"/>
            <a:ext cx="12192000" cy="0"/>
          </a:xfrm>
          <a:prstGeom prst="line">
            <a:avLst/>
          </a:prstGeom>
          <a:ln w="66675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6860469-0E52-49D0-B73F-73ABCDA2F281}"/>
              </a:ext>
            </a:extLst>
          </p:cNvPr>
          <p:cNvCxnSpPr/>
          <p:nvPr userDrawn="1"/>
        </p:nvCxnSpPr>
        <p:spPr>
          <a:xfrm>
            <a:off x="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DC1A378-A5AC-42CE-B712-1B04FCAB40FB}"/>
              </a:ext>
            </a:extLst>
          </p:cNvPr>
          <p:cNvCxnSpPr/>
          <p:nvPr userDrawn="1"/>
        </p:nvCxnSpPr>
        <p:spPr>
          <a:xfrm>
            <a:off x="0" y="0"/>
            <a:ext cx="0" cy="6858000"/>
          </a:xfrm>
          <a:prstGeom prst="line">
            <a:avLst/>
          </a:prstGeom>
          <a:ln w="66675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C6CBE7-8EBE-47A5-B0FA-121905B3B785}"/>
              </a:ext>
            </a:extLst>
          </p:cNvPr>
          <p:cNvCxnSpPr/>
          <p:nvPr userDrawn="1"/>
        </p:nvCxnSpPr>
        <p:spPr>
          <a:xfrm>
            <a:off x="12192000" y="0"/>
            <a:ext cx="0" cy="6858000"/>
          </a:xfrm>
          <a:prstGeom prst="line">
            <a:avLst/>
          </a:prstGeom>
          <a:ln w="66675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9D1CB58C-7B13-44E2-ADB1-62411974EB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6"/>
          <a:stretch/>
        </p:blipFill>
        <p:spPr>
          <a:xfrm>
            <a:off x="68425" y="32657"/>
            <a:ext cx="12055150" cy="679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330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microsoft.com/office/2007/relationships/hdphoto" Target="../media/hdphoto5.wdp"/><Relationship Id="rId2" Type="http://schemas.openxmlformats.org/officeDocument/2006/relationships/image" Target="../media/image11.jp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5" Type="http://schemas.openxmlformats.org/officeDocument/2006/relationships/slide" Target="slide4.xml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5.png"/><Relationship Id="rId14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5.png"/><Relationship Id="rId18" Type="http://schemas.openxmlformats.org/officeDocument/2006/relationships/image" Target="../media/image27.png"/><Relationship Id="rId26" Type="http://schemas.microsoft.com/office/2007/relationships/hdphoto" Target="../media/hdphoto13.wdp"/><Relationship Id="rId3" Type="http://schemas.openxmlformats.org/officeDocument/2006/relationships/image" Target="../media/image20.png"/><Relationship Id="rId21" Type="http://schemas.openxmlformats.org/officeDocument/2006/relationships/image" Target="../media/image29.png"/><Relationship Id="rId7" Type="http://schemas.openxmlformats.org/officeDocument/2006/relationships/image" Target="../media/image22.png"/><Relationship Id="rId12" Type="http://schemas.openxmlformats.org/officeDocument/2006/relationships/slide" Target="slide6.xml"/><Relationship Id="rId17" Type="http://schemas.openxmlformats.org/officeDocument/2006/relationships/slide" Target="slide5.xml"/><Relationship Id="rId25" Type="http://schemas.openxmlformats.org/officeDocument/2006/relationships/image" Target="../media/image32.png"/><Relationship Id="rId2" Type="http://schemas.openxmlformats.org/officeDocument/2006/relationships/image" Target="../media/image19.jpg"/><Relationship Id="rId16" Type="http://schemas.openxmlformats.org/officeDocument/2006/relationships/slide" Target="slide8.xml"/><Relationship Id="rId20" Type="http://schemas.microsoft.com/office/2007/relationships/hdphoto" Target="../media/hdphoto11.wdp"/><Relationship Id="rId1" Type="http://schemas.openxmlformats.org/officeDocument/2006/relationships/slideLayout" Target="../slideLayouts/slideLayout13.xml"/><Relationship Id="rId6" Type="http://schemas.microsoft.com/office/2007/relationships/hdphoto" Target="../media/hdphoto8.wdp"/><Relationship Id="rId11" Type="http://schemas.microsoft.com/office/2007/relationships/hdphoto" Target="../media/hdphoto10.wdp"/><Relationship Id="rId24" Type="http://schemas.openxmlformats.org/officeDocument/2006/relationships/image" Target="../media/image31.png"/><Relationship Id="rId5" Type="http://schemas.openxmlformats.org/officeDocument/2006/relationships/image" Target="../media/image21.png"/><Relationship Id="rId15" Type="http://schemas.openxmlformats.org/officeDocument/2006/relationships/image" Target="../media/image26.png"/><Relationship Id="rId23" Type="http://schemas.openxmlformats.org/officeDocument/2006/relationships/image" Target="../media/image30.png"/><Relationship Id="rId28" Type="http://schemas.microsoft.com/office/2007/relationships/hdphoto" Target="../media/hdphoto14.wdp"/><Relationship Id="rId10" Type="http://schemas.openxmlformats.org/officeDocument/2006/relationships/image" Target="../media/image24.png"/><Relationship Id="rId19" Type="http://schemas.openxmlformats.org/officeDocument/2006/relationships/image" Target="../media/image28.png"/><Relationship Id="rId4" Type="http://schemas.microsoft.com/office/2007/relationships/hdphoto" Target="../media/hdphoto7.wdp"/><Relationship Id="rId9" Type="http://schemas.microsoft.com/office/2007/relationships/hdphoto" Target="../media/hdphoto9.wdp"/><Relationship Id="rId14" Type="http://schemas.openxmlformats.org/officeDocument/2006/relationships/slide" Target="slide7.xml"/><Relationship Id="rId22" Type="http://schemas.microsoft.com/office/2007/relationships/hdphoto" Target="../media/hdphoto12.wdp"/><Relationship Id="rId27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microsoft.com/office/2007/relationships/hdphoto" Target="../media/hdphoto17.wdp"/><Relationship Id="rId3" Type="http://schemas.openxmlformats.org/officeDocument/2006/relationships/slide" Target="slide4.xml"/><Relationship Id="rId7" Type="http://schemas.microsoft.com/office/2007/relationships/hdphoto" Target="../media/hdphoto2.wdp"/><Relationship Id="rId12" Type="http://schemas.openxmlformats.org/officeDocument/2006/relationships/image" Target="../media/image3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15.wdp"/><Relationship Id="rId10" Type="http://schemas.openxmlformats.org/officeDocument/2006/relationships/image" Target="../media/image16.png"/><Relationship Id="rId4" Type="http://schemas.openxmlformats.org/officeDocument/2006/relationships/image" Target="../media/image34.png"/><Relationship Id="rId9" Type="http://schemas.microsoft.com/office/2007/relationships/hdphoto" Target="../media/hdphoto16.wdp"/><Relationship Id="rId14" Type="http://schemas.openxmlformats.org/officeDocument/2006/relationships/image" Target="../media/image3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microsoft.com/office/2007/relationships/hdphoto" Target="../media/hdphoto17.wdp"/><Relationship Id="rId3" Type="http://schemas.openxmlformats.org/officeDocument/2006/relationships/slide" Target="slide4.xml"/><Relationship Id="rId7" Type="http://schemas.microsoft.com/office/2007/relationships/hdphoto" Target="../media/hdphoto2.wdp"/><Relationship Id="rId12" Type="http://schemas.openxmlformats.org/officeDocument/2006/relationships/image" Target="../media/image3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15.wdp"/><Relationship Id="rId10" Type="http://schemas.openxmlformats.org/officeDocument/2006/relationships/image" Target="../media/image16.png"/><Relationship Id="rId4" Type="http://schemas.openxmlformats.org/officeDocument/2006/relationships/image" Target="../media/image34.png"/><Relationship Id="rId9" Type="http://schemas.microsoft.com/office/2007/relationships/hdphoto" Target="../media/hdphoto16.wdp"/><Relationship Id="rId14" Type="http://schemas.openxmlformats.org/officeDocument/2006/relationships/image" Target="../media/image3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microsoft.com/office/2007/relationships/hdphoto" Target="../media/hdphoto17.wdp"/><Relationship Id="rId3" Type="http://schemas.openxmlformats.org/officeDocument/2006/relationships/slide" Target="slide4.xml"/><Relationship Id="rId7" Type="http://schemas.microsoft.com/office/2007/relationships/hdphoto" Target="../media/hdphoto2.wdp"/><Relationship Id="rId12" Type="http://schemas.openxmlformats.org/officeDocument/2006/relationships/image" Target="../media/image3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15.wdp"/><Relationship Id="rId10" Type="http://schemas.openxmlformats.org/officeDocument/2006/relationships/image" Target="../media/image16.png"/><Relationship Id="rId4" Type="http://schemas.openxmlformats.org/officeDocument/2006/relationships/image" Target="../media/image34.png"/><Relationship Id="rId9" Type="http://schemas.microsoft.com/office/2007/relationships/hdphoto" Target="../media/hdphoto16.wdp"/><Relationship Id="rId14" Type="http://schemas.openxmlformats.org/officeDocument/2006/relationships/image" Target="../media/image3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microsoft.com/office/2007/relationships/hdphoto" Target="../media/hdphoto17.wdp"/><Relationship Id="rId3" Type="http://schemas.openxmlformats.org/officeDocument/2006/relationships/slide" Target="slide4.xml"/><Relationship Id="rId7" Type="http://schemas.microsoft.com/office/2007/relationships/hdphoto" Target="../media/hdphoto2.wdp"/><Relationship Id="rId12" Type="http://schemas.openxmlformats.org/officeDocument/2006/relationships/image" Target="../media/image3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15.wdp"/><Relationship Id="rId10" Type="http://schemas.openxmlformats.org/officeDocument/2006/relationships/image" Target="../media/image16.png"/><Relationship Id="rId4" Type="http://schemas.openxmlformats.org/officeDocument/2006/relationships/image" Target="../media/image34.png"/><Relationship Id="rId9" Type="http://schemas.microsoft.com/office/2007/relationships/hdphoto" Target="../media/hdphoto16.wdp"/><Relationship Id="rId14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F11DBE-D7E8-420A-A853-43C452BD19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5DABC0-EE0A-4850-94B2-8526623346CA}"/>
              </a:ext>
            </a:extLst>
          </p:cNvPr>
          <p:cNvSpPr txBox="1"/>
          <p:nvPr/>
        </p:nvSpPr>
        <p:spPr>
          <a:xfrm>
            <a:off x="4050890" y="452284"/>
            <a:ext cx="51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BẦU TRỜI TUỔI THƠ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0FB95A-F9D1-45D4-A2C5-06E7D83C4E64}"/>
              </a:ext>
            </a:extLst>
          </p:cNvPr>
          <p:cNvSpPr txBox="1"/>
          <p:nvPr/>
        </p:nvSpPr>
        <p:spPr>
          <a:xfrm>
            <a:off x="5522135" y="1007825"/>
            <a:ext cx="6199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solidFill>
                  <a:srgbClr val="7030A0"/>
                </a:solidFill>
                <a:latin typeface="#9Slide05 Claudia" pitchFamily="2" charset="0"/>
                <a:cs typeface="Times New Roman" panose="02020603050405020304" pitchFamily="18" charset="0"/>
              </a:rPr>
              <a:t>Trẻ</a:t>
            </a:r>
            <a:r>
              <a:rPr lang="en-US" sz="2400" i="1" dirty="0">
                <a:solidFill>
                  <a:srgbClr val="7030A0"/>
                </a:solidFill>
                <a:latin typeface="#9Slide05 Claudia" pitchFamily="2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#9Slide05 Claudia" pitchFamily="2" charset="0"/>
                <a:cs typeface="Times New Roman" panose="02020603050405020304" pitchFamily="18" charset="0"/>
              </a:rPr>
              <a:t>thơ</a:t>
            </a:r>
            <a:r>
              <a:rPr lang="en-US" sz="2400" i="1" dirty="0">
                <a:solidFill>
                  <a:srgbClr val="7030A0"/>
                </a:solidFill>
                <a:latin typeface="#9Slide05 Claudia" pitchFamily="2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#9Slide05 Claudia" pitchFamily="2" charset="0"/>
                <a:cs typeface="Times New Roman" panose="02020603050405020304" pitchFamily="18" charset="0"/>
              </a:rPr>
              <a:t>tìm</a:t>
            </a:r>
            <a:r>
              <a:rPr lang="en-US" sz="2400" i="1" dirty="0">
                <a:solidFill>
                  <a:srgbClr val="7030A0"/>
                </a:solidFill>
                <a:latin typeface="#9Slide05 Claudia" pitchFamily="2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#9Slide05 Claudia" pitchFamily="2" charset="0"/>
                <a:cs typeface="Times New Roman" panose="02020603050405020304" pitchFamily="18" charset="0"/>
              </a:rPr>
              <a:t>thấy</a:t>
            </a:r>
            <a:r>
              <a:rPr lang="en-US" sz="2400" i="1" dirty="0">
                <a:solidFill>
                  <a:srgbClr val="7030A0"/>
                </a:solidFill>
                <a:latin typeface="#9Slide05 Claudia" pitchFamily="2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#9Slide05 Claudia" pitchFamily="2" charset="0"/>
                <a:cs typeface="Times New Roman" panose="02020603050405020304" pitchFamily="18" charset="0"/>
              </a:rPr>
              <a:t>tất</a:t>
            </a:r>
            <a:r>
              <a:rPr lang="en-US" sz="2400" i="1" dirty="0">
                <a:solidFill>
                  <a:srgbClr val="7030A0"/>
                </a:solidFill>
                <a:latin typeface="#9Slide05 Claudia" pitchFamily="2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#9Slide05 Claudia" pitchFamily="2" charset="0"/>
                <a:cs typeface="Times New Roman" panose="02020603050405020304" pitchFamily="18" charset="0"/>
              </a:rPr>
              <a:t>cả</a:t>
            </a:r>
            <a:r>
              <a:rPr lang="en-US" sz="2400" i="1" dirty="0">
                <a:solidFill>
                  <a:srgbClr val="7030A0"/>
                </a:solidFill>
                <a:latin typeface="#9Slide05 Claudia" pitchFamily="2" charset="0"/>
                <a:cs typeface="Times New Roman" panose="02020603050405020304" pitchFamily="18" charset="0"/>
              </a:rPr>
              <a:t> ở </a:t>
            </a:r>
            <a:r>
              <a:rPr lang="en-US" sz="2400" i="1" dirty="0" err="1">
                <a:solidFill>
                  <a:srgbClr val="7030A0"/>
                </a:solidFill>
                <a:latin typeface="#9Slide05 Claudia" pitchFamily="2" charset="0"/>
                <a:cs typeface="Times New Roman" panose="02020603050405020304" pitchFamily="18" charset="0"/>
              </a:rPr>
              <a:t>nơi</a:t>
            </a:r>
            <a:r>
              <a:rPr lang="en-US" sz="2400" i="1" dirty="0">
                <a:solidFill>
                  <a:srgbClr val="7030A0"/>
                </a:solidFill>
                <a:latin typeface="#9Slide05 Claudia" pitchFamily="2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#9Slide05 Claudia" pitchFamily="2" charset="0"/>
                <a:cs typeface="Times New Roman" panose="02020603050405020304" pitchFamily="18" charset="0"/>
              </a:rPr>
              <a:t>chẳng</a:t>
            </a:r>
            <a:r>
              <a:rPr lang="en-US" sz="2400" i="1" dirty="0">
                <a:solidFill>
                  <a:srgbClr val="7030A0"/>
                </a:solidFill>
                <a:latin typeface="#9Slide05 Claudia" pitchFamily="2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#9Slide05 Claudia" pitchFamily="2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srgbClr val="7030A0"/>
                </a:solidFill>
                <a:latin typeface="#9Slide05 Claudia" pitchFamily="2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#9Slide05 Claudia" pitchFamily="2" charset="0"/>
                <a:cs typeface="Times New Roman" panose="02020603050405020304" pitchFamily="18" charset="0"/>
              </a:rPr>
              <a:t>gì</a:t>
            </a:r>
            <a:r>
              <a:rPr lang="en-US" sz="2400" i="1" dirty="0">
                <a:solidFill>
                  <a:srgbClr val="7030A0"/>
                </a:solidFill>
                <a:latin typeface="#9Slide05 Claudia" pitchFamily="2" charset="0"/>
                <a:cs typeface="Times New Roman" panose="02020603050405020304" pitchFamily="18" charset="0"/>
              </a:rPr>
              <a:t>...</a:t>
            </a:r>
          </a:p>
          <a:p>
            <a:pPr algn="ctr"/>
            <a:r>
              <a:rPr lang="en-US" sz="2400" i="1" dirty="0">
                <a:solidFill>
                  <a:srgbClr val="7030A0"/>
                </a:solidFill>
                <a:latin typeface="#9Slide05 Claudia" pitchFamily="2" charset="0"/>
                <a:cs typeface="Times New Roman" panose="02020603050405020304" pitchFamily="18" charset="0"/>
              </a:rPr>
              <a:t>                              Gia-</a:t>
            </a:r>
            <a:r>
              <a:rPr lang="en-US" sz="2400" i="1" dirty="0" err="1">
                <a:solidFill>
                  <a:srgbClr val="7030A0"/>
                </a:solidFill>
                <a:latin typeface="#9Slide05 Claudia" pitchFamily="2" charset="0"/>
                <a:cs typeface="Times New Roman" panose="02020603050405020304" pitchFamily="18" charset="0"/>
              </a:rPr>
              <a:t>cô</a:t>
            </a:r>
            <a:r>
              <a:rPr lang="en-US" sz="2400" i="1" dirty="0">
                <a:solidFill>
                  <a:srgbClr val="7030A0"/>
                </a:solidFill>
                <a:latin typeface="#9Slide05 Claudia" pitchFamily="2" charset="0"/>
                <a:cs typeface="Times New Roman" panose="02020603050405020304" pitchFamily="18" charset="0"/>
              </a:rPr>
              <a:t>-</a:t>
            </a:r>
            <a:r>
              <a:rPr lang="en-US" sz="2400" i="1" dirty="0" err="1">
                <a:solidFill>
                  <a:srgbClr val="7030A0"/>
                </a:solidFill>
                <a:latin typeface="#9Slide05 Claudia" pitchFamily="2" charset="0"/>
                <a:cs typeface="Times New Roman" panose="02020603050405020304" pitchFamily="18" charset="0"/>
              </a:rPr>
              <a:t>mô</a:t>
            </a:r>
            <a:r>
              <a:rPr lang="en-US" sz="2400" i="1" dirty="0">
                <a:solidFill>
                  <a:srgbClr val="7030A0"/>
                </a:solidFill>
                <a:latin typeface="#9Slide05 Claudia" pitchFamily="2" charset="0"/>
                <a:cs typeface="Times New Roman" panose="02020603050405020304" pitchFamily="18" charset="0"/>
              </a:rPr>
              <a:t> Lê-ô-</a:t>
            </a:r>
            <a:r>
              <a:rPr lang="en-US" sz="2400" i="1" dirty="0" err="1">
                <a:solidFill>
                  <a:srgbClr val="7030A0"/>
                </a:solidFill>
                <a:latin typeface="#9Slide05 Claudia" pitchFamily="2" charset="0"/>
                <a:cs typeface="Times New Roman" panose="02020603050405020304" pitchFamily="18" charset="0"/>
              </a:rPr>
              <a:t>pác</a:t>
            </a:r>
            <a:r>
              <a:rPr lang="en-US" sz="2400" i="1" dirty="0">
                <a:solidFill>
                  <a:srgbClr val="7030A0"/>
                </a:solidFill>
                <a:latin typeface="#9Slide05 Claudia" pitchFamily="2" charset="0"/>
                <a:cs typeface="Times New Roman" panose="02020603050405020304" pitchFamily="18" charset="0"/>
              </a:rPr>
              <a:t>-</a:t>
            </a:r>
            <a:r>
              <a:rPr lang="en-US" sz="2400" i="1" dirty="0" err="1">
                <a:solidFill>
                  <a:srgbClr val="7030A0"/>
                </a:solidFill>
                <a:latin typeface="#9Slide05 Claudia" pitchFamily="2" charset="0"/>
                <a:cs typeface="Times New Roman" panose="02020603050405020304" pitchFamily="18" charset="0"/>
              </a:rPr>
              <a:t>đi</a:t>
            </a:r>
            <a:endParaRPr lang="en-US" sz="2400" i="1" dirty="0">
              <a:solidFill>
                <a:srgbClr val="7030A0"/>
              </a:solidFill>
              <a:latin typeface="#9Slide05 Claudia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866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626B3A-F700-4275-BF85-B5473750AD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4" b="3843"/>
          <a:stretch/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A9B80F-F52C-43CB-816E-F9D9850AC3B2}"/>
              </a:ext>
            </a:extLst>
          </p:cNvPr>
          <p:cNvSpPr txBox="1"/>
          <p:nvPr/>
        </p:nvSpPr>
        <p:spPr>
          <a:xfrm>
            <a:off x="2113935" y="3539613"/>
            <a:ext cx="3038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 THỨC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35236C-2F4D-44A1-999C-DC00323B3431}"/>
              </a:ext>
            </a:extLst>
          </p:cNvPr>
          <p:cNvSpPr txBox="1"/>
          <p:nvPr/>
        </p:nvSpPr>
        <p:spPr>
          <a:xfrm>
            <a:off x="7140676" y="3692012"/>
            <a:ext cx="3038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– HIỂU</a:t>
            </a:r>
          </a:p>
        </p:txBody>
      </p:sp>
    </p:spTree>
    <p:extLst>
      <p:ext uri="{BB962C8B-B14F-4D97-AF65-F5344CB8AC3E}">
        <p14:creationId xmlns:p14="http://schemas.microsoft.com/office/powerpoint/2010/main" val="820898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72D33-8C38-B54B-B11B-C62BB459F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FC5EC9-3F9C-D94A-8D57-737010A3DD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5E8734-CFC1-BB42-98F4-4CF290AF2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09D37F-676D-EC45-AC8B-B7FA0B100ED3}"/>
              </a:ext>
            </a:extLst>
          </p:cNvPr>
          <p:cNvSpPr txBox="1"/>
          <p:nvPr/>
        </p:nvSpPr>
        <p:spPr>
          <a:xfrm>
            <a:off x="3688556" y="1547813"/>
            <a:ext cx="4814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TRI THỨC </a:t>
            </a:r>
            <a:r>
              <a:rPr lang="en-US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ĐỌC – HIỂU</a:t>
            </a:r>
            <a:endParaRPr lang="en-VN" sz="28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!!Tex">
            <a:extLst>
              <a:ext uri="{FF2B5EF4-FFF2-40B4-BE49-F238E27FC236}">
                <a16:creationId xmlns:a16="http://schemas.microsoft.com/office/drawing/2014/main" id="{4C365A15-FD4C-7C47-A847-FC1E08C395ED}"/>
              </a:ext>
            </a:extLst>
          </p:cNvPr>
          <p:cNvSpPr/>
          <p:nvPr/>
        </p:nvSpPr>
        <p:spPr>
          <a:xfrm>
            <a:off x="3688557" y="2483258"/>
            <a:ext cx="1983582" cy="646329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Đề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tài</a:t>
            </a:r>
            <a:endParaRPr lang="en-VN" sz="17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  <p:sp>
        <p:nvSpPr>
          <p:cNvPr id="7" name="Snip Diagonal Corner Rectangle 6">
            <a:extLst>
              <a:ext uri="{FF2B5EF4-FFF2-40B4-BE49-F238E27FC236}">
                <a16:creationId xmlns:a16="http://schemas.microsoft.com/office/drawing/2014/main" id="{5D1CA70F-6FB1-5848-9A5C-D94A2BECF26F}"/>
              </a:ext>
            </a:extLst>
          </p:cNvPr>
          <p:cNvSpPr/>
          <p:nvPr/>
        </p:nvSpPr>
        <p:spPr>
          <a:xfrm>
            <a:off x="3688557" y="3388231"/>
            <a:ext cx="1983582" cy="665957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Chi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tiết</a:t>
            </a:r>
            <a:endParaRPr lang="en-VN" sz="17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  <p:sp>
        <p:nvSpPr>
          <p:cNvPr id="8" name="Snip Diagonal Corner Rectangle 7">
            <a:extLst>
              <a:ext uri="{FF2B5EF4-FFF2-40B4-BE49-F238E27FC236}">
                <a16:creationId xmlns:a16="http://schemas.microsoft.com/office/drawing/2014/main" id="{8CBAE360-6A29-D94B-8D61-1EC01CF8B906}"/>
              </a:ext>
            </a:extLst>
          </p:cNvPr>
          <p:cNvSpPr/>
          <p:nvPr/>
        </p:nvSpPr>
        <p:spPr>
          <a:xfrm>
            <a:off x="6191249" y="2483259"/>
            <a:ext cx="1983582" cy="646330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Tính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cách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nhân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vật</a:t>
            </a:r>
            <a:endParaRPr lang="en-VN" sz="17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  <p:sp>
        <p:nvSpPr>
          <p:cNvPr id="11" name="Snip Diagonal Corner Rectangle 10">
            <a:extLst>
              <a:ext uri="{FF2B5EF4-FFF2-40B4-BE49-F238E27FC236}">
                <a16:creationId xmlns:a16="http://schemas.microsoft.com/office/drawing/2014/main" id="{D615951E-9A01-4645-BF92-54B0DCA3797F}"/>
              </a:ext>
            </a:extLst>
          </p:cNvPr>
          <p:cNvSpPr/>
          <p:nvPr/>
        </p:nvSpPr>
        <p:spPr>
          <a:xfrm>
            <a:off x="6191249" y="3418704"/>
            <a:ext cx="2078831" cy="665956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Văn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bản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tóm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tắt</a:t>
            </a:r>
            <a:endParaRPr lang="en-VN" sz="17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61389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8734">
        <p15:prstTrans prst="drape"/>
      </p:transition>
    </mc:Choice>
    <mc:Fallback xmlns="">
      <p:transition spd="slow" advTm="87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 animBg="1"/>
      <p:bldP spid="7" grpId="0" uiExpand="1" build="allAtOnce" animBg="1"/>
      <p:bldP spid="8" grpId="0" uiExpand="1" build="allAtOnce" animBg="1"/>
      <p:bldP spid="11" grpId="0" uiExpand="1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72D33-8C38-B54B-B11B-C62BB459F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FC5EC9-3F9C-D94A-8D57-737010A3DD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5E8734-CFC1-BB42-98F4-4CF290AF2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3" name="!!Tex">
            <a:extLst>
              <a:ext uri="{FF2B5EF4-FFF2-40B4-BE49-F238E27FC236}">
                <a16:creationId xmlns:a16="http://schemas.microsoft.com/office/drawing/2014/main" id="{E709D37F-676D-EC45-AC8B-B7FA0B100ED3}"/>
              </a:ext>
            </a:extLst>
          </p:cNvPr>
          <p:cNvSpPr txBox="1"/>
          <p:nvPr/>
        </p:nvSpPr>
        <p:spPr>
          <a:xfrm>
            <a:off x="3454461" y="1528191"/>
            <a:ext cx="4814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ĐỀ TÀI</a:t>
            </a:r>
            <a:endParaRPr lang="en-VN" sz="28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F59DDB-532F-46D8-9641-16568661BBB0}"/>
              </a:ext>
            </a:extLst>
          </p:cNvPr>
          <p:cNvSpPr txBox="1"/>
          <p:nvPr/>
        </p:nvSpPr>
        <p:spPr>
          <a:xfrm>
            <a:off x="3030414" y="2051411"/>
            <a:ext cx="61311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…)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…).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842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8734">
        <p159:morph option="byObject"/>
      </p:transition>
    </mc:Choice>
    <mc:Fallback>
      <p:transition spd="slow" advTm="87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72D33-8C38-B54B-B11B-C62BB459F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FC5EC9-3F9C-D94A-8D57-737010A3DD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5E8734-CFC1-BB42-98F4-4CF290AF2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4" name="!!Tex">
            <a:extLst>
              <a:ext uri="{FF2B5EF4-FFF2-40B4-BE49-F238E27FC236}">
                <a16:creationId xmlns:a16="http://schemas.microsoft.com/office/drawing/2014/main" id="{4C365A15-FD4C-7C47-A847-FC1E08C395ED}"/>
              </a:ext>
            </a:extLst>
          </p:cNvPr>
          <p:cNvSpPr/>
          <p:nvPr/>
        </p:nvSpPr>
        <p:spPr>
          <a:xfrm>
            <a:off x="3383757" y="2401196"/>
            <a:ext cx="1983582" cy="646329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Đề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tài</a:t>
            </a:r>
            <a:endParaRPr lang="en-VN" sz="17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  <p:sp>
        <p:nvSpPr>
          <p:cNvPr id="7" name="!!!Texbox">
            <a:extLst>
              <a:ext uri="{FF2B5EF4-FFF2-40B4-BE49-F238E27FC236}">
                <a16:creationId xmlns:a16="http://schemas.microsoft.com/office/drawing/2014/main" id="{5D1CA70F-6FB1-5848-9A5C-D94A2BECF26F}"/>
              </a:ext>
            </a:extLst>
          </p:cNvPr>
          <p:cNvSpPr/>
          <p:nvPr/>
        </p:nvSpPr>
        <p:spPr>
          <a:xfrm>
            <a:off x="3383757" y="3306169"/>
            <a:ext cx="1983582" cy="665957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Chi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tiết</a:t>
            </a:r>
            <a:endParaRPr lang="en-VN" sz="17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  <p:sp>
        <p:nvSpPr>
          <p:cNvPr id="8" name="Snip Diagonal Corner Rectangle 7">
            <a:extLst>
              <a:ext uri="{FF2B5EF4-FFF2-40B4-BE49-F238E27FC236}">
                <a16:creationId xmlns:a16="http://schemas.microsoft.com/office/drawing/2014/main" id="{8CBAE360-6A29-D94B-8D61-1EC01CF8B906}"/>
              </a:ext>
            </a:extLst>
          </p:cNvPr>
          <p:cNvSpPr/>
          <p:nvPr/>
        </p:nvSpPr>
        <p:spPr>
          <a:xfrm>
            <a:off x="6311505" y="2425521"/>
            <a:ext cx="1983582" cy="646330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Tính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cách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nhân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vật</a:t>
            </a:r>
            <a:endParaRPr lang="en-VN" sz="17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  <p:sp>
        <p:nvSpPr>
          <p:cNvPr id="11" name="Snip Diagonal Corner Rectangle 10">
            <a:extLst>
              <a:ext uri="{FF2B5EF4-FFF2-40B4-BE49-F238E27FC236}">
                <a16:creationId xmlns:a16="http://schemas.microsoft.com/office/drawing/2014/main" id="{D615951E-9A01-4645-BF92-54B0DCA3797F}"/>
              </a:ext>
            </a:extLst>
          </p:cNvPr>
          <p:cNvSpPr/>
          <p:nvPr/>
        </p:nvSpPr>
        <p:spPr>
          <a:xfrm>
            <a:off x="6311505" y="3360966"/>
            <a:ext cx="2078831" cy="665956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Văn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bản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tóm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tắt</a:t>
            </a:r>
            <a:endParaRPr lang="en-VN" sz="17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3E4416E-0E1F-43CD-8E68-7D23F68FB53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339" y="2501721"/>
            <a:ext cx="479911" cy="44527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D0BD6FE-BA4D-4155-809E-7252085EB32C}"/>
              </a:ext>
            </a:extLst>
          </p:cNvPr>
          <p:cNvSpPr txBox="1"/>
          <p:nvPr/>
        </p:nvSpPr>
        <p:spPr>
          <a:xfrm>
            <a:off x="3688556" y="1547813"/>
            <a:ext cx="4814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TRI THỨC </a:t>
            </a:r>
            <a:r>
              <a:rPr lang="en-US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ĐỌC – HIỂU</a:t>
            </a:r>
            <a:endParaRPr lang="en-VN" sz="28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2623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8734">
        <p159:morph option="byObject"/>
      </p:transition>
    </mc:Choice>
    <mc:Fallback>
      <p:transition spd="slow" advTm="8734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72D33-8C38-B54B-B11B-C62BB459F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FC5EC9-3F9C-D94A-8D57-737010A3DD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5E8734-CFC1-BB42-98F4-4CF290AF2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3" name="!!!Texbox">
            <a:extLst>
              <a:ext uri="{FF2B5EF4-FFF2-40B4-BE49-F238E27FC236}">
                <a16:creationId xmlns:a16="http://schemas.microsoft.com/office/drawing/2014/main" id="{E709D37F-676D-EC45-AC8B-B7FA0B100ED3}"/>
              </a:ext>
            </a:extLst>
          </p:cNvPr>
          <p:cNvSpPr txBox="1"/>
          <p:nvPr/>
        </p:nvSpPr>
        <p:spPr>
          <a:xfrm>
            <a:off x="3688555" y="1536090"/>
            <a:ext cx="4814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CHI TIẾT</a:t>
            </a:r>
            <a:endParaRPr lang="en-VN" sz="28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4E62BB-5360-471E-9BCA-DF3F110555EE}"/>
              </a:ext>
            </a:extLst>
          </p:cNvPr>
          <p:cNvSpPr txBox="1"/>
          <p:nvPr/>
        </p:nvSpPr>
        <p:spPr>
          <a:xfrm>
            <a:off x="2995245" y="2059310"/>
            <a:ext cx="61311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27500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8734">
        <p159:morph option="byObject"/>
      </p:transition>
    </mc:Choice>
    <mc:Fallback>
      <p:transition spd="slow" advTm="87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72D33-8C38-B54B-B11B-C62BB459F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FC5EC9-3F9C-D94A-8D57-737010A3DD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5E8734-CFC1-BB42-98F4-4CF290AF2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2170" y="0"/>
            <a:ext cx="12264169" cy="6775938"/>
          </a:xfrm>
          <a:prstGeom prst="rect">
            <a:avLst/>
          </a:prstGeom>
        </p:spPr>
      </p:pic>
      <p:sp>
        <p:nvSpPr>
          <p:cNvPr id="4" name="!!Tex">
            <a:extLst>
              <a:ext uri="{FF2B5EF4-FFF2-40B4-BE49-F238E27FC236}">
                <a16:creationId xmlns:a16="http://schemas.microsoft.com/office/drawing/2014/main" id="{4C365A15-FD4C-7C47-A847-FC1E08C395ED}"/>
              </a:ext>
            </a:extLst>
          </p:cNvPr>
          <p:cNvSpPr/>
          <p:nvPr/>
        </p:nvSpPr>
        <p:spPr>
          <a:xfrm>
            <a:off x="3383757" y="2483258"/>
            <a:ext cx="1983582" cy="646329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Đề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tài</a:t>
            </a:r>
            <a:endParaRPr lang="en-VN" sz="17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  <p:sp>
        <p:nvSpPr>
          <p:cNvPr id="7" name="!!!Texbox">
            <a:extLst>
              <a:ext uri="{FF2B5EF4-FFF2-40B4-BE49-F238E27FC236}">
                <a16:creationId xmlns:a16="http://schemas.microsoft.com/office/drawing/2014/main" id="{5D1CA70F-6FB1-5848-9A5C-D94A2BECF26F}"/>
              </a:ext>
            </a:extLst>
          </p:cNvPr>
          <p:cNvSpPr/>
          <p:nvPr/>
        </p:nvSpPr>
        <p:spPr>
          <a:xfrm>
            <a:off x="3383757" y="3388231"/>
            <a:ext cx="1983582" cy="665957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Chi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tiết</a:t>
            </a:r>
            <a:endParaRPr lang="en-VN" sz="17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  <p:sp>
        <p:nvSpPr>
          <p:cNvPr id="8" name="!!!Texbox 5">
            <a:extLst>
              <a:ext uri="{FF2B5EF4-FFF2-40B4-BE49-F238E27FC236}">
                <a16:creationId xmlns:a16="http://schemas.microsoft.com/office/drawing/2014/main" id="{8CBAE360-6A29-D94B-8D61-1EC01CF8B906}"/>
              </a:ext>
            </a:extLst>
          </p:cNvPr>
          <p:cNvSpPr/>
          <p:nvPr/>
        </p:nvSpPr>
        <p:spPr>
          <a:xfrm>
            <a:off x="6191249" y="2483259"/>
            <a:ext cx="1983582" cy="646330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Tính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cách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nhân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vật</a:t>
            </a:r>
            <a:endParaRPr lang="en-VN" sz="17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  <p:sp>
        <p:nvSpPr>
          <p:cNvPr id="11" name="Snip Diagonal Corner Rectangle 10">
            <a:extLst>
              <a:ext uri="{FF2B5EF4-FFF2-40B4-BE49-F238E27FC236}">
                <a16:creationId xmlns:a16="http://schemas.microsoft.com/office/drawing/2014/main" id="{D615951E-9A01-4645-BF92-54B0DCA3797F}"/>
              </a:ext>
            </a:extLst>
          </p:cNvPr>
          <p:cNvSpPr/>
          <p:nvPr/>
        </p:nvSpPr>
        <p:spPr>
          <a:xfrm>
            <a:off x="6191249" y="3418704"/>
            <a:ext cx="2078831" cy="665956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Văn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bản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tóm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tắt</a:t>
            </a:r>
            <a:endParaRPr lang="en-VN" sz="17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8604DF-9385-4BA2-AEF7-41030D85090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786" y="2542349"/>
            <a:ext cx="479911" cy="4452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96C3B18-2386-43DD-BB38-8FD4F801429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385" y="3388231"/>
            <a:ext cx="479911" cy="445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D630AF5-084F-4FFC-A2B2-8E90BF88B017}"/>
              </a:ext>
            </a:extLst>
          </p:cNvPr>
          <p:cNvSpPr txBox="1"/>
          <p:nvPr/>
        </p:nvSpPr>
        <p:spPr>
          <a:xfrm>
            <a:off x="3688556" y="1547813"/>
            <a:ext cx="4814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TRI THỨC </a:t>
            </a:r>
            <a:r>
              <a:rPr lang="en-US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ĐỌC – HIỂU</a:t>
            </a:r>
            <a:endParaRPr lang="en-VN" sz="28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1167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8734">
        <p159:morph option="byObject"/>
      </p:transition>
    </mc:Choice>
    <mc:Fallback>
      <p:transition spd="slow" advTm="8734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72D33-8C38-B54B-B11B-C62BB459F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FC5EC9-3F9C-D94A-8D57-737010A3DD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5E8734-CFC1-BB42-98F4-4CF290AF2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3" name="!!!Texbox 5">
            <a:extLst>
              <a:ext uri="{FF2B5EF4-FFF2-40B4-BE49-F238E27FC236}">
                <a16:creationId xmlns:a16="http://schemas.microsoft.com/office/drawing/2014/main" id="{E709D37F-676D-EC45-AC8B-B7FA0B100ED3}"/>
              </a:ext>
            </a:extLst>
          </p:cNvPr>
          <p:cNvSpPr txBox="1"/>
          <p:nvPr/>
        </p:nvSpPr>
        <p:spPr>
          <a:xfrm>
            <a:off x="3688555" y="1536090"/>
            <a:ext cx="4814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TÍNH CÁCH NHÂN VẬT</a:t>
            </a:r>
            <a:endParaRPr lang="en-VN" sz="28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96E20E-5697-4AAD-BEBA-B3E398CF93D6}"/>
              </a:ext>
            </a:extLst>
          </p:cNvPr>
          <p:cNvSpPr txBox="1"/>
          <p:nvPr/>
        </p:nvSpPr>
        <p:spPr>
          <a:xfrm>
            <a:off x="3030414" y="2051411"/>
            <a:ext cx="61311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Tihnsh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qua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68758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8734">
        <p159:morph option="byObject"/>
      </p:transition>
    </mc:Choice>
    <mc:Fallback>
      <p:transition spd="slow" advTm="87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72D33-8C38-B54B-B11B-C62BB459F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FC5EC9-3F9C-D94A-8D57-737010A3DD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5E8734-CFC1-BB42-98F4-4CF290AF2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4" name="!!Tex">
            <a:extLst>
              <a:ext uri="{FF2B5EF4-FFF2-40B4-BE49-F238E27FC236}">
                <a16:creationId xmlns:a16="http://schemas.microsoft.com/office/drawing/2014/main" id="{4C365A15-FD4C-7C47-A847-FC1E08C395ED}"/>
              </a:ext>
            </a:extLst>
          </p:cNvPr>
          <p:cNvSpPr/>
          <p:nvPr/>
        </p:nvSpPr>
        <p:spPr>
          <a:xfrm>
            <a:off x="3512711" y="2502655"/>
            <a:ext cx="1983582" cy="646329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Đề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tài</a:t>
            </a:r>
            <a:endParaRPr lang="en-VN" sz="17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  <p:sp>
        <p:nvSpPr>
          <p:cNvPr id="7" name="!!!Texbox">
            <a:extLst>
              <a:ext uri="{FF2B5EF4-FFF2-40B4-BE49-F238E27FC236}">
                <a16:creationId xmlns:a16="http://schemas.microsoft.com/office/drawing/2014/main" id="{5D1CA70F-6FB1-5848-9A5C-D94A2BECF26F}"/>
              </a:ext>
            </a:extLst>
          </p:cNvPr>
          <p:cNvSpPr/>
          <p:nvPr/>
        </p:nvSpPr>
        <p:spPr>
          <a:xfrm>
            <a:off x="3512711" y="3407628"/>
            <a:ext cx="1983582" cy="665957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Chi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tiết</a:t>
            </a:r>
            <a:endParaRPr lang="en-VN" sz="17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  <p:sp>
        <p:nvSpPr>
          <p:cNvPr id="8" name="!!!Texbox 5">
            <a:extLst>
              <a:ext uri="{FF2B5EF4-FFF2-40B4-BE49-F238E27FC236}">
                <a16:creationId xmlns:a16="http://schemas.microsoft.com/office/drawing/2014/main" id="{8CBAE360-6A29-D94B-8D61-1EC01CF8B906}"/>
              </a:ext>
            </a:extLst>
          </p:cNvPr>
          <p:cNvSpPr/>
          <p:nvPr/>
        </p:nvSpPr>
        <p:spPr>
          <a:xfrm>
            <a:off x="6191249" y="2483259"/>
            <a:ext cx="1983582" cy="646330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Tính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cách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nhân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vật</a:t>
            </a:r>
            <a:endParaRPr lang="en-VN" sz="17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  <p:sp>
        <p:nvSpPr>
          <p:cNvPr id="11" name="!!!Texbox4">
            <a:extLst>
              <a:ext uri="{FF2B5EF4-FFF2-40B4-BE49-F238E27FC236}">
                <a16:creationId xmlns:a16="http://schemas.microsoft.com/office/drawing/2014/main" id="{D615951E-9A01-4645-BF92-54B0DCA3797F}"/>
              </a:ext>
            </a:extLst>
          </p:cNvPr>
          <p:cNvSpPr/>
          <p:nvPr/>
        </p:nvSpPr>
        <p:spPr>
          <a:xfrm>
            <a:off x="6191249" y="3418704"/>
            <a:ext cx="2078831" cy="665956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Văn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bản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tóm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tắt</a:t>
            </a:r>
            <a:endParaRPr lang="en-VN" sz="17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4A974B-4A17-42FB-B17C-F6F733997A4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356" y="2542349"/>
            <a:ext cx="479911" cy="4452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FEAAF5C-1686-48FD-9906-5A7BC10A8D2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355" y="3429000"/>
            <a:ext cx="479911" cy="4452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7C8A5EB-005B-4F7C-A084-BB075991C9F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370" y="2483258"/>
            <a:ext cx="479911" cy="445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A459DE1-27FA-43E4-8793-F4E48E03B81F}"/>
              </a:ext>
            </a:extLst>
          </p:cNvPr>
          <p:cNvSpPr txBox="1"/>
          <p:nvPr/>
        </p:nvSpPr>
        <p:spPr>
          <a:xfrm>
            <a:off x="3783805" y="1476507"/>
            <a:ext cx="4814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TRI THỨC </a:t>
            </a:r>
            <a:r>
              <a:rPr lang="en-US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ĐỌC – HIỂU</a:t>
            </a:r>
            <a:endParaRPr lang="en-VN" sz="28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0801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8734">
        <p159:morph option="byObject"/>
      </p:transition>
    </mc:Choice>
    <mc:Fallback>
      <p:transition spd="slow" advTm="8734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72D33-8C38-B54B-B11B-C62BB459F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FC5EC9-3F9C-D94A-8D57-737010A3DD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5E8734-CFC1-BB42-98F4-4CF290AF2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3" name="!!!Texbox4">
            <a:extLst>
              <a:ext uri="{FF2B5EF4-FFF2-40B4-BE49-F238E27FC236}">
                <a16:creationId xmlns:a16="http://schemas.microsoft.com/office/drawing/2014/main" id="{E709D37F-676D-EC45-AC8B-B7FA0B100ED3}"/>
              </a:ext>
            </a:extLst>
          </p:cNvPr>
          <p:cNvSpPr txBox="1"/>
          <p:nvPr/>
        </p:nvSpPr>
        <p:spPr>
          <a:xfrm>
            <a:off x="3688555" y="1536090"/>
            <a:ext cx="4814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VĂN BẢN TÓM TẮT</a:t>
            </a:r>
            <a:endParaRPr lang="en-VN" sz="28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BDBE53-6F92-4E23-8BD6-1B948F5C59C3}"/>
              </a:ext>
            </a:extLst>
          </p:cNvPr>
          <p:cNvSpPr txBox="1"/>
          <p:nvPr/>
        </p:nvSpPr>
        <p:spPr>
          <a:xfrm>
            <a:off x="3030414" y="2051411"/>
            <a:ext cx="6131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26403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8734">
        <p159:morph option="byObject"/>
      </p:transition>
    </mc:Choice>
    <mc:Fallback>
      <p:transition spd="slow" advTm="87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72D33-8C38-B54B-B11B-C62BB459F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FC5EC9-3F9C-D94A-8D57-737010A3DD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5E8734-CFC1-BB42-98F4-4CF290AF2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4" name="!!Tex">
            <a:extLst>
              <a:ext uri="{FF2B5EF4-FFF2-40B4-BE49-F238E27FC236}">
                <a16:creationId xmlns:a16="http://schemas.microsoft.com/office/drawing/2014/main" id="{4C365A15-FD4C-7C47-A847-FC1E08C395ED}"/>
              </a:ext>
            </a:extLst>
          </p:cNvPr>
          <p:cNvSpPr/>
          <p:nvPr/>
        </p:nvSpPr>
        <p:spPr>
          <a:xfrm>
            <a:off x="3512711" y="2502655"/>
            <a:ext cx="1983582" cy="646329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Đề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tài</a:t>
            </a:r>
            <a:endParaRPr lang="en-VN" sz="17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  <p:sp>
        <p:nvSpPr>
          <p:cNvPr id="7" name="!!!Texbox">
            <a:extLst>
              <a:ext uri="{FF2B5EF4-FFF2-40B4-BE49-F238E27FC236}">
                <a16:creationId xmlns:a16="http://schemas.microsoft.com/office/drawing/2014/main" id="{5D1CA70F-6FB1-5848-9A5C-D94A2BECF26F}"/>
              </a:ext>
            </a:extLst>
          </p:cNvPr>
          <p:cNvSpPr/>
          <p:nvPr/>
        </p:nvSpPr>
        <p:spPr>
          <a:xfrm>
            <a:off x="3512711" y="3407628"/>
            <a:ext cx="1983582" cy="665957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Chi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tiết</a:t>
            </a:r>
            <a:endParaRPr lang="en-VN" sz="17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  <p:sp>
        <p:nvSpPr>
          <p:cNvPr id="8" name="!!!Texbox2">
            <a:extLst>
              <a:ext uri="{FF2B5EF4-FFF2-40B4-BE49-F238E27FC236}">
                <a16:creationId xmlns:a16="http://schemas.microsoft.com/office/drawing/2014/main" id="{8CBAE360-6A29-D94B-8D61-1EC01CF8B906}"/>
              </a:ext>
            </a:extLst>
          </p:cNvPr>
          <p:cNvSpPr/>
          <p:nvPr/>
        </p:nvSpPr>
        <p:spPr>
          <a:xfrm>
            <a:off x="6191249" y="2483259"/>
            <a:ext cx="1983582" cy="646330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Tính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cách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nhân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vật</a:t>
            </a:r>
            <a:endParaRPr lang="en-VN" sz="17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  <p:sp>
        <p:nvSpPr>
          <p:cNvPr id="11" name="!!!Texbox4">
            <a:extLst>
              <a:ext uri="{FF2B5EF4-FFF2-40B4-BE49-F238E27FC236}">
                <a16:creationId xmlns:a16="http://schemas.microsoft.com/office/drawing/2014/main" id="{D615951E-9A01-4645-BF92-54B0DCA3797F}"/>
              </a:ext>
            </a:extLst>
          </p:cNvPr>
          <p:cNvSpPr/>
          <p:nvPr/>
        </p:nvSpPr>
        <p:spPr>
          <a:xfrm>
            <a:off x="6191249" y="3418704"/>
            <a:ext cx="2078831" cy="665956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Văn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bản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tóm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tắt</a:t>
            </a:r>
            <a:endParaRPr lang="en-VN" sz="17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4A974B-4A17-42FB-B17C-F6F733997A4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356" y="2542349"/>
            <a:ext cx="479911" cy="4452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FEAAF5C-1686-48FD-9906-5A7BC10A8D2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841" y="3628307"/>
            <a:ext cx="479911" cy="4452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7C8A5EB-005B-4F7C-A084-BB075991C9F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370" y="2483258"/>
            <a:ext cx="479911" cy="445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A459DE1-27FA-43E4-8793-F4E48E03B81F}"/>
              </a:ext>
            </a:extLst>
          </p:cNvPr>
          <p:cNvSpPr txBox="1"/>
          <p:nvPr/>
        </p:nvSpPr>
        <p:spPr>
          <a:xfrm>
            <a:off x="3783805" y="1476507"/>
            <a:ext cx="4814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TRI THỨC </a:t>
            </a:r>
            <a:r>
              <a:rPr lang="en-US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ĐỌC – HIỂU</a:t>
            </a:r>
            <a:endParaRPr lang="en-VN" sz="28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8B3BBC0-E05E-4A8F-9398-FC5C63547EE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223" y="3651639"/>
            <a:ext cx="479911" cy="44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3166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8734">
        <p159:morph option="byObject"/>
      </p:transition>
    </mc:Choice>
    <mc:Fallback>
      <p:transition spd="slow" advTm="8734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236ED90-D7F4-4176-87D4-E95D2889A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42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134762" y="3499848"/>
            <a:ext cx="2964989" cy="386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91801" y="198217"/>
            <a:ext cx="5612191" cy="561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\Desktop\Giai cuu con vat\historieta-linda-de-los-ciervos-4710854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7000" y1="15657" x2="20500" y2="27086"/>
                        <a14:foregroundMark x1="27625" y1="69029" x2="30750" y2="75657"/>
                        <a14:foregroundMark x1="96375" y1="86171" x2="98625" y2="89486"/>
                        <a14:foregroundMark x1="90625" y1="96457" x2="91125" y2="99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6336">
            <a:off x="2729177" y="2817157"/>
            <a:ext cx="1040815" cy="97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792" y="4547141"/>
            <a:ext cx="2934896" cy="283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192" y="2314074"/>
            <a:ext cx="4595363" cy="548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C:\Users\ADMIN\Desktop\Tai nguyen thiet ke tro choi\Bảng gỗ\images.jp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192" y="-950823"/>
            <a:ext cx="35560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498768" y="628807"/>
            <a:ext cx="27142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CỨU</a:t>
            </a:r>
          </a:p>
          <a:p>
            <a:pPr algn="ctr"/>
            <a:r>
              <a:rPr lang="en-US" sz="3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 XANH</a:t>
            </a:r>
          </a:p>
        </p:txBody>
      </p:sp>
      <p:pic>
        <p:nvPicPr>
          <p:cNvPr id="18" name="Picture 11" descr="C:\Users\ADMIN\Desktop\Tai nguyen thiet ke tro choi\Angry birds epic birds\1505573783630 (2)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425" y="2791451"/>
            <a:ext cx="1681872" cy="102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613DAC0-78A7-400E-8345-65CB4B196321}"/>
              </a:ext>
            </a:extLst>
          </p:cNvPr>
          <p:cNvSpPr/>
          <p:nvPr/>
        </p:nvSpPr>
        <p:spPr>
          <a:xfrm>
            <a:off x="189882" y="300022"/>
            <a:ext cx="3850756" cy="2321030"/>
          </a:xfrm>
          <a:prstGeom prst="roundRect">
            <a:avLst/>
          </a:prstGeom>
          <a:solidFill>
            <a:schemeClr val="accent6">
              <a:lumMod val="50000"/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LUẬT CHƠI</a:t>
            </a:r>
          </a:p>
          <a:p>
            <a:r>
              <a:rPr lang="en-US" dirty="0" err="1"/>
              <a:t>Kích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cũi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con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con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cũi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cứu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rừng</a:t>
            </a:r>
            <a:r>
              <a:rPr lang="en-US" dirty="0"/>
              <a:t> </a:t>
            </a:r>
            <a:r>
              <a:rPr lang="en-US" dirty="0" err="1"/>
              <a:t>xanh</a:t>
            </a:r>
            <a:r>
              <a:rPr lang="en-US" dirty="0"/>
              <a:t>,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, con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cũi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cứu</a:t>
            </a:r>
            <a:r>
              <a:rPr lang="en-US" dirty="0"/>
              <a:t>.</a:t>
            </a:r>
          </a:p>
          <a:p>
            <a:r>
              <a:rPr lang="en-US" dirty="0" err="1"/>
              <a:t>Chúc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cứu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loài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4229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G:\TRO CHOI POWERPOINT\Giai cuu rung xanh\flores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800" y="-838200"/>
            <a:ext cx="14020800" cy="802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801" y="2789767"/>
            <a:ext cx="1092047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ADMIN\Desktop\Giai cuu con vat\860b43d1f72858179212c60650ccfc0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356" y1="4000" x2="13136" y2="15667"/>
                        <a14:foregroundMark x1="64831" y1="1333" x2="64831" y2="15000"/>
                        <a14:foregroundMark x1="16525" y1="33667" x2="20763" y2="39000"/>
                        <a14:foregroundMark x1="58051" y1="29667" x2="51695" y2="36667"/>
                        <a14:foregroundMark x1="30932" y1="42667" x2="27542" y2="5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4531684"/>
            <a:ext cx="1342159" cy="170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Giai cuu con vat\Baby-Elephant-Clipart_7.png.137942904405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613" y="4211831"/>
            <a:ext cx="2330787" cy="233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C:\Users\ADMIN\Desktop\Giai cuu con vat\clipbear4.gif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0102" y1="27511" x2="40102" y2="28603"/>
                        <a14:backgroundMark x1="33249" y1="35153" x2="32487" y2="36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40800" y="2933238"/>
            <a:ext cx="2641600" cy="307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9" descr="C:\Users\ADMIN\Desktop\Giai cuu con vat\cute-deer-cartoon-illustration-4717131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3720" y1="4667" x2="13786" y2="12778"/>
                        <a14:foregroundMark x1="72429" y1="4444" x2="68928" y2="12222"/>
                        <a14:foregroundMark x1="38293" y1="30333" x2="29540" y2="52333"/>
                        <a14:foregroundMark x1="46608" y1="69222" x2="69803" y2="67333"/>
                        <a14:foregroundMark x1="89934" y1="52111" x2="92123" y2="56222"/>
                        <a14:foregroundMark x1="32385" y1="97000" x2="40700" y2="98889"/>
                        <a14:foregroundMark x1="59300" y1="97222" x2="63895" y2="95333"/>
                        <a14:foregroundMark x1="92560" y1="98889" x2="95405" y2="97444"/>
                        <a14:backgroundMark x1="97155" y1="99000" x2="98249" y2="9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41" y="4319135"/>
            <a:ext cx="933521" cy="183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AutoShape 11" descr="Hình ảnh có liên quan"/>
          <p:cNvSpPr>
            <a:spLocks noChangeAspect="1" noChangeArrowheads="1"/>
          </p:cNvSpPr>
          <p:nvPr/>
        </p:nvSpPr>
        <p:spPr bwMode="auto">
          <a:xfrm>
            <a:off x="207433" y="-126999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pic>
        <p:nvPicPr>
          <p:cNvPr id="41" name="Picture 13" descr="C:\Users\ADMIN\Desktop\Picture1 (2)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397175"/>
            <a:ext cx="2345011" cy="204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3" descr="C:\Users\ADMIN\Desktop\Picture1 (2)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4409018"/>
            <a:ext cx="2819400" cy="220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3" descr="C:\Users\ADMIN\Desktop\Picture1 (2)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3225800"/>
            <a:ext cx="2819400" cy="310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3" descr="C:\Users\ADMIN\Desktop\Picture1 (2)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41" y="4409017"/>
            <a:ext cx="1757927" cy="19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C:\Users\ADMIN\Desktop\Giai cuu con vat\historieta-linda-de-los-ciervos-47108548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17000" y1="15657" x2="20500" y2="27086"/>
                        <a14:foregroundMark x1="27625" y1="69029" x2="30750" y2="75657"/>
                        <a14:foregroundMark x1="96375" y1="86171" x2="98625" y2="89486"/>
                        <a14:foregroundMark x1="90625" y1="96457" x2="91125" y2="99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9338">
            <a:off x="588638" y="4893055"/>
            <a:ext cx="1695065" cy="158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>
                        <a14:foregroundMark x1="12308" y1="14741" x2="6538" y2="26693"/>
                        <a14:foregroundMark x1="16154" y1="17928" x2="14231" y2="30279"/>
                        <a14:foregroundMark x1="32692" y1="17530" x2="26538" y2="35060"/>
                        <a14:foregroundMark x1="46538" y1="13944" x2="50000" y2="20319"/>
                        <a14:foregroundMark x1="7692" y1="7968" x2="6538" y2="15139"/>
                        <a14:foregroundMark x1="35000" y1="4781" x2="38462" y2="11554"/>
                        <a14:foregroundMark x1="34231" y1="3984" x2="23077" y2="2390"/>
                        <a14:foregroundMark x1="35385" y1="57371" x2="34615" y2="91633"/>
                        <a14:foregroundMark x1="31538" y1="73307" x2="30385" y2="83665"/>
                        <a14:foregroundMark x1="40000" y1="62948" x2="36923" y2="81673"/>
                        <a14:foregroundMark x1="34231" y1="56175" x2="57692" y2="63347"/>
                        <a14:foregroundMark x1="56538" y1="54980" x2="46538" y2="56574"/>
                        <a14:foregroundMark x1="68077" y1="54183" x2="66923" y2="83267"/>
                        <a14:foregroundMark x1="61538" y1="60558" x2="61538" y2="80478"/>
                        <a14:foregroundMark x1="76923" y1="81275" x2="76154" y2="88446"/>
                        <a14:foregroundMark x1="93462" y1="15538" x2="77692" y2="21116"/>
                        <a14:foregroundMark x1="93077" y1="12749" x2="96154" y2="18327"/>
                        <a14:foregroundMark x1="76923" y1="22311" x2="67308" y2="50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789" y="4757348"/>
            <a:ext cx="1442953" cy="139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 descr="C:\Users\ADMIN\Desktop\Giai cuu con vat\elephant-cartoon-clip-art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71361" y="4050936"/>
            <a:ext cx="2579291" cy="252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 descr="C:\Users\ADMIN\Desktop\Giai cuu con vat\bear  mother and baby cartoon image 5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397" y="3632200"/>
            <a:ext cx="3742603" cy="374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C:\Users\ADMIN\Desktop\vector-fruits-cartoon-icons (2)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9664" b="96218" l="9886" r="89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56" y="-56492"/>
            <a:ext cx="830904" cy="75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Explosion 2 49"/>
          <p:cNvSpPr/>
          <p:nvPr/>
        </p:nvSpPr>
        <p:spPr>
          <a:xfrm rot="1364045">
            <a:off x="258667" y="2425183"/>
            <a:ext cx="1336984" cy="949579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1" name="TextBox 50"/>
          <p:cNvSpPr txBox="1"/>
          <p:nvPr/>
        </p:nvSpPr>
        <p:spPr>
          <a:xfrm rot="560109">
            <a:off x="481766" y="2828529"/>
            <a:ext cx="15469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POW!</a:t>
            </a:r>
          </a:p>
        </p:txBody>
      </p:sp>
      <p:pic>
        <p:nvPicPr>
          <p:cNvPr id="52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43971" flipH="1">
            <a:off x="499242" y="3208496"/>
            <a:ext cx="1092047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 descr="C:\Users\ADMIN\Desktop\monkey_drawing_branch_hang_54278_2048x2048 (2)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0" r="100000">
                        <a14:foregroundMark x1="59619" y1="6027" x2="62549" y2="13058"/>
                        <a14:foregroundMark x1="58984" y1="6027" x2="52246" y2="12612"/>
                        <a14:foregroundMark x1="35693" y1="19420" x2="28760" y2="19085"/>
                        <a14:foregroundMark x1="13135" y1="4464" x2="17188" y2="10268"/>
                        <a14:foregroundMark x1="17188" y1="10268" x2="22314" y2="15067"/>
                        <a14:foregroundMark x1="26514" y1="17634" x2="22607" y2="15625"/>
                        <a14:foregroundMark x1="37109" y1="18862" x2="38770" y2="18192"/>
                        <a14:backgroundMark x1="7715" y1="23438" x2="20166" y2="77790"/>
                        <a14:backgroundMark x1="7715" y1="71987" x2="26660" y2="91071"/>
                        <a14:backgroundMark x1="42627" y1="84152" x2="40625" y2="84152"/>
                        <a14:backgroundMark x1="39453" y1="84487" x2="36621" y2="81138"/>
                        <a14:backgroundMark x1="36914" y1="81920" x2="36182" y2="78571"/>
                        <a14:backgroundMark x1="60010" y1="25446" x2="70215" y2="56362"/>
                        <a14:backgroundMark x1="53760" y1="62388" x2="53662" y2="66406"/>
                        <a14:backgroundMark x1="54688" y1="78906" x2="50928" y2="84710"/>
                        <a14:backgroundMark x1="43994" y1="20647" x2="41846" y2="22991"/>
                        <a14:backgroundMark x1="75146" y1="39397" x2="78125" y2="65179"/>
                        <a14:backgroundMark x1="42041" y1="26786" x2="42969" y2="256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7215"/>
            <a:ext cx="1763300" cy="82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75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-0.23056 0.00186 " pathEditMode="relative" rAng="0" ptsTypes="AA">
                                      <p:cBhvr>
                                        <p:cTn id="29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2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80913E-6 L -0.50833 0.01079 " pathEditMode="relative" rAng="0" ptsTypes="AA">
                                      <p:cBhvr>
                                        <p:cTn id="48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17" y="5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0.00312 0.37407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870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L -0.75243 0.03612 " pathEditMode="relative" rAng="0" ptsTypes="AA">
                                      <p:cBhvr>
                                        <p:cTn id="85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22" y="1790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82051E-6 L -1.12153 0.02101 " pathEditMode="relative" rAng="0" ptsTypes="AA">
                                      <p:cBhvr>
                                        <p:cTn id="11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76" y="10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1" grpId="0"/>
      <p:bldP spid="5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157900" y="4386210"/>
            <a:ext cx="2204517" cy="287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55200" y="3408716"/>
            <a:ext cx="2971400" cy="297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823" y="5879592"/>
            <a:ext cx="1553895" cy="149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1" y="4707505"/>
            <a:ext cx="2433036" cy="29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055" y="-191940"/>
            <a:ext cx="8371271" cy="443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941" y="3632201"/>
            <a:ext cx="6554860" cy="34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49021" y="1019810"/>
            <a:ext cx="2227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60800" y="4894416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Vẹt</a:t>
            </a:r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Con vẹt ăn gì hình ảnh đặc điểm chi tiết của loài vật này">
            <a:extLst>
              <a:ext uri="{FF2B5EF4-FFF2-40B4-BE49-F238E27FC236}">
                <a16:creationId xmlns:a16="http://schemas.microsoft.com/office/drawing/2014/main" id="{2338FC15-C0FE-4DB1-903A-A7DA8FB8D8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12"/>
          <a:stretch/>
        </p:blipFill>
        <p:spPr bwMode="auto">
          <a:xfrm>
            <a:off x="4999768" y="664711"/>
            <a:ext cx="4189056" cy="21108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34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157900" y="4386210"/>
            <a:ext cx="2204517" cy="287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55200" y="3408716"/>
            <a:ext cx="2971400" cy="297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823" y="5879592"/>
            <a:ext cx="1553895" cy="149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1" y="4707505"/>
            <a:ext cx="2433036" cy="29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631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941" y="3632201"/>
            <a:ext cx="6554860" cy="34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860800" y="4894416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mào</a:t>
            </a:r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Chim Chào mào - Cách nhận biết, nuôi chim khỏe - Nhà đẹp">
            <a:extLst>
              <a:ext uri="{FF2B5EF4-FFF2-40B4-BE49-F238E27FC236}">
                <a16:creationId xmlns:a16="http://schemas.microsoft.com/office/drawing/2014/main" id="{BB99CA6C-D56B-4808-8C20-5A45AB2BDE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9" t="12545" r="9290" b="14404"/>
          <a:stretch/>
        </p:blipFill>
        <p:spPr bwMode="auto">
          <a:xfrm>
            <a:off x="6253018" y="786066"/>
            <a:ext cx="2636982" cy="18317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904B9F7-ACF4-451F-9820-275E4728567A}"/>
              </a:ext>
            </a:extLst>
          </p:cNvPr>
          <p:cNvSpPr txBox="1"/>
          <p:nvPr/>
        </p:nvSpPr>
        <p:spPr>
          <a:xfrm>
            <a:off x="3107229" y="958342"/>
            <a:ext cx="2227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7276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157900" y="4386210"/>
            <a:ext cx="2204517" cy="287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55200" y="3408716"/>
            <a:ext cx="2971400" cy="297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823" y="5879592"/>
            <a:ext cx="1553895" cy="149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1" y="4707505"/>
            <a:ext cx="2433036" cy="29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655" y="-30211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397" y="3759761"/>
            <a:ext cx="6554860" cy="34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CD8E3F-ED2F-4711-B68C-0966518A0221}"/>
              </a:ext>
            </a:extLst>
          </p:cNvPr>
          <p:cNvSpPr txBox="1"/>
          <p:nvPr/>
        </p:nvSpPr>
        <p:spPr>
          <a:xfrm>
            <a:off x="3324825" y="1064774"/>
            <a:ext cx="23185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58C13A-B868-4253-B8FA-E3712EC59BF2}"/>
              </a:ext>
            </a:extLst>
          </p:cNvPr>
          <p:cNvSpPr txBox="1"/>
          <p:nvPr/>
        </p:nvSpPr>
        <p:spPr>
          <a:xfrm>
            <a:off x="4296758" y="4980581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Sáo</a:t>
            </a:r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2" descr="1 Chim Sáo đặc điểm và kinh nghiệm nuôi Sáo chất lượng">
            <a:extLst>
              <a:ext uri="{FF2B5EF4-FFF2-40B4-BE49-F238E27FC236}">
                <a16:creationId xmlns:a16="http://schemas.microsoft.com/office/drawing/2014/main" id="{D3800D30-425E-496C-B8BA-510DFAB435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9" b="18378"/>
          <a:stretch/>
        </p:blipFill>
        <p:spPr bwMode="auto">
          <a:xfrm>
            <a:off x="6343083" y="833423"/>
            <a:ext cx="3097174" cy="20829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48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157900" y="4386210"/>
            <a:ext cx="2204517" cy="287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55200" y="3408716"/>
            <a:ext cx="2971400" cy="297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823" y="5879592"/>
            <a:ext cx="1553895" cy="149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1" y="4707505"/>
            <a:ext cx="2433036" cy="29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631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941" y="3632201"/>
            <a:ext cx="6554860" cy="34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3395" y="1276628"/>
            <a:ext cx="35282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60800" y="4894416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Chìa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vôi</a:t>
            </a:r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fca69iyxo">
            <a:extLst>
              <a:ext uri="{FF2B5EF4-FFF2-40B4-BE49-F238E27FC236}">
                <a16:creationId xmlns:a16="http://schemas.microsoft.com/office/drawing/2014/main" id="{A0A88112-B096-4ED6-A004-5A71AAA4C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255" y="778873"/>
            <a:ext cx="2868145" cy="20727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17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86EE98A-DD44-4649-942A-93290B76817F}"/>
              </a:ext>
            </a:extLst>
          </p:cNvPr>
          <p:cNvSpPr/>
          <p:nvPr/>
        </p:nvSpPr>
        <p:spPr>
          <a:xfrm>
            <a:off x="3463530" y="85880"/>
            <a:ext cx="5657087" cy="677107"/>
          </a:xfrm>
          <a:prstGeom prst="roundRect">
            <a:avLst/>
          </a:prstGeom>
          <a:solidFill>
            <a:srgbClr val="DF7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C1E836-4924-4C70-82DE-A777ED298D60}"/>
              </a:ext>
            </a:extLst>
          </p:cNvPr>
          <p:cNvSpPr txBox="1"/>
          <p:nvPr/>
        </p:nvSpPr>
        <p:spPr>
          <a:xfrm>
            <a:off x="3809303" y="109611"/>
            <a:ext cx="595355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 CHIM CHÌA VÔI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i="1" dirty="0" smtClean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-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Nguyễn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Quang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Thiều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-</a:t>
            </a:r>
          </a:p>
        </p:txBody>
      </p:sp>
      <p:pic>
        <p:nvPicPr>
          <p:cNvPr id="9" name="!!!Picture 3">
            <a:extLst>
              <a:ext uri="{FF2B5EF4-FFF2-40B4-BE49-F238E27FC236}">
                <a16:creationId xmlns:a16="http://schemas.microsoft.com/office/drawing/2014/main" id="{0870175A-BDFC-49C7-B826-97AEE66293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77" y="2072432"/>
            <a:ext cx="5367317" cy="3062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05DA64E-5257-4ABC-9AB8-091443DE21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007" y="1991550"/>
            <a:ext cx="5571876" cy="3143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65269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1618</TotalTime>
  <Words>487</Words>
  <Application>Microsoft Office PowerPoint</Application>
  <PresentationFormat>Widescreen</PresentationFormat>
  <Paragraphs>54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#9Slide05 Claudia</vt:lpstr>
      <vt:lpstr>Arial</vt:lpstr>
      <vt:lpstr>Calibri</vt:lpstr>
      <vt:lpstr>Calibri Light</vt:lpstr>
      <vt:lpstr>Cambria Math</vt:lpstr>
      <vt:lpstr>Comic Sans MS</vt:lpstr>
      <vt:lpstr>Snell Roundhand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Hoang Thi Ha GV</dc:creator>
  <cp:lastModifiedBy>Thanh Bình</cp:lastModifiedBy>
  <cp:revision>24</cp:revision>
  <dcterms:created xsi:type="dcterms:W3CDTF">2021-12-19T15:46:24Z</dcterms:created>
  <dcterms:modified xsi:type="dcterms:W3CDTF">2023-09-17T08:59:54Z</dcterms:modified>
</cp:coreProperties>
</file>