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5"/>
  </p:notesMasterIdLst>
  <p:sldIdLst>
    <p:sldId id="259" r:id="rId3"/>
    <p:sldId id="297" r:id="rId4"/>
    <p:sldId id="299" r:id="rId5"/>
    <p:sldId id="303" r:id="rId6"/>
    <p:sldId id="304" r:id="rId7"/>
    <p:sldId id="305" r:id="rId8"/>
    <p:sldId id="306" r:id="rId9"/>
    <p:sldId id="307" r:id="rId10"/>
    <p:sldId id="301" r:id="rId11"/>
    <p:sldId id="308" r:id="rId12"/>
    <p:sldId id="309" r:id="rId13"/>
    <p:sldId id="310" r:id="rId14"/>
  </p:sldIdLst>
  <p:sldSz cx="18288000" cy="10287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E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274" autoAdjust="0"/>
  </p:normalViewPr>
  <p:slideViewPr>
    <p:cSldViewPr>
      <p:cViewPr varScale="1">
        <p:scale>
          <a:sx n="55" d="100"/>
          <a:sy n="55" d="100"/>
        </p:scale>
        <p:origin x="65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A6851-E54F-4387-BCAD-69F2D99EB842}" type="datetimeFigureOut">
              <a:rPr lang="en-US" smtClean="0"/>
              <a:t>8/5/2023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29172-EC49-438F-9029-39B726FC8AC4}" type="slidenum">
              <a:rPr lang="en-US" smtClean="0"/>
              <a:t>‹#›</a:t>
            </a:fld>
            <a:endParaRPr lang="en-US"/>
          </a:p>
        </p:txBody>
      </p:sp>
    </p:spTree>
    <p:extLst>
      <p:ext uri="{BB962C8B-B14F-4D97-AF65-F5344CB8AC3E}">
        <p14:creationId xmlns:p14="http://schemas.microsoft.com/office/powerpoint/2010/main" val="308001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29172-EC49-438F-9029-39B726FC8AC4}" type="slidenum">
              <a:rPr lang="en-US" smtClean="0"/>
              <a:t>1</a:t>
            </a:fld>
            <a:endParaRPr lang="en-US"/>
          </a:p>
        </p:txBody>
      </p:sp>
    </p:spTree>
    <p:extLst>
      <p:ext uri="{BB962C8B-B14F-4D97-AF65-F5344CB8AC3E}">
        <p14:creationId xmlns:p14="http://schemas.microsoft.com/office/powerpoint/2010/main" val="124065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29172-EC49-438F-9029-39B726FC8AC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3265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29172-EC49-438F-9029-39B726FC8AC4}" type="slidenum">
              <a:rPr lang="en-US" smtClean="0"/>
              <a:t>11</a:t>
            </a:fld>
            <a:endParaRPr lang="en-US"/>
          </a:p>
        </p:txBody>
      </p:sp>
    </p:spTree>
    <p:extLst>
      <p:ext uri="{BB962C8B-B14F-4D97-AF65-F5344CB8AC3E}">
        <p14:creationId xmlns:p14="http://schemas.microsoft.com/office/powerpoint/2010/main" val="2342962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29172-EC49-438F-9029-39B726FC8AC4}" type="slidenum">
              <a:rPr lang="en-US" smtClean="0"/>
              <a:t>12</a:t>
            </a:fld>
            <a:endParaRPr lang="en-US"/>
          </a:p>
        </p:txBody>
      </p:sp>
    </p:spTree>
    <p:extLst>
      <p:ext uri="{BB962C8B-B14F-4D97-AF65-F5344CB8AC3E}">
        <p14:creationId xmlns:p14="http://schemas.microsoft.com/office/powerpoint/2010/main" val="161410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1" kern="1200" dirty="0" smtClean="0">
                <a:solidFill>
                  <a:schemeClr val="tx1"/>
                </a:solidFill>
                <a:effectLst/>
                <a:latin typeface="+mn-lt"/>
                <a:ea typeface="+mn-ea"/>
                <a:cs typeface="+mn-cs"/>
              </a:rPr>
              <a:t>Chúng ta nên nhớ tên một số vị thần người Việt xưa thờ cúng, </a:t>
            </a:r>
            <a:r>
              <a:rPr lang="en-US" sz="1200" b="0" i="1" kern="1200" dirty="0" err="1" smtClean="0">
                <a:solidFill>
                  <a:schemeClr val="tx1"/>
                </a:solidFill>
                <a:effectLst/>
                <a:latin typeface="+mn-lt"/>
                <a:ea typeface="+mn-ea"/>
                <a:cs typeface="+mn-cs"/>
              </a:rPr>
              <a:t>điều</a:t>
            </a:r>
            <a:r>
              <a:rPr lang="vi-VN" sz="1200" b="0" i="1" kern="1200" dirty="0" smtClean="0">
                <a:solidFill>
                  <a:schemeClr val="tx1"/>
                </a:solidFill>
                <a:effectLst/>
                <a:latin typeface="+mn-lt"/>
                <a:ea typeface="+mn-ea"/>
                <a:cs typeface="+mn-cs"/>
              </a:rPr>
              <a:t> đó biểu thị sự tôn trọng, thậm chí kinh sợ đối với các lực lượng tự nhiên như thần Đất, thần Rừng, thần Sông, thần Biển, thần Cây,… Ngoài ra, chúng ta nên nhớ rằng một số lễ tục vẫn còn được duy trì đến ngày hôm nay, điều đó lại một lần nữa cho thấy cách ứng xử đầy nhân văn của tổ tiên xưa đối với những ân huệ mà tự nhiên ban tặng cho con người như lễ cúng cơm mới, lễ cầu mưa, lễ cầu ngư,… Trong bài học hôm nay, chúng ta sẽ cùng đi tìm hiểu một lễ tục vô cùng độc đáo trong văn bản </a:t>
            </a:r>
            <a:r>
              <a:rPr lang="vi-VN" sz="1200" b="1" i="1" kern="1200" dirty="0" smtClean="0">
                <a:solidFill>
                  <a:schemeClr val="tx1"/>
                </a:solidFill>
                <a:effectLst/>
                <a:latin typeface="+mn-lt"/>
                <a:ea typeface="+mn-ea"/>
                <a:cs typeface="+mn-cs"/>
              </a:rPr>
              <a:t>Lễ rửa làng của người Lô Lô.</a:t>
            </a:r>
            <a:endParaRPr lang="en-US" dirty="0"/>
          </a:p>
        </p:txBody>
      </p:sp>
      <p:sp>
        <p:nvSpPr>
          <p:cNvPr id="4" name="Slide Number Placeholder 3"/>
          <p:cNvSpPr>
            <a:spLocks noGrp="1"/>
          </p:cNvSpPr>
          <p:nvPr>
            <p:ph type="sldNum" sz="quarter" idx="10"/>
          </p:nvPr>
        </p:nvSpPr>
        <p:spPr/>
        <p:txBody>
          <a:bodyPr/>
          <a:lstStyle/>
          <a:p>
            <a:fld id="{14429172-EC49-438F-9029-39B726FC8AC4}" type="slidenum">
              <a:rPr lang="en-US" smtClean="0"/>
              <a:t>2</a:t>
            </a:fld>
            <a:endParaRPr lang="en-US"/>
          </a:p>
        </p:txBody>
      </p:sp>
    </p:spTree>
    <p:extLst>
      <p:ext uri="{BB962C8B-B14F-4D97-AF65-F5344CB8AC3E}">
        <p14:creationId xmlns:p14="http://schemas.microsoft.com/office/powerpoint/2010/main" val="138374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29172-EC49-438F-9029-39B726FC8AC4}" type="slidenum">
              <a:rPr lang="en-US" smtClean="0"/>
              <a:t>3</a:t>
            </a:fld>
            <a:endParaRPr lang="en-US"/>
          </a:p>
        </p:txBody>
      </p:sp>
    </p:spTree>
    <p:extLst>
      <p:ext uri="{BB962C8B-B14F-4D97-AF65-F5344CB8AC3E}">
        <p14:creationId xmlns:p14="http://schemas.microsoft.com/office/powerpoint/2010/main" val="23771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29172-EC49-438F-9029-39B726FC8AC4}" type="slidenum">
              <a:rPr lang="en-US" smtClean="0"/>
              <a:t>4</a:t>
            </a:fld>
            <a:endParaRPr lang="en-US"/>
          </a:p>
        </p:txBody>
      </p:sp>
    </p:spTree>
    <p:extLst>
      <p:ext uri="{BB962C8B-B14F-4D97-AF65-F5344CB8AC3E}">
        <p14:creationId xmlns:p14="http://schemas.microsoft.com/office/powerpoint/2010/main" val="2932472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29172-EC49-438F-9029-39B726FC8AC4}" type="slidenum">
              <a:rPr lang="en-US" smtClean="0"/>
              <a:t>5</a:t>
            </a:fld>
            <a:endParaRPr lang="en-US"/>
          </a:p>
        </p:txBody>
      </p:sp>
    </p:spTree>
    <p:extLst>
      <p:ext uri="{BB962C8B-B14F-4D97-AF65-F5344CB8AC3E}">
        <p14:creationId xmlns:p14="http://schemas.microsoft.com/office/powerpoint/2010/main" val="2164379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29172-EC49-438F-9029-39B726FC8AC4}" type="slidenum">
              <a:rPr lang="en-US" smtClean="0"/>
              <a:t>6</a:t>
            </a:fld>
            <a:endParaRPr lang="en-US"/>
          </a:p>
        </p:txBody>
      </p:sp>
    </p:spTree>
    <p:extLst>
      <p:ext uri="{BB962C8B-B14F-4D97-AF65-F5344CB8AC3E}">
        <p14:creationId xmlns:p14="http://schemas.microsoft.com/office/powerpoint/2010/main" val="203144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29172-EC49-438F-9029-39B726FC8AC4}" type="slidenum">
              <a:rPr lang="en-US" smtClean="0"/>
              <a:t>7</a:t>
            </a:fld>
            <a:endParaRPr lang="en-US"/>
          </a:p>
        </p:txBody>
      </p:sp>
    </p:spTree>
    <p:extLst>
      <p:ext uri="{BB962C8B-B14F-4D97-AF65-F5344CB8AC3E}">
        <p14:creationId xmlns:p14="http://schemas.microsoft.com/office/powerpoint/2010/main" val="3387935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29172-EC49-438F-9029-39B726FC8AC4}" type="slidenum">
              <a:rPr lang="en-US" smtClean="0"/>
              <a:t>8</a:t>
            </a:fld>
            <a:endParaRPr lang="en-US"/>
          </a:p>
        </p:txBody>
      </p:sp>
    </p:spTree>
    <p:extLst>
      <p:ext uri="{BB962C8B-B14F-4D97-AF65-F5344CB8AC3E}">
        <p14:creationId xmlns:p14="http://schemas.microsoft.com/office/powerpoint/2010/main" val="3270870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29172-EC49-438F-9029-39B726FC8AC4}" type="slidenum">
              <a:rPr lang="en-US" smtClean="0"/>
              <a:t>9</a:t>
            </a:fld>
            <a:endParaRPr lang="en-US"/>
          </a:p>
        </p:txBody>
      </p:sp>
    </p:spTree>
    <p:extLst>
      <p:ext uri="{BB962C8B-B14F-4D97-AF65-F5344CB8AC3E}">
        <p14:creationId xmlns:p14="http://schemas.microsoft.com/office/powerpoint/2010/main" val="1238719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5049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00308"/>
            <a:ext cx="16459200" cy="6788945"/>
          </a:xfrm>
          <a:prstGeom prst="rect">
            <a:avLst/>
          </a:prstGeom>
        </p:spPr>
        <p:txBody>
          <a:bodyPr lIns="34247" tIns="17120" rIns="34247"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35"/>
            <a:ext cx="4267200" cy="547688"/>
          </a:xfrm>
          <a:prstGeom prst="rect">
            <a:avLst/>
          </a:prstGeom>
        </p:spPr>
        <p:txBody>
          <a:bodyPr lIns="34247" tIns="17120" rIns="34247" bIns="17120"/>
          <a:lstStyle/>
          <a:p>
            <a:pPr defTabSz="1629948"/>
            <a:fld id="{7FE5A9CD-1CA5-4BB6-ABF6-C3DB2F9C09D1}" type="datetimeFigureOut">
              <a:rPr lang="en-US" sz="3200" smtClean="0">
                <a:solidFill>
                  <a:prstClr val="black"/>
                </a:solidFill>
              </a:rPr>
              <a:pPr defTabSz="1629948"/>
              <a:t>8/5/2023</a:t>
            </a:fld>
            <a:endParaRPr lang="en-US" sz="3200">
              <a:solidFill>
                <a:prstClr val="black"/>
              </a:solidFill>
            </a:endParaRPr>
          </a:p>
        </p:txBody>
      </p:sp>
      <p:sp>
        <p:nvSpPr>
          <p:cNvPr id="5" name="Footer Placeholder 4"/>
          <p:cNvSpPr>
            <a:spLocks noGrp="1"/>
          </p:cNvSpPr>
          <p:nvPr>
            <p:ph type="ftr" sz="quarter" idx="11"/>
          </p:nvPr>
        </p:nvSpPr>
        <p:spPr>
          <a:xfrm>
            <a:off x="6248400" y="9534535"/>
            <a:ext cx="5791200" cy="547688"/>
          </a:xfrm>
          <a:prstGeom prst="rect">
            <a:avLst/>
          </a:prstGeom>
        </p:spPr>
        <p:txBody>
          <a:bodyPr lIns="34247" tIns="17120" rIns="34247" bIns="17120"/>
          <a:lstStyle/>
          <a:p>
            <a:pPr defTabSz="1629948"/>
            <a:endParaRPr lang="en-US" sz="3200">
              <a:solidFill>
                <a:prstClr val="black"/>
              </a:solidFill>
            </a:endParaRPr>
          </a:p>
        </p:txBody>
      </p:sp>
      <p:sp>
        <p:nvSpPr>
          <p:cNvPr id="6" name="Slide Number Placeholder 5"/>
          <p:cNvSpPr>
            <a:spLocks noGrp="1"/>
          </p:cNvSpPr>
          <p:nvPr>
            <p:ph type="sldNum" sz="quarter" idx="12"/>
          </p:nvPr>
        </p:nvSpPr>
        <p:spPr>
          <a:xfrm>
            <a:off x="13106400" y="9534535"/>
            <a:ext cx="4267200" cy="547688"/>
          </a:xfrm>
          <a:prstGeom prst="rect">
            <a:avLst/>
          </a:prstGeom>
        </p:spPr>
        <p:txBody>
          <a:bodyPr lIns="34247" tIns="17120" rIns="34247" bIns="17120"/>
          <a:lstStyle/>
          <a:p>
            <a:pPr defTabSz="1629948"/>
            <a:fld id="{E9E3A461-C528-4C33-83FA-271D1850C3B5}" type="slidenum">
              <a:rPr lang="en-US" sz="3200" smtClean="0">
                <a:solidFill>
                  <a:prstClr val="black"/>
                </a:solidFill>
              </a:rPr>
              <a:pPr defTabSz="1629948"/>
              <a:t>‹#›</a:t>
            </a:fld>
            <a:endParaRPr lang="en-US" sz="3200">
              <a:solidFill>
                <a:prstClr val="black"/>
              </a:solidFill>
            </a:endParaRPr>
          </a:p>
        </p:txBody>
      </p:sp>
    </p:spTree>
    <p:extLst>
      <p:ext uri="{BB962C8B-B14F-4D97-AF65-F5344CB8AC3E}">
        <p14:creationId xmlns:p14="http://schemas.microsoft.com/office/powerpoint/2010/main" val="29930374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914400" y="438155"/>
            <a:ext cx="16459200" cy="2076450"/>
          </a:xfrm>
          <a:prstGeom prst="rect">
            <a:avLst/>
          </a:prstGeom>
        </p:spPr>
        <p:txBody>
          <a:bodyPr lIns="81520" tIns="40760" rIns="81520" bIns="40760"/>
          <a:lstStyle/>
          <a:p>
            <a:r>
              <a:rPr lang="vi-VN" smtClean="0"/>
              <a:t>Bấm &amp; sửa kiểu tiêu đề</a:t>
            </a:r>
            <a:endParaRPr lang="vi-VN"/>
          </a:p>
        </p:txBody>
      </p:sp>
      <p:sp>
        <p:nvSpPr>
          <p:cNvPr id="3" name="Nơi giữ chỗ cho Nội dung 2"/>
          <p:cNvSpPr>
            <a:spLocks noGrp="1"/>
          </p:cNvSpPr>
          <p:nvPr>
            <p:ph idx="1" hasCustomPrompt="1"/>
          </p:nvPr>
        </p:nvSpPr>
        <p:spPr>
          <a:xfrm>
            <a:off x="914400" y="2857500"/>
            <a:ext cx="16459200" cy="6172200"/>
          </a:xfrm>
          <a:prstGeom prst="rect">
            <a:avLst/>
          </a:prstGeom>
        </p:spPr>
        <p:txBody>
          <a:bodyPr lIns="81520" tIns="40760" rIns="81520" bIns="4076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914400" y="9367838"/>
            <a:ext cx="4267200" cy="714377"/>
          </a:xfrm>
          <a:prstGeom prst="rect">
            <a:avLst/>
          </a:prstGeom>
        </p:spPr>
        <p:txBody>
          <a:bodyPr lIns="81520" tIns="40760" rIns="81520" bIns="40760"/>
          <a:lstStyle>
            <a:lvl1pPr>
              <a:defRPr/>
            </a:lvl1pPr>
          </a:lstStyle>
          <a:p>
            <a:pPr defTabSz="1629948">
              <a:defRPr/>
            </a:pPr>
            <a:endParaRPr lang="en-US" sz="3200">
              <a:solidFill>
                <a:prstClr val="black"/>
              </a:solidFill>
            </a:endParaRPr>
          </a:p>
        </p:txBody>
      </p:sp>
      <p:sp>
        <p:nvSpPr>
          <p:cNvPr id="5" name="Rectangle 5"/>
          <p:cNvSpPr>
            <a:spLocks noGrp="1" noChangeArrowheads="1"/>
          </p:cNvSpPr>
          <p:nvPr>
            <p:ph type="ftr" sz="quarter" idx="11"/>
          </p:nvPr>
        </p:nvSpPr>
        <p:spPr>
          <a:xfrm>
            <a:off x="6248400" y="9367838"/>
            <a:ext cx="5791200" cy="714377"/>
          </a:xfrm>
          <a:prstGeom prst="rect">
            <a:avLst/>
          </a:prstGeom>
        </p:spPr>
        <p:txBody>
          <a:bodyPr lIns="81520" tIns="40760" rIns="81520" bIns="40760"/>
          <a:lstStyle>
            <a:lvl1pPr>
              <a:defRPr/>
            </a:lvl1pPr>
          </a:lstStyle>
          <a:p>
            <a:pPr defTabSz="1629948">
              <a:defRPr/>
            </a:pPr>
            <a:endParaRPr lang="en-US" sz="3200">
              <a:solidFill>
                <a:prstClr val="black"/>
              </a:solidFill>
            </a:endParaRPr>
          </a:p>
        </p:txBody>
      </p:sp>
      <p:sp>
        <p:nvSpPr>
          <p:cNvPr id="6" name="Rectangle 6"/>
          <p:cNvSpPr>
            <a:spLocks noGrp="1" noChangeArrowheads="1"/>
          </p:cNvSpPr>
          <p:nvPr>
            <p:ph type="sldNum" sz="quarter" idx="12"/>
          </p:nvPr>
        </p:nvSpPr>
        <p:spPr>
          <a:xfrm>
            <a:off x="13106400" y="9367838"/>
            <a:ext cx="4267200" cy="714377"/>
          </a:xfrm>
          <a:prstGeom prst="rect">
            <a:avLst/>
          </a:prstGeom>
        </p:spPr>
        <p:txBody>
          <a:bodyPr lIns="81520" tIns="40760" rIns="81520" bIns="40760"/>
          <a:lstStyle>
            <a:lvl1pPr>
              <a:defRPr/>
            </a:lvl1pPr>
          </a:lstStyle>
          <a:p>
            <a:pPr defTabSz="1629948">
              <a:defRPr/>
            </a:pPr>
            <a:fld id="{E979D15E-7C97-46BA-A533-0FCFA23F6052}" type="slidenum">
              <a:rPr lang="en-US" sz="3200" smtClean="0">
                <a:solidFill>
                  <a:prstClr val="black"/>
                </a:solidFill>
              </a:rPr>
              <a:pPr defTabSz="1629948">
                <a:defRPr/>
              </a:pPr>
              <a:t>‹#›</a:t>
            </a:fld>
            <a:endParaRPr lang="en-US" sz="3200">
              <a:solidFill>
                <a:prstClr val="black"/>
              </a:solidFill>
            </a:endParaRPr>
          </a:p>
        </p:txBody>
      </p:sp>
    </p:spTree>
    <p:extLst>
      <p:ext uri="{BB962C8B-B14F-4D97-AF65-F5344CB8AC3E}">
        <p14:creationId xmlns:p14="http://schemas.microsoft.com/office/powerpoint/2010/main" val="3856002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8615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9367838"/>
            <a:ext cx="4267200" cy="714377"/>
          </a:xfrm>
          <a:prstGeom prst="rect">
            <a:avLst/>
          </a:prstGeom>
        </p:spPr>
        <p:txBody>
          <a:bodyPr lIns="34247" tIns="17120" rIns="34247" bIns="17120"/>
          <a:lstStyle>
            <a:lvl1pPr>
              <a:defRPr/>
            </a:lvl1pPr>
          </a:lstStyle>
          <a:p>
            <a:pPr defTabSz="1629948">
              <a:defRPr/>
            </a:pPr>
            <a:endParaRPr lang="en-US" sz="3200">
              <a:solidFill>
                <a:prstClr val="black"/>
              </a:solidFill>
            </a:endParaRPr>
          </a:p>
        </p:txBody>
      </p:sp>
      <p:sp>
        <p:nvSpPr>
          <p:cNvPr id="3" name="Rectangle 5"/>
          <p:cNvSpPr>
            <a:spLocks noGrp="1" noChangeArrowheads="1"/>
          </p:cNvSpPr>
          <p:nvPr>
            <p:ph type="ftr" sz="quarter" idx="11"/>
          </p:nvPr>
        </p:nvSpPr>
        <p:spPr>
          <a:xfrm>
            <a:off x="6248400" y="9367838"/>
            <a:ext cx="5791200" cy="714377"/>
          </a:xfrm>
          <a:prstGeom prst="rect">
            <a:avLst/>
          </a:prstGeom>
        </p:spPr>
        <p:txBody>
          <a:bodyPr lIns="34247" tIns="17120" rIns="34247" bIns="17120"/>
          <a:lstStyle>
            <a:lvl1pPr>
              <a:defRPr/>
            </a:lvl1pPr>
          </a:lstStyle>
          <a:p>
            <a:pPr defTabSz="1629948">
              <a:defRPr/>
            </a:pPr>
            <a:endParaRPr lang="en-US" sz="3200">
              <a:solidFill>
                <a:prstClr val="black"/>
              </a:solidFill>
            </a:endParaRPr>
          </a:p>
        </p:txBody>
      </p:sp>
      <p:sp>
        <p:nvSpPr>
          <p:cNvPr id="4" name="Rectangle 6"/>
          <p:cNvSpPr>
            <a:spLocks noGrp="1" noChangeArrowheads="1"/>
          </p:cNvSpPr>
          <p:nvPr>
            <p:ph type="sldNum" sz="quarter" idx="12"/>
          </p:nvPr>
        </p:nvSpPr>
        <p:spPr>
          <a:xfrm>
            <a:off x="13106400" y="9367838"/>
            <a:ext cx="4267200" cy="714377"/>
          </a:xfrm>
          <a:prstGeom prst="rect">
            <a:avLst/>
          </a:prstGeom>
        </p:spPr>
        <p:txBody>
          <a:bodyPr lIns="34247" tIns="17120" rIns="34247" bIns="17120"/>
          <a:lstStyle>
            <a:lvl1pPr>
              <a:defRPr/>
            </a:lvl1pPr>
          </a:lstStyle>
          <a:p>
            <a:pPr defTabSz="1629948"/>
            <a:fld id="{475E0F57-EEA1-4A8B-9311-4AD2064A14C0}" type="slidenum">
              <a:rPr lang="en-US" sz="3200" smtClean="0">
                <a:solidFill>
                  <a:prstClr val="black"/>
                </a:solidFill>
              </a:rPr>
              <a:pPr defTabSz="1629948"/>
              <a:t>‹#›</a:t>
            </a:fld>
            <a:endParaRPr lang="en-US" sz="3200">
              <a:solidFill>
                <a:prstClr val="black"/>
              </a:solidFill>
            </a:endParaRPr>
          </a:p>
        </p:txBody>
      </p:sp>
    </p:spTree>
    <p:extLst>
      <p:ext uri="{BB962C8B-B14F-4D97-AF65-F5344CB8AC3E}">
        <p14:creationId xmlns:p14="http://schemas.microsoft.com/office/powerpoint/2010/main" val="618855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276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55469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3481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914280" y="9367838"/>
            <a:ext cx="4267836" cy="714377"/>
          </a:xfrm>
          <a:prstGeom prst="rect">
            <a:avLst/>
          </a:prstGeom>
        </p:spPr>
        <p:txBody>
          <a:bodyPr lIns="34247" tIns="17120" rIns="34247" bIns="17120"/>
          <a:lstStyle>
            <a:lvl1pPr>
              <a:defRPr/>
            </a:lvl1pPr>
          </a:lstStyle>
          <a:p>
            <a:pPr defTabSz="1629948">
              <a:defRPr/>
            </a:pPr>
            <a:endParaRPr lang="en-US" sz="3200">
              <a:solidFill>
                <a:srgbClr val="000000"/>
              </a:solidFill>
            </a:endParaRPr>
          </a:p>
        </p:txBody>
      </p:sp>
      <p:sp>
        <p:nvSpPr>
          <p:cNvPr id="5" name="Rectangle 5"/>
          <p:cNvSpPr>
            <a:spLocks noGrp="1" noChangeArrowheads="1"/>
          </p:cNvSpPr>
          <p:nvPr>
            <p:ph type="ftr" sz="quarter" idx="11"/>
          </p:nvPr>
        </p:nvSpPr>
        <p:spPr>
          <a:xfrm>
            <a:off x="6248813" y="9367838"/>
            <a:ext cx="5790446" cy="714377"/>
          </a:xfrm>
          <a:prstGeom prst="rect">
            <a:avLst/>
          </a:prstGeom>
        </p:spPr>
        <p:txBody>
          <a:bodyPr lIns="34247" tIns="17120" rIns="34247" bIns="17120"/>
          <a:lstStyle>
            <a:lvl1pPr>
              <a:defRPr/>
            </a:lvl1pPr>
          </a:lstStyle>
          <a:p>
            <a:pPr defTabSz="1629948">
              <a:defRPr/>
            </a:pPr>
            <a:endParaRPr lang="en-US" sz="3200">
              <a:solidFill>
                <a:srgbClr val="000000"/>
              </a:solidFill>
            </a:endParaRPr>
          </a:p>
        </p:txBody>
      </p:sp>
      <p:sp>
        <p:nvSpPr>
          <p:cNvPr id="6" name="Rectangle 6"/>
          <p:cNvSpPr>
            <a:spLocks noGrp="1" noChangeArrowheads="1"/>
          </p:cNvSpPr>
          <p:nvPr>
            <p:ph type="sldNum" sz="quarter" idx="12"/>
          </p:nvPr>
        </p:nvSpPr>
        <p:spPr>
          <a:xfrm>
            <a:off x="13105922" y="9367838"/>
            <a:ext cx="4267835" cy="714377"/>
          </a:xfrm>
          <a:prstGeom prst="rect">
            <a:avLst/>
          </a:prstGeom>
        </p:spPr>
        <p:txBody>
          <a:bodyPr lIns="34247" tIns="17120" rIns="34247" bIns="17120"/>
          <a:lstStyle>
            <a:lvl1pPr>
              <a:defRPr/>
            </a:lvl1pPr>
          </a:lstStyle>
          <a:p>
            <a:pPr defTabSz="1629948">
              <a:defRPr/>
            </a:pPr>
            <a:fld id="{BEF8FD80-C95D-4220-BF8B-01906B7B67AD}" type="slidenum">
              <a:rPr lang="en-US" sz="3200" smtClean="0">
                <a:solidFill>
                  <a:srgbClr val="000000"/>
                </a:solidFill>
              </a:rPr>
              <a:pPr defTabSz="1629948">
                <a:defRPr/>
              </a:pPr>
              <a:t>‹#›</a:t>
            </a:fld>
            <a:endParaRPr lang="en-US" sz="3200">
              <a:solidFill>
                <a:srgbClr val="000000"/>
              </a:solidFill>
            </a:endParaRPr>
          </a:p>
        </p:txBody>
      </p:sp>
    </p:spTree>
    <p:extLst>
      <p:ext uri="{BB962C8B-B14F-4D97-AF65-F5344CB8AC3E}">
        <p14:creationId xmlns:p14="http://schemas.microsoft.com/office/powerpoint/2010/main" val="54900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8686846" y="-4892333"/>
            <a:ext cx="18285395"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310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ctr" defTabSz="1629948" rtl="0" eaLnBrk="1" latinLnBrk="0" hangingPunct="1">
        <a:spcBef>
          <a:spcPct val="0"/>
        </a:spcBef>
        <a:buNone/>
        <a:defRPr sz="7800" kern="1200">
          <a:solidFill>
            <a:schemeClr val="tx1"/>
          </a:solidFill>
          <a:latin typeface="+mj-lt"/>
          <a:ea typeface="+mj-ea"/>
          <a:cs typeface="+mj-cs"/>
        </a:defRPr>
      </a:lvl1pPr>
    </p:titleStyle>
    <p:bodyStyle>
      <a:lvl1pPr marL="611478" indent="-611478" algn="l" defTabSz="1629948"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1pPr>
      <a:lvl2pPr marL="1324703" indent="-509253" algn="l" defTabSz="1629948"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37929" indent="-407492" algn="l" defTabSz="1629948"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3pPr>
      <a:lvl4pPr marL="2852897"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68391"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83346"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298810"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13780"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28751"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29948" rtl="0" eaLnBrk="1" latinLnBrk="0" hangingPunct="1">
        <a:defRPr sz="3200" kern="1200">
          <a:solidFill>
            <a:schemeClr val="tx1"/>
          </a:solidFill>
          <a:latin typeface="+mn-lt"/>
          <a:ea typeface="+mn-ea"/>
          <a:cs typeface="+mn-cs"/>
        </a:defRPr>
      </a:lvl1pPr>
      <a:lvl2pPr marL="814983" algn="l" defTabSz="1629948" rtl="0" eaLnBrk="1" latinLnBrk="0" hangingPunct="1">
        <a:defRPr sz="3200" kern="1200">
          <a:solidFill>
            <a:schemeClr val="tx1"/>
          </a:solidFill>
          <a:latin typeface="+mn-lt"/>
          <a:ea typeface="+mn-ea"/>
          <a:cs typeface="+mn-cs"/>
        </a:defRPr>
      </a:lvl2pPr>
      <a:lvl3pPr marL="1630421" algn="l" defTabSz="1629948" rtl="0" eaLnBrk="1" latinLnBrk="0" hangingPunct="1">
        <a:defRPr sz="3200" kern="1200">
          <a:solidFill>
            <a:schemeClr val="tx1"/>
          </a:solidFill>
          <a:latin typeface="+mn-lt"/>
          <a:ea typeface="+mn-ea"/>
          <a:cs typeface="+mn-cs"/>
        </a:defRPr>
      </a:lvl3pPr>
      <a:lvl4pPr marL="2445434" algn="l" defTabSz="1629948" rtl="0" eaLnBrk="1" latinLnBrk="0" hangingPunct="1">
        <a:defRPr sz="3200" kern="1200">
          <a:solidFill>
            <a:schemeClr val="tx1"/>
          </a:solidFill>
          <a:latin typeface="+mn-lt"/>
          <a:ea typeface="+mn-ea"/>
          <a:cs typeface="+mn-cs"/>
        </a:defRPr>
      </a:lvl4pPr>
      <a:lvl5pPr marL="3260883" algn="l" defTabSz="1629948" rtl="0" eaLnBrk="1" latinLnBrk="0" hangingPunct="1">
        <a:defRPr sz="3200" kern="1200">
          <a:solidFill>
            <a:schemeClr val="tx1"/>
          </a:solidFill>
          <a:latin typeface="+mn-lt"/>
          <a:ea typeface="+mn-ea"/>
          <a:cs typeface="+mn-cs"/>
        </a:defRPr>
      </a:lvl5pPr>
      <a:lvl6pPr marL="4075854" algn="l" defTabSz="1629948" rtl="0" eaLnBrk="1" latinLnBrk="0" hangingPunct="1">
        <a:defRPr sz="3200" kern="1200">
          <a:solidFill>
            <a:schemeClr val="tx1"/>
          </a:solidFill>
          <a:latin typeface="+mn-lt"/>
          <a:ea typeface="+mn-ea"/>
          <a:cs typeface="+mn-cs"/>
        </a:defRPr>
      </a:lvl6pPr>
      <a:lvl7pPr marL="4890837" algn="l" defTabSz="1629948" rtl="0" eaLnBrk="1" latinLnBrk="0" hangingPunct="1">
        <a:defRPr sz="3200" kern="1200">
          <a:solidFill>
            <a:schemeClr val="tx1"/>
          </a:solidFill>
          <a:latin typeface="+mn-lt"/>
          <a:ea typeface="+mn-ea"/>
          <a:cs typeface="+mn-cs"/>
        </a:defRPr>
      </a:lvl7pPr>
      <a:lvl8pPr marL="5706302" algn="l" defTabSz="1629948" rtl="0" eaLnBrk="1" latinLnBrk="0" hangingPunct="1">
        <a:defRPr sz="3200" kern="1200">
          <a:solidFill>
            <a:schemeClr val="tx1"/>
          </a:solidFill>
          <a:latin typeface="+mn-lt"/>
          <a:ea typeface="+mn-ea"/>
          <a:cs typeface="+mn-cs"/>
        </a:defRPr>
      </a:lvl8pPr>
      <a:lvl9pPr marL="6521283" algn="l" defTabSz="1629948"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46.svg"/><Relationship Id="rId10"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8.png"/><Relationship Id="rId12" Type="http://schemas.openxmlformats.org/officeDocument/2006/relationships/image" Target="../media/image91.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svg"/><Relationship Id="rId15" Type="http://schemas.microsoft.com/office/2007/relationships/hdphoto" Target="../media/hdphoto2.wdp"/><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14.png"/><Relationship Id="rId3" Type="http://schemas.openxmlformats.org/officeDocument/2006/relationships/image" Target="../media/image30.png"/><Relationship Id="rId7" Type="http://schemas.openxmlformats.org/officeDocument/2006/relationships/image" Target="../media/image131.svg"/><Relationship Id="rId12"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11" Type="http://schemas.openxmlformats.org/officeDocument/2006/relationships/image" Target="../media/image32.png"/><Relationship Id="rId10" Type="http://schemas.openxmlformats.org/officeDocument/2006/relationships/image" Target="../media/image51.sv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91.svg"/><Relationship Id="rId3" Type="http://schemas.openxmlformats.org/officeDocument/2006/relationships/image" Target="../media/image30.png"/><Relationship Id="rId7" Type="http://schemas.openxmlformats.org/officeDocument/2006/relationships/image" Target="../media/image131.svg"/><Relationship Id="rId12"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11" Type="http://schemas.openxmlformats.org/officeDocument/2006/relationships/image" Target="../media/image32.png"/><Relationship Id="rId10" Type="http://schemas.openxmlformats.org/officeDocument/2006/relationships/image" Target="../media/image51.svg"/><Relationship Id="rId9" Type="http://schemas.openxmlformats.org/officeDocument/2006/relationships/image" Target="../media/image31.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13" Type="http://schemas.openxmlformats.org/officeDocument/2006/relationships/image" Target="../media/image9.png"/><Relationship Id="rId3" Type="http://schemas.openxmlformats.org/officeDocument/2006/relationships/image" Target="../media/image8.png"/><Relationship Id="rId12" Type="http://schemas.openxmlformats.org/officeDocument/2006/relationships/image" Target="../media/image91.svg"/><Relationship Id="rId17" Type="http://schemas.openxmlformats.org/officeDocument/2006/relationships/image" Target="../media/image8.svg"/><Relationship Id="rId2" Type="http://schemas.openxmlformats.org/officeDocument/2006/relationships/notesSlide" Target="../notesSlides/notesSlide2.xml"/><Relationship Id="rId16" Type="http://schemas.openxmlformats.org/officeDocument/2006/relationships/image" Target="../media/image12.png"/><Relationship Id="rId1" Type="http://schemas.openxmlformats.org/officeDocument/2006/relationships/slideLayout" Target="../slideLayouts/slideLayout7.xml"/><Relationship Id="rId15" Type="http://schemas.openxmlformats.org/officeDocument/2006/relationships/image" Target="../media/image11.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svg"/></Relationships>
</file>

<file path=ppt/slides/_rels/slide5.xml.rels><?xml version="1.0" encoding="UTF-8" standalone="yes"?>
<Relationships xmlns="http://schemas.openxmlformats.org/package/2006/relationships"><Relationship Id="rId13" Type="http://schemas.openxmlformats.org/officeDocument/2006/relationships/image" Target="../media/image21.png"/><Relationship Id="rId8" Type="http://schemas.openxmlformats.org/officeDocument/2006/relationships/image" Target="../media/image93.svg"/><Relationship Id="rId3" Type="http://schemas.openxmlformats.org/officeDocument/2006/relationships/image" Target="../media/image20.png"/><Relationship Id="rId12" Type="http://schemas.openxmlformats.org/officeDocument/2006/relationships/image" Target="../media/image53.sv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5.sv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13" Type="http://schemas.openxmlformats.org/officeDocument/2006/relationships/image" Target="../media/image24.png"/><Relationship Id="rId3" Type="http://schemas.openxmlformats.org/officeDocument/2006/relationships/image" Target="../media/image23.png"/><Relationship Id="rId12" Type="http://schemas.openxmlformats.org/officeDocument/2006/relationships/image" Target="../media/image53.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5.svg"/><Relationship Id="rId5" Type="http://schemas.openxmlformats.org/officeDocument/2006/relationships/image" Target="../media/image20.png"/><Relationship Id="rId15" Type="http://schemas.openxmlformats.org/officeDocument/2006/relationships/image" Target="../media/image25.png"/><Relationship Id="rId4" Type="http://schemas.openxmlformats.org/officeDocument/2006/relationships/image" Target="../media/image7.svg"/><Relationship Id="rId14" Type="http://schemas.openxmlformats.org/officeDocument/2006/relationships/image" Target="../media/image55.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262752" y="6747635"/>
            <a:ext cx="1321237" cy="2510665"/>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6747635"/>
            <a:ext cx="1321237" cy="2510665"/>
          </a:xfrm>
          <a:prstGeom prst="rect">
            <a:avLst/>
          </a:prstGeom>
        </p:spPr>
      </p:pic>
      <p:grpSp>
        <p:nvGrpSpPr>
          <p:cNvPr id="3" name="Group 2"/>
          <p:cNvGrpSpPr/>
          <p:nvPr/>
        </p:nvGrpSpPr>
        <p:grpSpPr>
          <a:xfrm>
            <a:off x="2590800" y="571500"/>
            <a:ext cx="14630400" cy="9144000"/>
            <a:chOff x="5410200" y="2390140"/>
            <a:chExt cx="10867792" cy="6896100"/>
          </a:xfrm>
        </p:grpSpPr>
        <p:pic>
          <p:nvPicPr>
            <p:cNvPr id="4" name="Picture 4"/>
            <p:cNvPicPr>
              <a:picLocks noChangeAspect="1"/>
            </p:cNvPicPr>
            <p:nvPr/>
          </p:nvPicPr>
          <p:blipFill>
            <a:blip r:embed="rId6"/>
            <a:srcRect/>
            <a:stretch>
              <a:fillRect/>
            </a:stretch>
          </p:blipFill>
          <p:spPr>
            <a:xfrm rot="-10800000" flipH="1">
              <a:off x="6477439" y="6222129"/>
              <a:ext cx="5333121" cy="679780"/>
            </a:xfrm>
            <a:prstGeom prst="rect">
              <a:avLst/>
            </a:prstGeom>
          </p:spPr>
        </p:pic>
        <p:pic>
          <p:nvPicPr>
            <p:cNvPr id="2" name="Picture 1"/>
            <p:cNvPicPr>
              <a:picLocks noChangeAspect="1"/>
            </p:cNvPicPr>
            <p:nvPr/>
          </p:nvPicPr>
          <p:blipFill>
            <a:blip r:embed="rId7"/>
            <a:stretch>
              <a:fillRect/>
            </a:stretch>
          </p:blipFill>
          <p:spPr>
            <a:xfrm>
              <a:off x="5410200" y="2390140"/>
              <a:ext cx="9753600" cy="6896100"/>
            </a:xfrm>
            <a:prstGeom prst="rect">
              <a:avLst/>
            </a:prstGeom>
          </p:spPr>
        </p:pic>
        <p:grpSp>
          <p:nvGrpSpPr>
            <p:cNvPr id="11" name="Group 6"/>
            <p:cNvGrpSpPr>
              <a:grpSpLocks noChangeAspect="1"/>
            </p:cNvGrpSpPr>
            <p:nvPr/>
          </p:nvGrpSpPr>
          <p:grpSpPr>
            <a:xfrm>
              <a:off x="6629400" y="4383165"/>
              <a:ext cx="7302499" cy="1052753"/>
              <a:chOff x="0" y="338247"/>
              <a:chExt cx="4627350" cy="3167995"/>
            </a:xfrm>
            <a:solidFill>
              <a:schemeClr val="bg1"/>
            </a:solidFill>
          </p:grpSpPr>
          <p:sp>
            <p:nvSpPr>
              <p:cNvPr id="12" name="Freeform 7"/>
              <p:cNvSpPr/>
              <p:nvPr/>
            </p:nvSpPr>
            <p:spPr>
              <a:xfrm>
                <a:off x="0" y="338247"/>
                <a:ext cx="4627350" cy="3167995"/>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grpFill/>
              <a:ln w="12700">
                <a:solidFill>
                  <a:srgbClr val="000000"/>
                </a:solidFill>
              </a:ln>
            </p:spPr>
          </p:sp>
        </p:grpSp>
        <p:pic>
          <p:nvPicPr>
            <p:cNvPr id="13" name="Picture 12"/>
            <p:cNvPicPr>
              <a:picLocks noChangeAspect="1"/>
            </p:cNvPicPr>
            <p:nvPr/>
          </p:nvPicPr>
          <p:blipFill>
            <a:blip r:embed="rId8"/>
            <a:stretch>
              <a:fillRect/>
            </a:stretch>
          </p:blipFill>
          <p:spPr>
            <a:xfrm>
              <a:off x="6642100" y="4382217"/>
              <a:ext cx="7289800" cy="1456818"/>
            </a:xfrm>
            <a:prstGeom prst="rect">
              <a:avLst/>
            </a:prstGeom>
          </p:spPr>
        </p:pic>
        <p:pic>
          <p:nvPicPr>
            <p:cNvPr id="14" name="Picture 13"/>
            <p:cNvPicPr>
              <a:picLocks noChangeAspect="1"/>
            </p:cNvPicPr>
            <p:nvPr/>
          </p:nvPicPr>
          <p:blipFill>
            <a:blip r:embed="rId9">
              <a:extLst>
                <a:ext uri="{BEBA8EAE-BF5A-486C-A8C5-ECC9F3942E4B}">
                  <a14:imgProps xmlns:a14="http://schemas.microsoft.com/office/drawing/2010/main">
                    <a14:imgLayer r:embed="rId10">
                      <a14:imgEffect>
                        <a14:backgroundRemoval t="667" b="99833" l="10000" r="90000">
                          <a14:backgroundMark x1="18833" y1="63167" x2="29000" y2="78833"/>
                          <a14:backgroundMark x1="39167" y1="74500" x2="39167" y2="74500"/>
                        </a14:backgroundRemoval>
                      </a14:imgEffect>
                    </a14:imgLayer>
                  </a14:imgProps>
                </a:ext>
              </a:extLst>
            </a:blip>
            <a:stretch>
              <a:fillRect/>
            </a:stretch>
          </p:blipFill>
          <p:spPr>
            <a:xfrm>
              <a:off x="11947292" y="4925060"/>
              <a:ext cx="4330700" cy="43307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75128" y="-842201"/>
            <a:ext cx="2825743" cy="2676749"/>
          </a:xfrm>
          <a:prstGeom prst="rect">
            <a:avLst/>
          </a:prstGeom>
        </p:spPr>
      </p:pic>
      <p:pic>
        <p:nvPicPr>
          <p:cNvPr id="13"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647428">
            <a:off x="5619" y="437308"/>
            <a:ext cx="1404667" cy="773844"/>
          </a:xfrm>
          <a:prstGeom prst="rect">
            <a:avLst/>
          </a:prstGeom>
        </p:spPr>
      </p:pic>
      <p:grpSp>
        <p:nvGrpSpPr>
          <p:cNvPr id="15" name="Group 6"/>
          <p:cNvGrpSpPr>
            <a:grpSpLocks noChangeAspect="1"/>
          </p:cNvGrpSpPr>
          <p:nvPr/>
        </p:nvGrpSpPr>
        <p:grpSpPr>
          <a:xfrm>
            <a:off x="1828800" y="371531"/>
            <a:ext cx="14097000" cy="1567428"/>
            <a:chOff x="0" y="0"/>
            <a:chExt cx="4828540" cy="4716780"/>
          </a:xfrm>
          <a:solidFill>
            <a:schemeClr val="bg1"/>
          </a:solidFill>
        </p:grpSpPr>
        <p:sp>
          <p:nvSpPr>
            <p:cNvPr id="1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grpFill/>
            <a:ln w="12700">
              <a:solidFill>
                <a:srgbClr val="000000"/>
              </a:solidFill>
            </a:ln>
          </p:spPr>
        </p:sp>
      </p:grpSp>
      <p:pic>
        <p:nvPicPr>
          <p:cNvPr id="3" name="Picture 2"/>
          <p:cNvPicPr>
            <a:picLocks noChangeAspect="1"/>
          </p:cNvPicPr>
          <p:nvPr/>
        </p:nvPicPr>
        <p:blipFill>
          <a:blip r:embed="rId13"/>
          <a:stretch>
            <a:fillRect/>
          </a:stretch>
        </p:blipFill>
        <p:spPr>
          <a:xfrm>
            <a:off x="1463691" y="335979"/>
            <a:ext cx="14842048" cy="2182451"/>
          </a:xfrm>
          <a:prstGeom prst="rect">
            <a:avLst/>
          </a:prstGeom>
        </p:spPr>
      </p:pic>
      <p:sp>
        <p:nvSpPr>
          <p:cNvPr id="22" name="TextBox 13"/>
          <p:cNvSpPr txBox="1"/>
          <p:nvPr/>
        </p:nvSpPr>
        <p:spPr>
          <a:xfrm>
            <a:off x="733352" y="2518430"/>
            <a:ext cx="12725400" cy="720390"/>
          </a:xfrm>
          <a:prstGeom prst="rect">
            <a:avLst/>
          </a:prstGeom>
        </p:spPr>
        <p:txBody>
          <a:bodyPr wrap="square" lIns="0" tIns="0" rIns="0" bIns="0" rtlCol="0" anchor="t">
            <a:spAutoFit/>
          </a:bodyPr>
          <a:lstStyle/>
          <a:p>
            <a:pPr lvl="0" algn="just">
              <a:lnSpc>
                <a:spcPct val="130000"/>
              </a:lnSpc>
            </a:pPr>
            <a:r>
              <a:rPr lang="en-US" sz="4000" b="1" dirty="0" smtClean="0">
                <a:solidFill>
                  <a:srgbClr val="000000"/>
                </a:solidFill>
                <a:latin typeface="Times New Roman" panose="02020603050405020304" pitchFamily="18" charset="0"/>
                <a:cs typeface="Times New Roman" panose="02020603050405020304" pitchFamily="18" charset="0"/>
              </a:rPr>
              <a:t>a. </a:t>
            </a:r>
            <a:r>
              <a:rPr lang="en-US" sz="4000" b="1" dirty="0" err="1">
                <a:solidFill>
                  <a:srgbClr val="000000"/>
                </a:solidFill>
                <a:latin typeface="Times New Roman" panose="02020603050405020304" pitchFamily="18" charset="0"/>
                <a:cs typeface="Times New Roman" panose="02020603050405020304" pitchFamily="18" charset="0"/>
              </a:rPr>
              <a:t>G</a:t>
            </a:r>
            <a:r>
              <a:rPr lang="en-US" sz="4000" b="1" dirty="0" err="1" smtClean="0">
                <a:solidFill>
                  <a:srgbClr val="000000"/>
                </a:solidFill>
                <a:latin typeface="Times New Roman" panose="02020603050405020304" pitchFamily="18" charset="0"/>
                <a:cs typeface="Times New Roman" panose="02020603050405020304" pitchFamily="18" charset="0"/>
              </a:rPr>
              <a:t>iới</a:t>
            </a:r>
            <a:r>
              <a:rPr lang="en-US" sz="4000" b="1" dirty="0" smtClean="0">
                <a:solidFill>
                  <a:srgbClr val="000000"/>
                </a:solidFill>
                <a:latin typeface="Times New Roman" panose="02020603050405020304" pitchFamily="18" charset="0"/>
                <a:cs typeface="Times New Roman" panose="02020603050405020304" pitchFamily="18" charset="0"/>
              </a:rPr>
              <a:t> </a:t>
            </a:r>
            <a:r>
              <a:rPr lang="en-US" sz="4000" b="1" dirty="0" err="1" smtClean="0">
                <a:solidFill>
                  <a:srgbClr val="000000"/>
                </a:solidFill>
                <a:latin typeface="Times New Roman" panose="02020603050405020304" pitchFamily="18" charset="0"/>
                <a:cs typeface="Times New Roman" panose="02020603050405020304" pitchFamily="18" charset="0"/>
              </a:rPr>
              <a:t>thiệu</a:t>
            </a:r>
            <a:r>
              <a:rPr lang="en-US" sz="4000" b="1" dirty="0" smtClean="0">
                <a:solidFill>
                  <a:srgbClr val="000000"/>
                </a:solidFill>
                <a:latin typeface="Times New Roman" panose="02020603050405020304" pitchFamily="18" charset="0"/>
                <a:cs typeface="Times New Roman" panose="02020603050405020304" pitchFamily="18" charset="0"/>
              </a:rPr>
              <a:t> </a:t>
            </a:r>
            <a:r>
              <a:rPr lang="en-US" sz="4000" b="1" dirty="0" err="1" smtClean="0">
                <a:solidFill>
                  <a:srgbClr val="000000"/>
                </a:solidFill>
                <a:latin typeface="Times New Roman" panose="02020603050405020304" pitchFamily="18" charset="0"/>
                <a:cs typeface="Times New Roman" panose="02020603050405020304" pitchFamily="18" charset="0"/>
              </a:rPr>
              <a:t>về</a:t>
            </a:r>
            <a:r>
              <a:rPr lang="en-US" sz="4000" b="1" dirty="0" smtClean="0">
                <a:solidFill>
                  <a:srgbClr val="000000"/>
                </a:solidFill>
                <a:latin typeface="Times New Roman" panose="02020603050405020304" pitchFamily="18" charset="0"/>
                <a:cs typeface="Times New Roman" panose="02020603050405020304" pitchFamily="18" charset="0"/>
              </a:rPr>
              <a:t> </a:t>
            </a:r>
            <a:r>
              <a:rPr lang="en-US" sz="4000" b="1" dirty="0" err="1" smtClean="0">
                <a:solidFill>
                  <a:srgbClr val="000000"/>
                </a:solidFill>
                <a:latin typeface="Times New Roman" panose="02020603050405020304" pitchFamily="18" charset="0"/>
                <a:cs typeface="Times New Roman" panose="02020603050405020304" pitchFamily="18" charset="0"/>
              </a:rPr>
              <a:t>dân</a:t>
            </a:r>
            <a:r>
              <a:rPr lang="en-US" sz="4000" b="1" dirty="0" smtClean="0">
                <a:solidFill>
                  <a:srgbClr val="000000"/>
                </a:solidFill>
                <a:latin typeface="Times New Roman" panose="02020603050405020304" pitchFamily="18" charset="0"/>
                <a:cs typeface="Times New Roman" panose="02020603050405020304" pitchFamily="18" charset="0"/>
              </a:rPr>
              <a:t> </a:t>
            </a:r>
            <a:r>
              <a:rPr lang="en-US" sz="4000" b="1" dirty="0" err="1" smtClean="0">
                <a:solidFill>
                  <a:srgbClr val="000000"/>
                </a:solidFill>
                <a:latin typeface="Times New Roman" panose="02020603050405020304" pitchFamily="18" charset="0"/>
                <a:cs typeface="Times New Roman" panose="02020603050405020304" pitchFamily="18" charset="0"/>
              </a:rPr>
              <a:t>tộc</a:t>
            </a:r>
            <a:r>
              <a:rPr lang="en-US" sz="4000" b="1" dirty="0" smtClean="0">
                <a:solidFill>
                  <a:srgbClr val="000000"/>
                </a:solidFill>
                <a:latin typeface="Times New Roman" panose="02020603050405020304" pitchFamily="18" charset="0"/>
                <a:cs typeface="Times New Roman" panose="02020603050405020304" pitchFamily="18" charset="0"/>
              </a:rPr>
              <a:t> </a:t>
            </a:r>
            <a:r>
              <a:rPr lang="en-US" sz="4000" b="1" dirty="0" err="1" smtClean="0">
                <a:solidFill>
                  <a:srgbClr val="000000"/>
                </a:solidFill>
                <a:latin typeface="Times New Roman" panose="02020603050405020304" pitchFamily="18" charset="0"/>
                <a:cs typeface="Times New Roman" panose="02020603050405020304" pitchFamily="18" charset="0"/>
              </a:rPr>
              <a:t>Lô</a:t>
            </a:r>
            <a:r>
              <a:rPr lang="en-US" sz="4000" b="1" dirty="0" smtClean="0">
                <a:solidFill>
                  <a:srgbClr val="000000"/>
                </a:solidFill>
                <a:latin typeface="Times New Roman" panose="02020603050405020304" pitchFamily="18" charset="0"/>
                <a:cs typeface="Times New Roman" panose="02020603050405020304" pitchFamily="18" charset="0"/>
              </a:rPr>
              <a:t> </a:t>
            </a:r>
            <a:r>
              <a:rPr lang="en-US" sz="4000" b="1" dirty="0" err="1" smtClean="0">
                <a:solidFill>
                  <a:srgbClr val="000000"/>
                </a:solidFill>
                <a:latin typeface="Times New Roman" panose="02020603050405020304" pitchFamily="18" charset="0"/>
                <a:cs typeface="Times New Roman" panose="02020603050405020304" pitchFamily="18" charset="0"/>
              </a:rPr>
              <a:t>Lô</a:t>
            </a:r>
            <a:endParaRPr lang="vi-VN" sz="4000" dirty="0">
              <a:solidFill>
                <a:srgbClr val="0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4">
            <a:extLst>
              <a:ext uri="{BEBA8EAE-BF5A-486C-A8C5-ECC9F3942E4B}">
                <a14:imgProps xmlns:a14="http://schemas.microsoft.com/office/drawing/2010/main">
                  <a14:imgLayer r:embed="rId15">
                    <a14:imgEffect>
                      <a14:backgroundRemoval t="4831" b="99195" l="7897" r="89949"/>
                    </a14:imgEffect>
                  </a14:imgLayer>
                </a14:imgProps>
              </a:ext>
            </a:extLst>
          </a:blip>
          <a:stretch>
            <a:fillRect/>
          </a:stretch>
        </p:blipFill>
        <p:spPr>
          <a:xfrm>
            <a:off x="9861411" y="4265847"/>
            <a:ext cx="9839460" cy="6266979"/>
          </a:xfrm>
          <a:prstGeom prst="rect">
            <a:avLst/>
          </a:prstGeom>
        </p:spPr>
      </p:pic>
      <p:sp>
        <p:nvSpPr>
          <p:cNvPr id="23" name="TextBox 13"/>
          <p:cNvSpPr txBox="1"/>
          <p:nvPr/>
        </p:nvSpPr>
        <p:spPr>
          <a:xfrm>
            <a:off x="738432" y="3738015"/>
            <a:ext cx="9929568" cy="6401753"/>
          </a:xfrm>
          <a:prstGeom prst="rect">
            <a:avLst/>
          </a:prstGeom>
        </p:spPr>
        <p:txBody>
          <a:bodyPr wrap="square" lIns="0" tIns="0" rIns="0" bIns="0" rtlCol="0" anchor="t">
            <a:spAutoFit/>
          </a:bodyPr>
          <a:lstStyle/>
          <a:p>
            <a:pPr lvl="0" algn="just">
              <a:lnSpc>
                <a:spcPct val="130000"/>
              </a:lnSpc>
            </a:pP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Là</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một</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trong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những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dân</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tộc</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thiểu</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số</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có</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số</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dân</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ít</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nhất</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Việt</a:t>
            </a:r>
            <a:r>
              <a:rPr lang="en-US" sz="4000" dirty="0" smtClean="0">
                <a:solidFill>
                  <a:srgbClr val="000000"/>
                </a:solidFill>
                <a:latin typeface="Times New Roman" panose="02020603050405020304" pitchFamily="18" charset="0"/>
                <a:cs typeface="Times New Roman" panose="02020603050405020304" pitchFamily="18" charset="0"/>
              </a:rPr>
              <a:t> Nam</a:t>
            </a:r>
          </a:p>
          <a:p>
            <a:pPr lvl="0" algn="just">
              <a:lnSpc>
                <a:spcPct val="130000"/>
              </a:lnSpc>
            </a:pP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Cư</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trú</a:t>
            </a:r>
            <a:r>
              <a:rPr lang="en-US" sz="4000" dirty="0" smtClean="0">
                <a:solidFill>
                  <a:srgbClr val="000000"/>
                </a:solidFill>
                <a:latin typeface="Times New Roman" panose="02020603050405020304" pitchFamily="18" charset="0"/>
                <a:cs typeface="Times New Roman" panose="02020603050405020304" pitchFamily="18" charset="0"/>
              </a:rPr>
              <a:t> ở </a:t>
            </a:r>
            <a:r>
              <a:rPr lang="en-US" sz="4000" dirty="0" err="1" smtClean="0">
                <a:solidFill>
                  <a:srgbClr val="000000"/>
                </a:solidFill>
                <a:latin typeface="Times New Roman" panose="02020603050405020304" pitchFamily="18" charset="0"/>
                <a:cs typeface="Times New Roman" panose="02020603050405020304" pitchFamily="18" charset="0"/>
              </a:rPr>
              <a:t>tỉnh</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Hà</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Giang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và</a:t>
            </a:r>
            <a:r>
              <a:rPr lang="en-US" sz="4000" dirty="0" smtClean="0">
                <a:solidFill>
                  <a:srgbClr val="000000"/>
                </a:solidFill>
                <a:latin typeface="Times New Roman" panose="02020603050405020304" pitchFamily="18" charset="0"/>
                <a:cs typeface="Times New Roman" panose="02020603050405020304" pitchFamily="18" charset="0"/>
              </a:rPr>
              <a:t> Cao </a:t>
            </a:r>
            <a:r>
              <a:rPr lang="en-US" sz="4000" dirty="0" err="1" smtClean="0">
                <a:solidFill>
                  <a:srgbClr val="000000"/>
                </a:solidFill>
                <a:latin typeface="Times New Roman" panose="02020603050405020304" pitchFamily="18" charset="0"/>
                <a:cs typeface="Times New Roman" panose="02020603050405020304" pitchFamily="18" charset="0"/>
              </a:rPr>
              <a:t>Bằng</a:t>
            </a:r>
            <a:endParaRPr lang="en-US" sz="4000" dirty="0" smtClean="0">
              <a:solidFill>
                <a:srgbClr val="000000"/>
              </a:solidFill>
              <a:latin typeface="Times New Roman" panose="02020603050405020304" pitchFamily="18" charset="0"/>
              <a:cs typeface="Times New Roman" panose="02020603050405020304" pitchFamily="18" charset="0"/>
            </a:endParaRPr>
          </a:p>
          <a:p>
            <a:pPr lvl="0" algn="just">
              <a:lnSpc>
                <a:spcPct val="130000"/>
              </a:lnSpc>
            </a:pP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Có</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lối</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sống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tập</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trung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và</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mang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tính</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cộng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đồng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rõ</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nét</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và</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có</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nhiều</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lễ</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hội</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tiêu</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biểu</a:t>
            </a:r>
            <a:endParaRPr lang="en-US" sz="4000" dirty="0" smtClean="0">
              <a:solidFill>
                <a:srgbClr val="000000"/>
              </a:solidFill>
              <a:latin typeface="Times New Roman" panose="02020603050405020304" pitchFamily="18" charset="0"/>
              <a:cs typeface="Times New Roman" panose="02020603050405020304" pitchFamily="18" charset="0"/>
            </a:endParaRPr>
          </a:p>
          <a:p>
            <a:pPr lvl="0" algn="just">
              <a:lnSpc>
                <a:spcPct val="130000"/>
              </a:lnSpc>
            </a:pP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Là</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dân</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tộc</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chăm</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chỉ</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cần</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cù</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vất</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vả</a:t>
            </a:r>
            <a:endParaRPr lang="en-US" sz="4000" dirty="0" smtClean="0">
              <a:solidFill>
                <a:srgbClr val="000000"/>
              </a:solidFill>
              <a:latin typeface="Times New Roman" panose="02020603050405020304" pitchFamily="18" charset="0"/>
              <a:cs typeface="Times New Roman" panose="02020603050405020304" pitchFamily="18" charset="0"/>
            </a:endParaRPr>
          </a:p>
          <a:p>
            <a:pPr lvl="0" algn="just">
              <a:lnSpc>
                <a:spcPct val="130000"/>
              </a:lnSpc>
            </a:pPr>
            <a:r>
              <a:rPr lang="en-US" sz="40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Câu</a:t>
            </a:r>
            <a:r>
              <a:rPr lang="en-US" sz="40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văn</a:t>
            </a:r>
            <a:r>
              <a:rPr lang="en-US" sz="40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ngắn</a:t>
            </a:r>
            <a:r>
              <a:rPr lang="en-US" sz="40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gọn</a:t>
            </a:r>
            <a:r>
              <a:rPr lang="en-US" sz="40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súc</a:t>
            </a:r>
            <a:r>
              <a:rPr lang="en-US" sz="40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tích</a:t>
            </a:r>
            <a:r>
              <a:rPr lang="en-US" sz="40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nêu</a:t>
            </a:r>
            <a:r>
              <a:rPr lang="en-US" sz="40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sz="40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đặc</a:t>
            </a:r>
            <a:r>
              <a:rPr lang="en-US" sz="40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điểm</a:t>
            </a:r>
            <a:r>
              <a:rPr lang="en-US" sz="40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cơ</a:t>
            </a:r>
            <a:r>
              <a:rPr lang="en-US" sz="40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bản</a:t>
            </a:r>
            <a:r>
              <a:rPr lang="en-US" sz="40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về</a:t>
            </a:r>
            <a:r>
              <a:rPr lang="en-US" sz="40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dân</a:t>
            </a:r>
            <a:r>
              <a:rPr lang="en-US" sz="40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tộc</a:t>
            </a:r>
            <a:r>
              <a:rPr lang="en-US" sz="40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Lô</a:t>
            </a:r>
            <a:r>
              <a:rPr lang="en-US" sz="40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Lô</a:t>
            </a:r>
            <a:endParaRPr lang="vi-VN" sz="4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1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4400" y="723900"/>
            <a:ext cx="16298884" cy="1752600"/>
          </a:xfrm>
          <a:prstGeom prst="rect">
            <a:avLst/>
          </a:prstGeom>
        </p:spPr>
      </p:pic>
      <p:grpSp>
        <p:nvGrpSpPr>
          <p:cNvPr id="3" name="Group 6"/>
          <p:cNvGrpSpPr/>
          <p:nvPr/>
        </p:nvGrpSpPr>
        <p:grpSpPr>
          <a:xfrm>
            <a:off x="3357713" y="-1858268"/>
            <a:ext cx="11562436" cy="3057395"/>
            <a:chOff x="0" y="0"/>
            <a:chExt cx="15416581" cy="4076527"/>
          </a:xfrm>
        </p:grpSpPr>
        <p:pic>
          <p:nvPicPr>
            <p:cNvPr id="4"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755634" y="3468456"/>
              <a:ext cx="660947" cy="608071"/>
            </a:xfrm>
            <a:prstGeom prst="rect">
              <a:avLst/>
            </a:prstGeom>
          </p:spPr>
        </p:pic>
        <p:pic>
          <p:nvPicPr>
            <p:cNvPr id="5"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3468456"/>
              <a:ext cx="660947" cy="608071"/>
            </a:xfrm>
            <a:prstGeom prst="rect">
              <a:avLst/>
            </a:prstGeom>
          </p:spPr>
        </p:pic>
        <p:grpSp>
          <p:nvGrpSpPr>
            <p:cNvPr id="6" name="Group 9"/>
            <p:cNvGrpSpPr/>
            <p:nvPr/>
          </p:nvGrpSpPr>
          <p:grpSpPr>
            <a:xfrm rot="-5400000">
              <a:off x="13161762" y="1740074"/>
              <a:ext cx="3772491" cy="292343"/>
              <a:chOff x="0" y="0"/>
              <a:chExt cx="1884680" cy="146050"/>
            </a:xfrm>
          </p:grpSpPr>
          <p:sp>
            <p:nvSpPr>
              <p:cNvPr id="9"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7" name="Group 11"/>
            <p:cNvGrpSpPr/>
            <p:nvPr/>
          </p:nvGrpSpPr>
          <p:grpSpPr>
            <a:xfrm rot="-5400000">
              <a:off x="-1593872" y="1740074"/>
              <a:ext cx="3772491" cy="292343"/>
              <a:chOff x="0" y="0"/>
              <a:chExt cx="1884680" cy="146050"/>
            </a:xfrm>
          </p:grpSpPr>
          <p:sp>
            <p:nvSpPr>
              <p:cNvPr id="8"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10" name="TextBox 13"/>
          <p:cNvSpPr txBox="1"/>
          <p:nvPr/>
        </p:nvSpPr>
        <p:spPr>
          <a:xfrm>
            <a:off x="3684088" y="1213555"/>
            <a:ext cx="15408625" cy="792461"/>
          </a:xfrm>
          <a:prstGeom prst="rect">
            <a:avLst/>
          </a:prstGeom>
        </p:spPr>
        <p:txBody>
          <a:bodyPr wrap="square" lIns="0" tIns="0" rIns="0" bIns="0" rtlCol="0" anchor="t">
            <a:spAutoFit/>
          </a:bodyPr>
          <a:lstStyle/>
          <a:p>
            <a:pPr algn="just">
              <a:lnSpc>
                <a:spcPct val="130000"/>
              </a:lnSpc>
            </a:pPr>
            <a:r>
              <a:rPr lang="en-US" sz="4400" b="1" dirty="0" smtClean="0">
                <a:solidFill>
                  <a:srgbClr val="000000"/>
                </a:solidFill>
                <a:latin typeface="Times New Roman" panose="02020603050405020304" pitchFamily="18" charset="0"/>
                <a:cs typeface="Times New Roman" panose="02020603050405020304" pitchFamily="18" charset="0"/>
              </a:rPr>
              <a:t>b. </a:t>
            </a:r>
            <a:r>
              <a:rPr lang="en-US" sz="4400" b="1" dirty="0" err="1">
                <a:solidFill>
                  <a:srgbClr val="000000"/>
                </a:solidFill>
                <a:latin typeface="Times New Roman" panose="02020603050405020304" pitchFamily="18" charset="0"/>
                <a:cs typeface="Times New Roman" panose="02020603050405020304" pitchFamily="18" charset="0"/>
              </a:rPr>
              <a:t>G</a:t>
            </a:r>
            <a:r>
              <a:rPr lang="en-US" sz="4400" b="1" dirty="0" err="1" smtClean="0">
                <a:solidFill>
                  <a:srgbClr val="000000"/>
                </a:solidFill>
                <a:latin typeface="Times New Roman" panose="02020603050405020304" pitchFamily="18" charset="0"/>
                <a:cs typeface="Times New Roman" panose="02020603050405020304" pitchFamily="18" charset="0"/>
              </a:rPr>
              <a:t>iới</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thiệu</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về</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lễ</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hội</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rửa</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làng</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của</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người</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Lô</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Lô</a:t>
            </a:r>
            <a:endParaRPr lang="en-US" sz="4400" b="1" dirty="0" smtClean="0">
              <a:solidFill>
                <a:srgbClr val="000000"/>
              </a:solidFill>
              <a:latin typeface="Times New Roman" panose="02020603050405020304" pitchFamily="18" charset="0"/>
              <a:cs typeface="Times New Roman" panose="02020603050405020304" pitchFamily="18" charset="0"/>
            </a:endParaRPr>
          </a:p>
        </p:txBody>
      </p:sp>
      <p:pic>
        <p:nvPicPr>
          <p:cNvPr id="14" name="Picture 8"/>
          <p:cNvPicPr>
            <a:picLocks noChangeAspect="1"/>
          </p:cNvPicPr>
          <p:nvPr/>
        </p:nvPicPr>
        <p:blipFill>
          <a:blip r:embed="rId11">
            <a:alphaModFix amt="7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9335" r="47660" b="10068"/>
          <a:stretch>
            <a:fillRect/>
          </a:stretch>
        </p:blipFill>
        <p:spPr>
          <a:xfrm rot="-10800000" flipV="1">
            <a:off x="13628627" y="9867900"/>
            <a:ext cx="2501150" cy="152400"/>
          </a:xfrm>
          <a:prstGeom prst="rect">
            <a:avLst/>
          </a:prstGeom>
        </p:spPr>
      </p:pic>
      <p:pic>
        <p:nvPicPr>
          <p:cNvPr id="15" name="Picture 9"/>
          <p:cNvPicPr>
            <a:picLocks noChangeAspect="1"/>
          </p:cNvPicPr>
          <p:nvPr/>
        </p:nvPicPr>
        <p:blipFill>
          <a:blip r:embed="rId11">
            <a:alphaModFix amt="7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9335" r="47660" b="10068"/>
          <a:stretch>
            <a:fillRect/>
          </a:stretch>
        </p:blipFill>
        <p:spPr>
          <a:xfrm rot="-10800000" flipV="1">
            <a:off x="1842277" y="9867900"/>
            <a:ext cx="2501150" cy="152400"/>
          </a:xfrm>
          <a:prstGeom prst="rect">
            <a:avLst/>
          </a:prstGeom>
        </p:spPr>
      </p:pic>
      <p:pic>
        <p:nvPicPr>
          <p:cNvPr id="16" name="Picture 15"/>
          <p:cNvPicPr>
            <a:picLocks noChangeAspect="1"/>
          </p:cNvPicPr>
          <p:nvPr/>
        </p:nvPicPr>
        <p:blipFill>
          <a:blip r:embed="rId12"/>
          <a:stretch>
            <a:fillRect/>
          </a:stretch>
        </p:blipFill>
        <p:spPr>
          <a:xfrm>
            <a:off x="1379690" y="2865110"/>
            <a:ext cx="7371028" cy="6243329"/>
          </a:xfrm>
          <a:prstGeom prst="rect">
            <a:avLst/>
          </a:prstGeom>
        </p:spPr>
      </p:pic>
      <p:pic>
        <p:nvPicPr>
          <p:cNvPr id="17" name="Picture 16"/>
          <p:cNvPicPr>
            <a:picLocks noChangeAspect="1"/>
          </p:cNvPicPr>
          <p:nvPr/>
        </p:nvPicPr>
        <p:blipFill>
          <a:blip r:embed="rId13"/>
          <a:stretch>
            <a:fillRect/>
          </a:stretch>
        </p:blipFill>
        <p:spPr>
          <a:xfrm>
            <a:off x="9099402" y="2865110"/>
            <a:ext cx="7082631" cy="6243330"/>
          </a:xfrm>
          <a:prstGeom prst="rect">
            <a:avLst/>
          </a:prstGeom>
        </p:spPr>
      </p:pic>
    </p:spTree>
    <p:extLst>
      <p:ext uri="{BB962C8B-B14F-4D97-AF65-F5344CB8AC3E}">
        <p14:creationId xmlns:p14="http://schemas.microsoft.com/office/powerpoint/2010/main" val="411413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31"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style.rotation</p:attrName>
                                        </p:attrNameLst>
                                      </p:cBhvr>
                                      <p:tavLst>
                                        <p:tav tm="0">
                                          <p:val>
                                            <p:fltVal val="90"/>
                                          </p:val>
                                        </p:tav>
                                        <p:tav tm="100000">
                                          <p:val>
                                            <p:fltVal val="0"/>
                                          </p:val>
                                        </p:tav>
                                      </p:tavLst>
                                    </p:anim>
                                    <p:animEffect transition="in" filter="fade">
                                      <p:cBhvr>
                                        <p:cTn id="2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4400" y="723900"/>
            <a:ext cx="16298884" cy="1752600"/>
          </a:xfrm>
          <a:prstGeom prst="rect">
            <a:avLst/>
          </a:prstGeom>
        </p:spPr>
      </p:pic>
      <p:grpSp>
        <p:nvGrpSpPr>
          <p:cNvPr id="3" name="Group 6"/>
          <p:cNvGrpSpPr/>
          <p:nvPr/>
        </p:nvGrpSpPr>
        <p:grpSpPr>
          <a:xfrm>
            <a:off x="3357713" y="-1858268"/>
            <a:ext cx="11562436" cy="3057395"/>
            <a:chOff x="0" y="0"/>
            <a:chExt cx="15416581" cy="4076527"/>
          </a:xfrm>
        </p:grpSpPr>
        <p:pic>
          <p:nvPicPr>
            <p:cNvPr id="4"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755634" y="3468456"/>
              <a:ext cx="660947" cy="608071"/>
            </a:xfrm>
            <a:prstGeom prst="rect">
              <a:avLst/>
            </a:prstGeom>
          </p:spPr>
        </p:pic>
        <p:pic>
          <p:nvPicPr>
            <p:cNvPr id="5"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3468456"/>
              <a:ext cx="660947" cy="608071"/>
            </a:xfrm>
            <a:prstGeom prst="rect">
              <a:avLst/>
            </a:prstGeom>
          </p:spPr>
        </p:pic>
        <p:grpSp>
          <p:nvGrpSpPr>
            <p:cNvPr id="6" name="Group 9"/>
            <p:cNvGrpSpPr/>
            <p:nvPr/>
          </p:nvGrpSpPr>
          <p:grpSpPr>
            <a:xfrm rot="-5400000">
              <a:off x="13161762" y="1740074"/>
              <a:ext cx="3772491" cy="292343"/>
              <a:chOff x="0" y="0"/>
              <a:chExt cx="1884680" cy="146050"/>
            </a:xfrm>
          </p:grpSpPr>
          <p:sp>
            <p:nvSpPr>
              <p:cNvPr id="9"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7" name="Group 11"/>
            <p:cNvGrpSpPr/>
            <p:nvPr/>
          </p:nvGrpSpPr>
          <p:grpSpPr>
            <a:xfrm rot="-5400000">
              <a:off x="-1593872" y="1740074"/>
              <a:ext cx="3772491" cy="292343"/>
              <a:chOff x="0" y="0"/>
              <a:chExt cx="1884680" cy="146050"/>
            </a:xfrm>
          </p:grpSpPr>
          <p:sp>
            <p:nvSpPr>
              <p:cNvPr id="8"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10" name="TextBox 13"/>
          <p:cNvSpPr txBox="1"/>
          <p:nvPr/>
        </p:nvSpPr>
        <p:spPr>
          <a:xfrm>
            <a:off x="3684088" y="1213555"/>
            <a:ext cx="15408625" cy="792461"/>
          </a:xfrm>
          <a:prstGeom prst="rect">
            <a:avLst/>
          </a:prstGeom>
        </p:spPr>
        <p:txBody>
          <a:bodyPr wrap="square" lIns="0" tIns="0" rIns="0" bIns="0" rtlCol="0" anchor="t">
            <a:spAutoFit/>
          </a:bodyPr>
          <a:lstStyle/>
          <a:p>
            <a:pPr algn="just">
              <a:lnSpc>
                <a:spcPct val="130000"/>
              </a:lnSpc>
            </a:pPr>
            <a:r>
              <a:rPr lang="en-US" sz="4400" b="1" dirty="0" smtClean="0">
                <a:solidFill>
                  <a:srgbClr val="000000"/>
                </a:solidFill>
                <a:latin typeface="Times New Roman" panose="02020603050405020304" pitchFamily="18" charset="0"/>
                <a:cs typeface="Times New Roman" panose="02020603050405020304" pitchFamily="18" charset="0"/>
              </a:rPr>
              <a:t>b. </a:t>
            </a:r>
            <a:r>
              <a:rPr lang="en-US" sz="4400" b="1" dirty="0" err="1">
                <a:solidFill>
                  <a:srgbClr val="000000"/>
                </a:solidFill>
                <a:latin typeface="Times New Roman" panose="02020603050405020304" pitchFamily="18" charset="0"/>
                <a:cs typeface="Times New Roman" panose="02020603050405020304" pitchFamily="18" charset="0"/>
              </a:rPr>
              <a:t>G</a:t>
            </a:r>
            <a:r>
              <a:rPr lang="en-US" sz="4400" b="1" dirty="0" err="1" smtClean="0">
                <a:solidFill>
                  <a:srgbClr val="000000"/>
                </a:solidFill>
                <a:latin typeface="Times New Roman" panose="02020603050405020304" pitchFamily="18" charset="0"/>
                <a:cs typeface="Times New Roman" panose="02020603050405020304" pitchFamily="18" charset="0"/>
              </a:rPr>
              <a:t>iới</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thiệu</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về</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lễ</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hội</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rửa</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làng</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của</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người</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Lô</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Lô</a:t>
            </a:r>
            <a:endParaRPr lang="en-US" sz="4400" b="1" dirty="0" smtClean="0">
              <a:solidFill>
                <a:srgbClr val="000000"/>
              </a:solidFill>
              <a:latin typeface="Times New Roman" panose="02020603050405020304" pitchFamily="18" charset="0"/>
              <a:cs typeface="Times New Roman" panose="02020603050405020304" pitchFamily="18" charset="0"/>
            </a:endParaRPr>
          </a:p>
        </p:txBody>
      </p:sp>
      <p:pic>
        <p:nvPicPr>
          <p:cNvPr id="15" name="Picture 9"/>
          <p:cNvPicPr>
            <a:picLocks noChangeAspect="1"/>
          </p:cNvPicPr>
          <p:nvPr/>
        </p:nvPicPr>
        <p:blipFill>
          <a:blip r:embed="rId11">
            <a:alphaModFix amt="7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9335" r="47660" b="10068"/>
          <a:stretch>
            <a:fillRect/>
          </a:stretch>
        </p:blipFill>
        <p:spPr>
          <a:xfrm rot="-10800000" flipV="1">
            <a:off x="1842277" y="9867900"/>
            <a:ext cx="2501150" cy="152400"/>
          </a:xfrm>
          <a:prstGeom prst="rect">
            <a:avLst/>
          </a:prstGeom>
        </p:spPr>
      </p:pic>
      <p:sp>
        <p:nvSpPr>
          <p:cNvPr id="18" name="TextBox 13"/>
          <p:cNvSpPr txBox="1"/>
          <p:nvPr/>
        </p:nvSpPr>
        <p:spPr>
          <a:xfrm>
            <a:off x="1127258" y="3066360"/>
            <a:ext cx="15873168" cy="1909690"/>
          </a:xfrm>
          <a:prstGeom prst="rect">
            <a:avLst/>
          </a:prstGeom>
          <a:ln w="38100">
            <a:solidFill>
              <a:schemeClr val="accent6">
                <a:lumMod val="75000"/>
              </a:schemeClr>
            </a:solidFill>
            <a:prstDash val="dash"/>
          </a:ln>
        </p:spPr>
        <p:txBody>
          <a:bodyPr wrap="square" lIns="0" tIns="0" rIns="0" bIns="0" rtlCol="0" anchor="t">
            <a:spAutoFit/>
          </a:bodyPr>
          <a:lstStyle/>
          <a:p>
            <a:pPr lvl="0" algn="just">
              <a:lnSpc>
                <a:spcPct val="150000"/>
              </a:lnSpc>
            </a:pPr>
            <a:r>
              <a:rPr lang="en-US" sz="4400" dirty="0" err="1" smtClean="0">
                <a:solidFill>
                  <a:srgbClr val="000000"/>
                </a:solidFill>
                <a:latin typeface="Times New Roman" panose="02020603050405020304" pitchFamily="18" charset="0"/>
                <a:cs typeface="Times New Roman" panose="02020603050405020304" pitchFamily="18" charset="0"/>
              </a:rPr>
              <a:t>Bên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cạnh</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những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ngày</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lễ</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tiêu</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biểu</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như</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lễ</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nhảy</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cây</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lễ</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cầu</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mưa</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lễ</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cầu</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thần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đá</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thì</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người</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Lô</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Lô</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còn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có</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lễ</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Hội</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rửa</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làng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rất</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độc</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đáo</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thú</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vị</a:t>
            </a:r>
            <a:endParaRPr lang="vi-VN" sz="4400" b="1" dirty="0">
              <a:solidFill>
                <a:srgbClr val="000000"/>
              </a:solidFill>
              <a:latin typeface="Times New Roman" panose="02020603050405020304" pitchFamily="18" charset="0"/>
              <a:cs typeface="Times New Roman" panose="02020603050405020304" pitchFamily="18" charset="0"/>
            </a:endParaRPr>
          </a:p>
        </p:txBody>
      </p:sp>
      <p:pic>
        <p:nvPicPr>
          <p:cNvPr id="19"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214978">
            <a:off x="1218854" y="5544705"/>
            <a:ext cx="1404667" cy="773844"/>
          </a:xfrm>
          <a:prstGeom prst="rect">
            <a:avLst/>
          </a:prstGeom>
        </p:spPr>
      </p:pic>
      <p:sp>
        <p:nvSpPr>
          <p:cNvPr id="20" name="TextBox 13"/>
          <p:cNvSpPr txBox="1"/>
          <p:nvPr/>
        </p:nvSpPr>
        <p:spPr>
          <a:xfrm>
            <a:off x="3150974" y="6039401"/>
            <a:ext cx="9726826" cy="2640723"/>
          </a:xfrm>
          <a:prstGeom prst="rect">
            <a:avLst/>
          </a:prstGeom>
        </p:spPr>
        <p:txBody>
          <a:bodyPr wrap="square" lIns="0" tIns="0" rIns="0" bIns="0" rtlCol="0" anchor="t">
            <a:spAutoFit/>
          </a:bodyPr>
          <a:lstStyle/>
          <a:p>
            <a:pPr lvl="0" algn="just">
              <a:lnSpc>
                <a:spcPct val="130000"/>
              </a:lnSpc>
            </a:pPr>
            <a:r>
              <a:rPr lang="en-US" sz="4400" b="1" dirty="0" smtClean="0">
                <a:solidFill>
                  <a:srgbClr val="FF0000"/>
                </a:solidFill>
                <a:latin typeface="Times New Roman" panose="02020603050405020304" pitchFamily="18" charset="0"/>
                <a:cs typeface="Times New Roman" panose="02020603050405020304" pitchFamily="18" charset="0"/>
              </a:rPr>
              <a:t>NT: </a:t>
            </a:r>
            <a:r>
              <a:rPr lang="en-US" sz="4400" dirty="0" err="1" smtClean="0">
                <a:solidFill>
                  <a:srgbClr val="FF0000"/>
                </a:solidFill>
                <a:latin typeface="Times New Roman" panose="02020603050405020304" pitchFamily="18" charset="0"/>
                <a:cs typeface="Times New Roman" panose="02020603050405020304" pitchFamily="18" charset="0"/>
              </a:rPr>
              <a:t>Cách</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dẫn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trực</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tiếp</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rất</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cụ</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thể</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dễ</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hiểu</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tự</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nhiên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giúp</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người</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đọc</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nắm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được</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thông</a:t>
            </a:r>
            <a:r>
              <a:rPr lang="en-US" sz="4400" dirty="0" smtClean="0">
                <a:solidFill>
                  <a:srgbClr val="FF0000"/>
                </a:solidFill>
                <a:latin typeface="Times New Roman" panose="02020603050405020304" pitchFamily="18" charset="0"/>
                <a:cs typeface="Times New Roman" panose="02020603050405020304" pitchFamily="18" charset="0"/>
              </a:rPr>
              <a:t> tin </a:t>
            </a:r>
            <a:r>
              <a:rPr lang="en-US" sz="4400" dirty="0" err="1" smtClean="0">
                <a:solidFill>
                  <a:srgbClr val="FF0000"/>
                </a:solidFill>
                <a:latin typeface="Times New Roman" panose="02020603050405020304" pitchFamily="18" charset="0"/>
                <a:cs typeface="Times New Roman" panose="02020603050405020304" pitchFamily="18" charset="0"/>
              </a:rPr>
              <a:t>chính</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của</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văn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bản</a:t>
            </a:r>
            <a:endParaRPr lang="vi-VN" sz="44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8229600" y="4145459"/>
            <a:ext cx="3581400" cy="769441"/>
          </a:xfrm>
          <a:prstGeom prst="rect">
            <a:avLst/>
          </a:prstGeom>
          <a:solidFill>
            <a:schemeClr val="accent2">
              <a:lumMod val="75000"/>
            </a:schemeClr>
          </a:solidFill>
        </p:spPr>
        <p:txBody>
          <a:bodyPr wrap="square">
            <a:spAutoFit/>
          </a:bodyPr>
          <a:lstStyle/>
          <a:p>
            <a:r>
              <a:rPr lang="en-US" sz="4400" dirty="0" err="1">
                <a:solidFill>
                  <a:schemeClr val="bg1"/>
                </a:solidFill>
                <a:latin typeface="Times New Roman" panose="02020603050405020304" pitchFamily="18" charset="0"/>
                <a:cs typeface="Times New Roman" panose="02020603050405020304" pitchFamily="18" charset="0"/>
              </a:rPr>
              <a:t>lễ</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Hội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rửa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làng</a:t>
            </a:r>
            <a:r>
              <a:rPr lang="en-US" sz="4400" dirty="0">
                <a:solidFill>
                  <a:schemeClr val="bg1"/>
                </a:solidFill>
                <a:latin typeface="Times New Roman" panose="02020603050405020304" pitchFamily="18" charset="0"/>
                <a:cs typeface="Times New Roman" panose="02020603050405020304" pitchFamily="18" charset="0"/>
              </a:rPr>
              <a:t> </a:t>
            </a:r>
            <a:endParaRPr lang="en-US" sz="4400" dirty="0">
              <a:solidFill>
                <a:schemeClr val="bg1"/>
              </a:solidFill>
            </a:endParaRPr>
          </a:p>
        </p:txBody>
      </p:sp>
      <p:grpSp>
        <p:nvGrpSpPr>
          <p:cNvPr id="22" name="Group 5"/>
          <p:cNvGrpSpPr>
            <a:grpSpLocks noChangeAspect="1"/>
          </p:cNvGrpSpPr>
          <p:nvPr/>
        </p:nvGrpSpPr>
        <p:grpSpPr>
          <a:xfrm>
            <a:off x="13258800" y="5375704"/>
            <a:ext cx="4572000" cy="4848358"/>
            <a:chOff x="0" y="0"/>
            <a:chExt cx="18006060" cy="19094450"/>
          </a:xfrm>
        </p:grpSpPr>
        <p:sp>
          <p:nvSpPr>
            <p:cNvPr id="23" name="Freeform 6"/>
            <p:cNvSpPr/>
            <p:nvPr/>
          </p:nvSpPr>
          <p:spPr>
            <a:xfrm>
              <a:off x="0" y="0"/>
              <a:ext cx="18006061" cy="19094450"/>
            </a:xfrm>
            <a:custGeom>
              <a:avLst/>
              <a:gdLst/>
              <a:ahLst/>
              <a:cxnLst/>
              <a:rect l="l" t="t" r="r" b="b"/>
              <a:pathLst>
                <a:path w="18006061" h="19094450">
                  <a:moveTo>
                    <a:pt x="18006061" y="16098520"/>
                  </a:moveTo>
                  <a:cubicBezTo>
                    <a:pt x="11230610" y="18167350"/>
                    <a:pt x="4155440" y="18900139"/>
                    <a:pt x="0" y="19094450"/>
                  </a:cubicBezTo>
                  <a:lnTo>
                    <a:pt x="0" y="0"/>
                  </a:lnTo>
                  <a:lnTo>
                    <a:pt x="18006061" y="0"/>
                  </a:lnTo>
                </a:path>
              </a:pathLst>
            </a:custGeom>
            <a:blipFill>
              <a:blip r:embed="rId14"/>
              <a:stretch>
                <a:fillRect l="-28745" r="-28745"/>
              </a:stretch>
            </a:blipFill>
          </p:spPr>
        </p:sp>
      </p:grpSp>
    </p:spTree>
    <p:extLst>
      <p:ext uri="{BB962C8B-B14F-4D97-AF65-F5344CB8AC3E}">
        <p14:creationId xmlns:p14="http://schemas.microsoft.com/office/powerpoint/2010/main" val="170397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2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7"/>
          <p:cNvGrpSpPr/>
          <p:nvPr/>
        </p:nvGrpSpPr>
        <p:grpSpPr>
          <a:xfrm>
            <a:off x="9653982" y="2419718"/>
            <a:ext cx="8634018" cy="3333381"/>
            <a:chOff x="0" y="0"/>
            <a:chExt cx="3394510" cy="1093028"/>
          </a:xfrm>
        </p:grpSpPr>
        <p:sp>
          <p:nvSpPr>
            <p:cNvPr id="20" name="Freeform 8"/>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solidFill>
              <a:srgbClr val="FEF9DD"/>
            </a:solidFill>
          </p:spPr>
        </p:sp>
      </p:grpSp>
      <p:pic>
        <p:nvPicPr>
          <p:cNvPr id="13"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647428">
            <a:off x="5619" y="437308"/>
            <a:ext cx="1404667" cy="773844"/>
          </a:xfrm>
          <a:prstGeom prst="rect">
            <a:avLst/>
          </a:prstGeom>
        </p:spPr>
      </p:pic>
      <p:cxnSp>
        <p:nvCxnSpPr>
          <p:cNvPr id="16" name="Straight Connector 15"/>
          <p:cNvCxnSpPr/>
          <p:nvPr/>
        </p:nvCxnSpPr>
        <p:spPr>
          <a:xfrm>
            <a:off x="14151048" y="6176498"/>
            <a:ext cx="3908352"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173200" y="6922054"/>
            <a:ext cx="3908352"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p:cNvPicPr>
          <p:nvPr/>
        </p:nvPicPr>
        <p:blipFill>
          <a:blip r:embed="rId13"/>
          <a:srcRect l="19657"/>
          <a:stretch>
            <a:fillRect/>
          </a:stretch>
        </p:blipFill>
        <p:spPr>
          <a:xfrm>
            <a:off x="-1600200" y="580456"/>
            <a:ext cx="11800411" cy="9791700"/>
          </a:xfrm>
          <a:prstGeom prst="rect">
            <a:avLst/>
          </a:prstGeom>
        </p:spPr>
      </p:pic>
      <p:pic>
        <p:nvPicPr>
          <p:cNvPr id="3" name="Picture 2"/>
          <p:cNvPicPr>
            <a:picLocks noChangeAspect="1"/>
          </p:cNvPicPr>
          <p:nvPr/>
        </p:nvPicPr>
        <p:blipFill>
          <a:blip r:embed="rId14"/>
          <a:stretch>
            <a:fillRect/>
          </a:stretch>
        </p:blipFill>
        <p:spPr>
          <a:xfrm>
            <a:off x="9653982" y="2482002"/>
            <a:ext cx="8437595" cy="3694496"/>
          </a:xfrm>
          <a:prstGeom prst="rect">
            <a:avLst/>
          </a:prstGeom>
        </p:spPr>
      </p:pic>
      <p:pic>
        <p:nvPicPr>
          <p:cNvPr id="4" name="Picture 3"/>
          <p:cNvPicPr>
            <a:picLocks noChangeAspect="1"/>
          </p:cNvPicPr>
          <p:nvPr/>
        </p:nvPicPr>
        <p:blipFill>
          <a:blip r:embed="rId15"/>
          <a:stretch>
            <a:fillRect/>
          </a:stretch>
        </p:blipFill>
        <p:spPr>
          <a:xfrm>
            <a:off x="14325600" y="6134100"/>
            <a:ext cx="4121253" cy="1072989"/>
          </a:xfrm>
          <a:prstGeom prst="rect">
            <a:avLst/>
          </a:prstGeom>
        </p:spPr>
      </p:pic>
      <p:pic>
        <p:nvPicPr>
          <p:cNvPr id="21" name="Picture 2"/>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1706739" y="-352484"/>
            <a:ext cx="7315200" cy="2487168"/>
          </a:xfrm>
          <a:prstGeom prst="rect">
            <a:avLst/>
          </a:prstGeom>
        </p:spPr>
      </p:pic>
      <p:sp>
        <p:nvSpPr>
          <p:cNvPr id="2" name="TextBox 1"/>
          <p:cNvSpPr txBox="1"/>
          <p:nvPr/>
        </p:nvSpPr>
        <p:spPr>
          <a:xfrm>
            <a:off x="10591800" y="1630870"/>
            <a:ext cx="3581400" cy="646331"/>
          </a:xfrm>
          <a:prstGeom prst="rect">
            <a:avLst/>
          </a:prstGeom>
          <a:noFill/>
        </p:spPr>
        <p:txBody>
          <a:bodyPr wrap="square" rtlCol="0">
            <a:spAutoFit/>
          </a:bodyPr>
          <a:lstStyle/>
          <a:p>
            <a:r>
              <a:rPr lang="vi-VN" sz="3600" b="1" dirty="0" smtClean="0"/>
              <a:t>Tiết </a:t>
            </a:r>
            <a:r>
              <a:rPr lang="vi-VN" sz="3600" b="1" dirty="0" smtClean="0"/>
              <a:t>118</a:t>
            </a:r>
            <a:endParaRPr lang="vi-VN" sz="3600" b="1" dirty="0"/>
          </a:p>
        </p:txBody>
      </p:sp>
    </p:spTree>
    <p:extLst>
      <p:ext uri="{BB962C8B-B14F-4D97-AF65-F5344CB8AC3E}">
        <p14:creationId xmlns:p14="http://schemas.microsoft.com/office/powerpoint/2010/main" val="311825143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782" y="0"/>
            <a:ext cx="6531428" cy="5676899"/>
          </a:xfrm>
          <a:prstGeom prst="rect">
            <a:avLst/>
          </a:prstGeom>
        </p:spPr>
      </p:pic>
      <p:pic>
        <p:nvPicPr>
          <p:cNvPr id="3" name="Picture 2"/>
          <p:cNvPicPr>
            <a:picLocks noChangeAspect="1"/>
          </p:cNvPicPr>
          <p:nvPr/>
        </p:nvPicPr>
        <p:blipFill>
          <a:blip r:embed="rId4"/>
          <a:stretch>
            <a:fillRect/>
          </a:stretch>
        </p:blipFill>
        <p:spPr>
          <a:xfrm>
            <a:off x="0" y="6438900"/>
            <a:ext cx="4854191" cy="3848100"/>
          </a:xfrm>
          <a:prstGeom prst="rect">
            <a:avLst/>
          </a:prstGeom>
        </p:spPr>
      </p:pic>
      <p:pic>
        <p:nvPicPr>
          <p:cNvPr id="4" name="Picture 3"/>
          <p:cNvPicPr>
            <a:picLocks noChangeAspect="1"/>
          </p:cNvPicPr>
          <p:nvPr/>
        </p:nvPicPr>
        <p:blipFill>
          <a:blip r:embed="rId5"/>
          <a:stretch>
            <a:fillRect/>
          </a:stretch>
        </p:blipFill>
        <p:spPr>
          <a:xfrm>
            <a:off x="4267199" y="4076700"/>
            <a:ext cx="5962091" cy="4572000"/>
          </a:xfrm>
          <a:prstGeom prst="rect">
            <a:avLst/>
          </a:prstGeom>
        </p:spPr>
      </p:pic>
      <p:pic>
        <p:nvPicPr>
          <p:cNvPr id="6" name="Picture 29"/>
          <p:cNvPicPr>
            <a:picLocks noGrp="1" noRot="1" noChangeAspect="1" noMove="1" noResize="1" noEditPoints="1" noAdjustHandles="1" noChangeArrowheads="1" noChangeShapeType="1" noCrop="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flipH="1">
            <a:off x="0" y="0"/>
            <a:ext cx="18288000" cy="10287000"/>
          </a:xfrm>
          <a:prstGeom prst="rect">
            <a:avLst/>
          </a:prstGeom>
        </p:spPr>
      </p:pic>
      <p:pic>
        <p:nvPicPr>
          <p:cNvPr id="7" name="Picture 6"/>
          <p:cNvPicPr>
            <a:picLocks noChangeAspect="1"/>
          </p:cNvPicPr>
          <p:nvPr/>
        </p:nvPicPr>
        <p:blipFill>
          <a:blip r:embed="rId7"/>
          <a:stretch>
            <a:fillRect/>
          </a:stretch>
        </p:blipFill>
        <p:spPr>
          <a:xfrm>
            <a:off x="7848600" y="1546244"/>
            <a:ext cx="11053006" cy="7102456"/>
          </a:xfrm>
          <a:prstGeom prst="rect">
            <a:avLst/>
          </a:prstGeom>
        </p:spPr>
      </p:pic>
    </p:spTree>
    <p:extLst>
      <p:ext uri="{BB962C8B-B14F-4D97-AF65-F5344CB8AC3E}">
        <p14:creationId xmlns:p14="http://schemas.microsoft.com/office/powerpoint/2010/main" val="27908898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6"/>
          <p:cNvGrpSpPr>
            <a:grpSpLocks noChangeAspect="1"/>
          </p:cNvGrpSpPr>
          <p:nvPr/>
        </p:nvGrpSpPr>
        <p:grpSpPr>
          <a:xfrm>
            <a:off x="5350424" y="371531"/>
            <a:ext cx="7620000" cy="1567428"/>
            <a:chOff x="0" y="0"/>
            <a:chExt cx="4828540" cy="4716780"/>
          </a:xfrm>
          <a:solidFill>
            <a:schemeClr val="bg1"/>
          </a:solidFill>
        </p:grpSpPr>
        <p:sp>
          <p:nvSpPr>
            <p:cNvPr id="19"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grpFill/>
            <a:ln w="12700">
              <a:solidFill>
                <a:srgbClr val="000000"/>
              </a:solidFill>
            </a:ln>
          </p:spPr>
        </p:sp>
      </p:grpSp>
      <p:sp>
        <p:nvSpPr>
          <p:cNvPr id="3" name="TextBox 2"/>
          <p:cNvSpPr txBox="1"/>
          <p:nvPr/>
        </p:nvSpPr>
        <p:spPr>
          <a:xfrm>
            <a:off x="5105400" y="723900"/>
            <a:ext cx="8110048" cy="830997"/>
          </a:xfrm>
          <a:prstGeom prst="rect">
            <a:avLst/>
          </a:prstGeom>
          <a:noFill/>
        </p:spPr>
        <p:txBody>
          <a:bodyPr wrap="square" rtlCol="0">
            <a:spAutoFit/>
          </a:bodyPr>
          <a:lstStyle/>
          <a:p>
            <a:pPr algn="ctr"/>
            <a:r>
              <a:rPr lang="en-US" sz="4800" b="1" dirty="0" smtClean="0">
                <a:solidFill>
                  <a:prstClr val="black"/>
                </a:solidFill>
                <a:latin typeface="Times New Roman" panose="02020603050405020304" pitchFamily="18" charset="0"/>
                <a:cs typeface="Times New Roman" panose="02020603050405020304" pitchFamily="18" charset="0"/>
              </a:rPr>
              <a:t>1. </a:t>
            </a:r>
            <a:r>
              <a:rPr lang="en-US" sz="4800" b="1" dirty="0" err="1" smtClean="0">
                <a:solidFill>
                  <a:prstClr val="black"/>
                </a:solidFill>
                <a:latin typeface="Times New Roman" panose="02020603050405020304" pitchFamily="18" charset="0"/>
                <a:cs typeface="Times New Roman" panose="02020603050405020304" pitchFamily="18" charset="0"/>
              </a:rPr>
              <a:t>Đọc</a:t>
            </a:r>
            <a:r>
              <a:rPr lang="en-US" sz="4800" b="1" dirty="0" smtClean="0">
                <a:solidFill>
                  <a:prstClr val="black"/>
                </a:solidFill>
                <a:latin typeface="Times New Roman" panose="02020603050405020304" pitchFamily="18" charset="0"/>
                <a:cs typeface="Times New Roman" panose="02020603050405020304" pitchFamily="18" charset="0"/>
              </a:rPr>
              <a:t>- </a:t>
            </a:r>
            <a:r>
              <a:rPr lang="en-US" sz="4800" b="1" dirty="0" err="1" smtClean="0">
                <a:solidFill>
                  <a:prstClr val="black"/>
                </a:solidFill>
                <a:latin typeface="Times New Roman" panose="02020603050405020304" pitchFamily="18" charset="0"/>
                <a:cs typeface="Times New Roman" panose="02020603050405020304" pitchFamily="18" charset="0"/>
              </a:rPr>
              <a:t>chú</a:t>
            </a:r>
            <a:r>
              <a:rPr lang="en-US" sz="4800" b="1" dirty="0" smtClean="0">
                <a:solidFill>
                  <a:prstClr val="black"/>
                </a:solidFill>
                <a:latin typeface="Times New Roman" panose="02020603050405020304" pitchFamily="18" charset="0"/>
                <a:cs typeface="Times New Roman" panose="02020603050405020304" pitchFamily="18" charset="0"/>
              </a:rPr>
              <a:t> </a:t>
            </a:r>
            <a:r>
              <a:rPr lang="en-US" sz="4800" b="1" dirty="0" err="1" smtClean="0">
                <a:solidFill>
                  <a:prstClr val="black"/>
                </a:solidFill>
                <a:latin typeface="Times New Roman" panose="02020603050405020304" pitchFamily="18" charset="0"/>
                <a:cs typeface="Times New Roman" panose="02020603050405020304" pitchFamily="18" charset="0"/>
              </a:rPr>
              <a:t>thích</a:t>
            </a:r>
            <a:endParaRPr lang="en-US" sz="4800" b="1" dirty="0">
              <a:solidFill>
                <a:prstClr val="black"/>
              </a:solidFill>
              <a:latin typeface="Times New Roman" panose="02020603050405020304" pitchFamily="18" charset="0"/>
              <a:cs typeface="Times New Roman" panose="02020603050405020304" pitchFamily="18" charset="0"/>
            </a:endParaRPr>
          </a:p>
        </p:txBody>
      </p:sp>
      <p:pic>
        <p:nvPicPr>
          <p:cNvPr id="18"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134873" y="-737790"/>
            <a:ext cx="2825743" cy="2676749"/>
          </a:xfrm>
          <a:prstGeom prst="rect">
            <a:avLst/>
          </a:prstGeom>
        </p:spPr>
      </p:pic>
      <p:sp>
        <p:nvSpPr>
          <p:cNvPr id="20" name="TextBox 19"/>
          <p:cNvSpPr txBox="1"/>
          <p:nvPr/>
        </p:nvSpPr>
        <p:spPr>
          <a:xfrm>
            <a:off x="1066800" y="2364584"/>
            <a:ext cx="6624294" cy="1189493"/>
          </a:xfrm>
          <a:prstGeom prst="rect">
            <a:avLst/>
          </a:prstGeom>
          <a:noFill/>
        </p:spPr>
        <p:txBody>
          <a:bodyPr wrap="square" rtlCol="0">
            <a:spAutoFit/>
          </a:bodyPr>
          <a:lstStyle/>
          <a:p>
            <a:pPr algn="just">
              <a:lnSpc>
                <a:spcPct val="150000"/>
              </a:lnSpc>
            </a:pPr>
            <a:r>
              <a:rPr lang="en-US" sz="5400" dirty="0" smtClean="0">
                <a:latin typeface="Times New Roman" panose="02020603050405020304" pitchFamily="18" charset="0"/>
                <a:cs typeface="Times New Roman" panose="02020603050405020304" pitchFamily="18" charset="0"/>
              </a:rPr>
              <a:t>a. </a:t>
            </a:r>
            <a:r>
              <a:rPr lang="en-US" sz="5400" dirty="0" err="1" smtClean="0">
                <a:latin typeface="Times New Roman" panose="02020603050405020304" pitchFamily="18" charset="0"/>
                <a:cs typeface="Times New Roman" panose="02020603050405020304" pitchFamily="18" charset="0"/>
              </a:rPr>
              <a:t>Đọc</a:t>
            </a:r>
            <a:endParaRPr lang="vi-VN" sz="54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092200" y="3875335"/>
            <a:ext cx="11480800" cy="2862322"/>
          </a:xfrm>
          <a:prstGeom prst="rect">
            <a:avLst/>
          </a:prstGeom>
          <a:noFill/>
        </p:spPr>
        <p:txBody>
          <a:bodyPr wrap="square" rtlCol="0">
            <a:spAutoFit/>
          </a:bodyPr>
          <a:lstStyle/>
          <a:p>
            <a:pPr algn="just">
              <a:lnSpc>
                <a:spcPct val="150000"/>
              </a:lnSpc>
            </a:pPr>
            <a:r>
              <a:rPr lang="en-US" sz="4000" dirty="0" smtClean="0">
                <a:latin typeface="Times New Roman" panose="02020603050405020304" pitchFamily="18" charset="0"/>
                <a:cs typeface="Times New Roman" panose="02020603050405020304" pitchFamily="18" charset="0"/>
              </a:rPr>
              <a:t>- GV </a:t>
            </a:r>
            <a:r>
              <a:rPr lang="en-US" sz="4000" dirty="0" err="1" smtClean="0">
                <a:latin typeface="Times New Roman" panose="02020603050405020304" pitchFamily="18" charset="0"/>
                <a:cs typeface="Times New Roman" panose="02020603050405020304" pitchFamily="18" charset="0"/>
              </a:rPr>
              <a:t>gọi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sinh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từng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phần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văn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bản</a:t>
            </a:r>
            <a:endParaRPr lang="en-US" sz="4000" dirty="0" smtClean="0">
              <a:latin typeface="Times New Roman" panose="02020603050405020304" pitchFamily="18" charset="0"/>
              <a:cs typeface="Times New Roman" panose="02020603050405020304" pitchFamily="18" charset="0"/>
            </a:endParaRPr>
          </a:p>
          <a:p>
            <a:pPr algn="just">
              <a:lnSpc>
                <a:spcPct val="150000"/>
              </a:lnSpc>
            </a:pPr>
            <a:r>
              <a:rPr lang="en-US" sz="4000"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Giọng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rành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rẽ</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khúc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chiết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độ</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thích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thú</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nhiên</a:t>
            </a:r>
            <a:endParaRPr lang="vi-VN" sz="4000" dirty="0">
              <a:latin typeface="Times New Roman" panose="02020603050405020304" pitchFamily="18" charset="0"/>
              <a:cs typeface="Times New Roman" panose="02020603050405020304" pitchFamily="18" charset="0"/>
            </a:endParaRPr>
          </a:p>
        </p:txBody>
      </p:sp>
      <p:pic>
        <p:nvPicPr>
          <p:cNvPr id="9"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2978441" y="3554077"/>
            <a:ext cx="4617124" cy="6777429"/>
          </a:xfrm>
          <a:prstGeom prst="rect">
            <a:avLst/>
          </a:prstGeom>
        </p:spPr>
      </p:pic>
    </p:spTree>
    <p:extLst>
      <p:ext uri="{BB962C8B-B14F-4D97-AF65-F5344CB8AC3E}">
        <p14:creationId xmlns:p14="http://schemas.microsoft.com/office/powerpoint/2010/main" val="103607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476287">
            <a:off x="16759715" y="-85058"/>
            <a:ext cx="1636855" cy="1434481"/>
          </a:xfrm>
          <a:prstGeom prst="rect">
            <a:avLst/>
          </a:prstGeom>
        </p:spPr>
      </p:pic>
      <p:pic>
        <p:nvPicPr>
          <p:cNvPr id="7" name="Picture 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8235">
            <a:off x="-707016" y="8838452"/>
            <a:ext cx="2633231" cy="1517698"/>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09596" y="6849027"/>
            <a:ext cx="972414" cy="1191153"/>
          </a:xfrm>
          <a:prstGeom prst="rect">
            <a:avLst/>
          </a:prstGeom>
        </p:spPr>
      </p:pic>
      <p:grpSp>
        <p:nvGrpSpPr>
          <p:cNvPr id="6" name="Group 6"/>
          <p:cNvGrpSpPr>
            <a:grpSpLocks noChangeAspect="1"/>
          </p:cNvGrpSpPr>
          <p:nvPr/>
        </p:nvGrpSpPr>
        <p:grpSpPr>
          <a:xfrm>
            <a:off x="5350424" y="371531"/>
            <a:ext cx="7620000" cy="1567428"/>
            <a:chOff x="0" y="0"/>
            <a:chExt cx="4828540" cy="4716780"/>
          </a:xfrm>
          <a:solidFill>
            <a:schemeClr val="bg1"/>
          </a:solidFill>
        </p:grpSpPr>
        <p:sp>
          <p:nvSpPr>
            <p:cNvPr id="9"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grpFill/>
            <a:ln w="12700">
              <a:solidFill>
                <a:srgbClr val="000000"/>
              </a:solidFill>
            </a:ln>
          </p:spPr>
        </p:sp>
      </p:grpSp>
      <p:sp>
        <p:nvSpPr>
          <p:cNvPr id="10" name="TextBox 9"/>
          <p:cNvSpPr txBox="1"/>
          <p:nvPr/>
        </p:nvSpPr>
        <p:spPr>
          <a:xfrm>
            <a:off x="5105400" y="723900"/>
            <a:ext cx="8110048" cy="830997"/>
          </a:xfrm>
          <a:prstGeom prst="rect">
            <a:avLst/>
          </a:prstGeom>
          <a:noFill/>
        </p:spPr>
        <p:txBody>
          <a:bodyPr wrap="square" rtlCol="0">
            <a:spAutoFit/>
          </a:bodyPr>
          <a:lstStyle/>
          <a:p>
            <a:pPr algn="ctr"/>
            <a:r>
              <a:rPr lang="en-US" sz="4800" b="1" dirty="0" smtClean="0">
                <a:solidFill>
                  <a:prstClr val="black"/>
                </a:solidFill>
                <a:latin typeface="Times New Roman" panose="02020603050405020304" pitchFamily="18" charset="0"/>
                <a:cs typeface="Times New Roman" panose="02020603050405020304" pitchFamily="18" charset="0"/>
              </a:rPr>
              <a:t>1. </a:t>
            </a:r>
            <a:r>
              <a:rPr lang="en-US" sz="4800" b="1" dirty="0" err="1" smtClean="0">
                <a:solidFill>
                  <a:prstClr val="black"/>
                </a:solidFill>
                <a:latin typeface="Times New Roman" panose="02020603050405020304" pitchFamily="18" charset="0"/>
                <a:cs typeface="Times New Roman" panose="02020603050405020304" pitchFamily="18" charset="0"/>
              </a:rPr>
              <a:t>Đọc</a:t>
            </a:r>
            <a:r>
              <a:rPr lang="en-US" sz="4800" b="1" dirty="0" smtClean="0">
                <a:solidFill>
                  <a:prstClr val="black"/>
                </a:solidFill>
                <a:latin typeface="Times New Roman" panose="02020603050405020304" pitchFamily="18" charset="0"/>
                <a:cs typeface="Times New Roman" panose="02020603050405020304" pitchFamily="18" charset="0"/>
              </a:rPr>
              <a:t>- </a:t>
            </a:r>
            <a:r>
              <a:rPr lang="en-US" sz="4800" b="1" dirty="0" err="1" smtClean="0">
                <a:solidFill>
                  <a:prstClr val="black"/>
                </a:solidFill>
                <a:latin typeface="Times New Roman" panose="02020603050405020304" pitchFamily="18" charset="0"/>
                <a:cs typeface="Times New Roman" panose="02020603050405020304" pitchFamily="18" charset="0"/>
              </a:rPr>
              <a:t>chú</a:t>
            </a:r>
            <a:r>
              <a:rPr lang="en-US" sz="4800" b="1" dirty="0" smtClean="0">
                <a:solidFill>
                  <a:prstClr val="black"/>
                </a:solidFill>
                <a:latin typeface="Times New Roman" panose="02020603050405020304" pitchFamily="18" charset="0"/>
                <a:cs typeface="Times New Roman" panose="02020603050405020304" pitchFamily="18" charset="0"/>
              </a:rPr>
              <a:t> </a:t>
            </a:r>
            <a:r>
              <a:rPr lang="en-US" sz="4800" b="1" dirty="0" err="1" smtClean="0">
                <a:solidFill>
                  <a:prstClr val="black"/>
                </a:solidFill>
                <a:latin typeface="Times New Roman" panose="02020603050405020304" pitchFamily="18" charset="0"/>
                <a:cs typeface="Times New Roman" panose="02020603050405020304" pitchFamily="18" charset="0"/>
              </a:rPr>
              <a:t>thích</a:t>
            </a:r>
            <a:endParaRPr lang="en-US" sz="4800" b="1"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066800" y="2364584"/>
            <a:ext cx="6624294" cy="1189493"/>
          </a:xfrm>
          <a:prstGeom prst="rect">
            <a:avLst/>
          </a:prstGeom>
          <a:noFill/>
        </p:spPr>
        <p:txBody>
          <a:bodyPr wrap="square" rtlCol="0">
            <a:spAutoFit/>
          </a:bodyPr>
          <a:lstStyle/>
          <a:p>
            <a:pPr algn="just">
              <a:lnSpc>
                <a:spcPct val="150000"/>
              </a:lnSpc>
            </a:pPr>
            <a:r>
              <a:rPr lang="en-US" sz="5400" dirty="0" smtClean="0">
                <a:latin typeface="Times New Roman" panose="02020603050405020304" pitchFamily="18" charset="0"/>
                <a:cs typeface="Times New Roman" panose="02020603050405020304" pitchFamily="18" charset="0"/>
              </a:rPr>
              <a:t>b. </a:t>
            </a:r>
            <a:r>
              <a:rPr lang="en-US" sz="5400" dirty="0" err="1" smtClean="0">
                <a:latin typeface="Times New Roman" panose="02020603050405020304" pitchFamily="18" charset="0"/>
                <a:cs typeface="Times New Roman" panose="02020603050405020304" pitchFamily="18" charset="0"/>
              </a:rPr>
              <a:t>Chú</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thích</a:t>
            </a:r>
            <a:endParaRPr lang="vi-VN" sz="5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38200" y="3680964"/>
            <a:ext cx="16967200" cy="5632311"/>
          </a:xfrm>
          <a:prstGeom prst="rect">
            <a:avLst/>
          </a:prstGeom>
          <a:noFill/>
        </p:spPr>
        <p:txBody>
          <a:bodyPr wrap="square" rtlCol="0">
            <a:spAutoFit/>
          </a:bodyPr>
          <a:lstStyle/>
          <a:p>
            <a:pPr algn="just">
              <a:lnSpc>
                <a:spcPct val="150000"/>
              </a:lnSpc>
            </a:pPr>
            <a:r>
              <a:rPr lang="en-US" sz="4000"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Định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kì</a:t>
            </a:r>
            <a:r>
              <a:rPr lang="en-US" sz="4000" b="1"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khoảng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một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gian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tương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đối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cố</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định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dánh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dấu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sự</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lặp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đều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đặn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một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hoạt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động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hoặc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hiện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tượng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sự</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kiện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đó</a:t>
            </a:r>
            <a:r>
              <a:rPr lang="en-US" sz="4000" dirty="0" smtClean="0">
                <a:latin typeface="Times New Roman" panose="02020603050405020304" pitchFamily="18" charset="0"/>
                <a:cs typeface="Times New Roman" panose="02020603050405020304" pitchFamily="18" charset="0"/>
              </a:rPr>
              <a:t>.</a:t>
            </a:r>
          </a:p>
          <a:p>
            <a:pPr algn="just">
              <a:lnSpc>
                <a:spcPct val="150000"/>
              </a:lnSpc>
            </a:pPr>
            <a:r>
              <a:rPr lang="en-US" sz="4000"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Linh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nghiệm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có</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hiệu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hiệu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lực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thấy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rõ</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như</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nhờ</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một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động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lạ</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lùng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bí</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ẩn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đó</a:t>
            </a:r>
            <a:r>
              <a:rPr lang="en-US" sz="4000" dirty="0" smtClean="0">
                <a:latin typeface="Times New Roman" panose="02020603050405020304" pitchFamily="18" charset="0"/>
                <a:cs typeface="Times New Roman" panose="02020603050405020304" pitchFamily="18" charset="0"/>
              </a:rPr>
              <a:t>.</a:t>
            </a:r>
          </a:p>
          <a:p>
            <a:pPr algn="just">
              <a:lnSpc>
                <a:spcPct val="150000"/>
              </a:lnSpc>
            </a:pPr>
            <a:r>
              <a:rPr lang="en-US" sz="4000"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Hình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nhân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bằng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giấy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dùng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để</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cúng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rồi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đốt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theo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tục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lệ</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mê</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tín</a:t>
            </a:r>
            <a:r>
              <a:rPr lang="en-US" sz="4000" dirty="0" smtClean="0">
                <a:latin typeface="Times New Roman" panose="02020603050405020304" pitchFamily="18" charset="0"/>
                <a:cs typeface="Times New Roman" panose="02020603050405020304" pitchFamily="18" charset="0"/>
              </a:rPr>
              <a:t>.</a:t>
            </a:r>
          </a:p>
          <a:p>
            <a:pPr algn="just">
              <a:lnSpc>
                <a:spcPct val="150000"/>
              </a:lnSpc>
            </a:pPr>
            <a:r>
              <a:rPr lang="en-US" sz="4000"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Phong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quang</a:t>
            </a:r>
            <a:r>
              <a:rPr lang="en-US" sz="4000" b="1"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quang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đãng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sáng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sủa</a:t>
            </a:r>
            <a:endParaRPr lang="vi-V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7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685800" y="7200900"/>
            <a:ext cx="3954095" cy="4019875"/>
          </a:xfrm>
          <a:prstGeom prst="rect">
            <a:avLst/>
          </a:prstGeom>
        </p:spPr>
      </p:pic>
      <p:pic>
        <p:nvPicPr>
          <p:cNvPr id="4"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476287">
            <a:off x="16723798" y="-372068"/>
            <a:ext cx="1636855" cy="1434481"/>
          </a:xfrm>
          <a:prstGeom prst="rect">
            <a:avLst/>
          </a:prstGeom>
        </p:spPr>
      </p:pic>
      <p:pic>
        <p:nvPicPr>
          <p:cNvPr id="5"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192795">
            <a:off x="13747271" y="9349285"/>
            <a:ext cx="2608683" cy="668771"/>
          </a:xfrm>
          <a:prstGeom prst="rect">
            <a:avLst/>
          </a:prstGeom>
        </p:spPr>
      </p:pic>
      <p:grpSp>
        <p:nvGrpSpPr>
          <p:cNvPr id="6" name="Group 6"/>
          <p:cNvGrpSpPr>
            <a:grpSpLocks noChangeAspect="1"/>
          </p:cNvGrpSpPr>
          <p:nvPr/>
        </p:nvGrpSpPr>
        <p:grpSpPr>
          <a:xfrm>
            <a:off x="5350424" y="371531"/>
            <a:ext cx="7620000" cy="1567428"/>
            <a:chOff x="0" y="0"/>
            <a:chExt cx="4828540" cy="4716780"/>
          </a:xfrm>
          <a:solidFill>
            <a:schemeClr val="bg1"/>
          </a:solidFill>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grpFill/>
            <a:ln w="12700">
              <a:solidFill>
                <a:srgbClr val="000000"/>
              </a:solidFill>
            </a:ln>
          </p:spPr>
        </p:sp>
      </p:grpSp>
      <p:sp>
        <p:nvSpPr>
          <p:cNvPr id="8" name="TextBox 7"/>
          <p:cNvSpPr txBox="1"/>
          <p:nvPr/>
        </p:nvSpPr>
        <p:spPr>
          <a:xfrm>
            <a:off x="5105400" y="723900"/>
            <a:ext cx="8110048" cy="830997"/>
          </a:xfrm>
          <a:prstGeom prst="rect">
            <a:avLst/>
          </a:prstGeom>
          <a:noFill/>
        </p:spPr>
        <p:txBody>
          <a:bodyPr wrap="square" rtlCol="0">
            <a:spAutoFit/>
          </a:bodyPr>
          <a:lstStyle/>
          <a:p>
            <a:pPr algn="ctr"/>
            <a:r>
              <a:rPr lang="en-US" sz="4800" b="1" dirty="0" smtClean="0">
                <a:solidFill>
                  <a:prstClr val="black"/>
                </a:solidFill>
                <a:latin typeface="Times New Roman" panose="02020603050405020304" pitchFamily="18" charset="0"/>
                <a:cs typeface="Times New Roman" panose="02020603050405020304" pitchFamily="18" charset="0"/>
              </a:rPr>
              <a:t>2. </a:t>
            </a:r>
            <a:r>
              <a:rPr lang="en-US" sz="4800" b="1" dirty="0" err="1" smtClean="0">
                <a:solidFill>
                  <a:prstClr val="black"/>
                </a:solidFill>
                <a:latin typeface="Times New Roman" panose="02020603050405020304" pitchFamily="18" charset="0"/>
                <a:cs typeface="Times New Roman" panose="02020603050405020304" pitchFamily="18" charset="0"/>
              </a:rPr>
              <a:t>Tìm</a:t>
            </a:r>
            <a:r>
              <a:rPr lang="en-US" sz="4800" b="1" dirty="0" smtClean="0">
                <a:solidFill>
                  <a:prstClr val="black"/>
                </a:solidFill>
                <a:latin typeface="Times New Roman" panose="02020603050405020304" pitchFamily="18" charset="0"/>
                <a:cs typeface="Times New Roman" panose="02020603050405020304" pitchFamily="18" charset="0"/>
              </a:rPr>
              <a:t> </a:t>
            </a:r>
            <a:r>
              <a:rPr lang="en-US" sz="4800" b="1" dirty="0" err="1" smtClean="0">
                <a:solidFill>
                  <a:prstClr val="black"/>
                </a:solidFill>
                <a:latin typeface="Times New Roman" panose="02020603050405020304" pitchFamily="18" charset="0"/>
                <a:cs typeface="Times New Roman" panose="02020603050405020304" pitchFamily="18" charset="0"/>
              </a:rPr>
              <a:t>hiểu</a:t>
            </a:r>
            <a:r>
              <a:rPr lang="en-US" sz="4800" b="1" dirty="0" smtClean="0">
                <a:solidFill>
                  <a:prstClr val="black"/>
                </a:solidFill>
                <a:latin typeface="Times New Roman" panose="02020603050405020304" pitchFamily="18" charset="0"/>
                <a:cs typeface="Times New Roman" panose="02020603050405020304" pitchFamily="18" charset="0"/>
              </a:rPr>
              <a:t> </a:t>
            </a:r>
            <a:r>
              <a:rPr lang="en-US" sz="4800" b="1" dirty="0" err="1" smtClean="0">
                <a:solidFill>
                  <a:prstClr val="black"/>
                </a:solidFill>
                <a:latin typeface="Times New Roman" panose="02020603050405020304" pitchFamily="18" charset="0"/>
                <a:cs typeface="Times New Roman" panose="02020603050405020304" pitchFamily="18" charset="0"/>
              </a:rPr>
              <a:t>chung</a:t>
            </a:r>
            <a:endParaRPr lang="en-US" sz="4800" b="1" dirty="0">
              <a:solidFill>
                <a:prstClr val="black"/>
              </a:solidFill>
              <a:latin typeface="Times New Roman" panose="02020603050405020304" pitchFamily="18" charset="0"/>
              <a:cs typeface="Times New Roman" panose="02020603050405020304" pitchFamily="18" charset="0"/>
            </a:endParaRPr>
          </a:p>
        </p:txBody>
      </p:sp>
      <p:grpSp>
        <p:nvGrpSpPr>
          <p:cNvPr id="9" name="Group 7"/>
          <p:cNvGrpSpPr/>
          <p:nvPr/>
        </p:nvGrpSpPr>
        <p:grpSpPr>
          <a:xfrm>
            <a:off x="2667000" y="2939495"/>
            <a:ext cx="13563600" cy="5633005"/>
            <a:chOff x="0" y="0"/>
            <a:chExt cx="3394510" cy="1093028"/>
          </a:xfrm>
        </p:grpSpPr>
        <p:sp>
          <p:nvSpPr>
            <p:cNvPr id="10" name="Freeform 8"/>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solidFill>
              <a:srgbClr val="FEF9DD"/>
            </a:solidFill>
          </p:spPr>
        </p:sp>
      </p:grpSp>
      <p:pic>
        <p:nvPicPr>
          <p:cNvPr id="11" name="Picture 13"/>
          <p:cNvPicPr>
            <a:picLocks noChangeAspect="1"/>
          </p:cNvPicPr>
          <p:nvPr/>
        </p:nvPicPr>
        <p:blipFill>
          <a:blip r:embed="rId15" cstate="print">
            <a:alphaModFix amt="73000"/>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951050" y="2705100"/>
            <a:ext cx="1399374" cy="468790"/>
          </a:xfrm>
          <a:prstGeom prst="rect">
            <a:avLst/>
          </a:prstGeom>
        </p:spPr>
      </p:pic>
      <p:sp>
        <p:nvSpPr>
          <p:cNvPr id="12" name="TextBox 13"/>
          <p:cNvSpPr txBox="1"/>
          <p:nvPr/>
        </p:nvSpPr>
        <p:spPr>
          <a:xfrm>
            <a:off x="3086100" y="3355340"/>
            <a:ext cx="12725400" cy="4801314"/>
          </a:xfrm>
          <a:prstGeom prst="rect">
            <a:avLst/>
          </a:prstGeom>
        </p:spPr>
        <p:txBody>
          <a:bodyPr wrap="square" lIns="0" tIns="0" rIns="0" bIns="0" rtlCol="0" anchor="t">
            <a:spAutoFit/>
          </a:bodyPr>
          <a:lstStyle/>
          <a:p>
            <a:pPr lvl="0" algn="just">
              <a:lnSpc>
                <a:spcPct val="130000"/>
              </a:lnSpc>
            </a:pPr>
            <a:r>
              <a:rPr lang="en-US" sz="4000" b="1" dirty="0" smtClean="0">
                <a:solidFill>
                  <a:srgbClr val="000000"/>
                </a:solidFill>
                <a:latin typeface="Times New Roman" panose="02020603050405020304" pitchFamily="18" charset="0"/>
                <a:cs typeface="Times New Roman" panose="02020603050405020304" pitchFamily="18" charset="0"/>
              </a:rPr>
              <a:t>a. </a:t>
            </a:r>
            <a:r>
              <a:rPr lang="en-US" sz="4000" b="1" dirty="0" err="1" smtClean="0">
                <a:solidFill>
                  <a:srgbClr val="000000"/>
                </a:solidFill>
                <a:latin typeface="Times New Roman" panose="02020603050405020304" pitchFamily="18" charset="0"/>
                <a:cs typeface="Times New Roman" panose="02020603050405020304" pitchFamily="18" charset="0"/>
              </a:rPr>
              <a:t>Tác</a:t>
            </a:r>
            <a:r>
              <a:rPr lang="en-US" sz="4000" b="1" dirty="0" smtClean="0">
                <a:solidFill>
                  <a:srgbClr val="000000"/>
                </a:solidFill>
                <a:latin typeface="Times New Roman" panose="02020603050405020304" pitchFamily="18" charset="0"/>
                <a:cs typeface="Times New Roman" panose="02020603050405020304" pitchFamily="18" charset="0"/>
              </a:rPr>
              <a:t> </a:t>
            </a:r>
            <a:r>
              <a:rPr lang="en-US" sz="4000" b="1" dirty="0" err="1" smtClean="0">
                <a:solidFill>
                  <a:srgbClr val="000000"/>
                </a:solidFill>
                <a:latin typeface="Times New Roman" panose="02020603050405020304" pitchFamily="18" charset="0"/>
                <a:cs typeface="Times New Roman" panose="02020603050405020304" pitchFamily="18" charset="0"/>
              </a:rPr>
              <a:t>giả</a:t>
            </a:r>
            <a:r>
              <a:rPr lang="en-US" sz="4000" b="1" dirty="0" smtClean="0">
                <a:solidFill>
                  <a:srgbClr val="000000"/>
                </a:solidFill>
                <a:latin typeface="Times New Roman" panose="02020603050405020304" pitchFamily="18" charset="0"/>
                <a:cs typeface="Times New Roman" panose="02020603050405020304" pitchFamily="18" charset="0"/>
              </a:rPr>
              <a:t>: </a:t>
            </a:r>
            <a:r>
              <a:rPr lang="en-US" sz="4000" b="1" dirty="0" err="1" smtClean="0">
                <a:solidFill>
                  <a:srgbClr val="000000"/>
                </a:solidFill>
                <a:latin typeface="Times New Roman" panose="02020603050405020304" pitchFamily="18" charset="0"/>
                <a:cs typeface="Times New Roman" panose="02020603050405020304" pitchFamily="18" charset="0"/>
              </a:rPr>
              <a:t>Phạm</a:t>
            </a:r>
            <a:r>
              <a:rPr lang="en-US" sz="4000" b="1" dirty="0" smtClean="0">
                <a:solidFill>
                  <a:srgbClr val="000000"/>
                </a:solidFill>
                <a:latin typeface="Times New Roman" panose="02020603050405020304" pitchFamily="18" charset="0"/>
                <a:cs typeface="Times New Roman" panose="02020603050405020304" pitchFamily="18" charset="0"/>
              </a:rPr>
              <a:t> </a:t>
            </a:r>
            <a:r>
              <a:rPr lang="en-US" sz="4000" b="1" dirty="0" err="1" smtClean="0">
                <a:solidFill>
                  <a:srgbClr val="000000"/>
                </a:solidFill>
                <a:latin typeface="Times New Roman" panose="02020603050405020304" pitchFamily="18" charset="0"/>
                <a:cs typeface="Times New Roman" panose="02020603050405020304" pitchFamily="18" charset="0"/>
              </a:rPr>
              <a:t>Thùy</a:t>
            </a:r>
            <a:r>
              <a:rPr lang="en-US" sz="4000" b="1" dirty="0" smtClean="0">
                <a:solidFill>
                  <a:srgbClr val="000000"/>
                </a:solidFill>
                <a:latin typeface="Times New Roman" panose="02020603050405020304" pitchFamily="18" charset="0"/>
                <a:cs typeface="Times New Roman" panose="02020603050405020304" pitchFamily="18" charset="0"/>
              </a:rPr>
              <a:t> Dung</a:t>
            </a:r>
          </a:p>
          <a:p>
            <a:pPr lvl="0" algn="just">
              <a:lnSpc>
                <a:spcPct val="130000"/>
              </a:lnSpc>
            </a:pP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Là</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một</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cây</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bút</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có</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bài</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viết</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xuất</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hiện</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đều</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đặn</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trên</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tạp</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chí</a:t>
            </a:r>
            <a:r>
              <a:rPr lang="en-US" sz="4000" dirty="0" smtClean="0">
                <a:solidFill>
                  <a:srgbClr val="000000"/>
                </a:solidFill>
                <a:latin typeface="Times New Roman" panose="02020603050405020304" pitchFamily="18" charset="0"/>
                <a:cs typeface="Times New Roman" panose="02020603050405020304" pitchFamily="18" charset="0"/>
              </a:rPr>
              <a:t> Di </a:t>
            </a:r>
            <a:r>
              <a:rPr lang="en-US" sz="4000" dirty="0" err="1" smtClean="0">
                <a:solidFill>
                  <a:srgbClr val="000000"/>
                </a:solidFill>
                <a:latin typeface="Times New Roman" panose="02020603050405020304" pitchFamily="18" charset="0"/>
                <a:cs typeface="Times New Roman" panose="02020603050405020304" pitchFamily="18" charset="0"/>
              </a:rPr>
              <a:t>sản</a:t>
            </a:r>
            <a:r>
              <a:rPr lang="en-US" sz="4000" dirty="0" smtClean="0">
                <a:solidFill>
                  <a:srgbClr val="000000"/>
                </a:solidFill>
                <a:latin typeface="Times New Roman" panose="02020603050405020304" pitchFamily="18" charset="0"/>
                <a:cs typeface="Times New Roman" panose="02020603050405020304" pitchFamily="18" charset="0"/>
              </a:rPr>
              <a:t> (Heritage) </a:t>
            </a:r>
            <a:r>
              <a:rPr lang="en-US" sz="4000" dirty="0" err="1" smtClean="0">
                <a:solidFill>
                  <a:srgbClr val="000000"/>
                </a:solidFill>
                <a:latin typeface="Times New Roman" panose="02020603050405020304" pitchFamily="18" charset="0"/>
                <a:cs typeface="Times New Roman" panose="02020603050405020304" pitchFamily="18" charset="0"/>
              </a:rPr>
              <a:t>của</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Hãng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Hàng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không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Quốc</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gia</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Việt</a:t>
            </a:r>
            <a:r>
              <a:rPr lang="en-US" sz="4000" dirty="0" smtClean="0">
                <a:solidFill>
                  <a:srgbClr val="000000"/>
                </a:solidFill>
                <a:latin typeface="Times New Roman" panose="02020603050405020304" pitchFamily="18" charset="0"/>
                <a:cs typeface="Times New Roman" panose="02020603050405020304" pitchFamily="18" charset="0"/>
              </a:rPr>
              <a:t> Nam (Vietnam Airlines).</a:t>
            </a:r>
          </a:p>
          <a:p>
            <a:pPr lvl="0" algn="just">
              <a:lnSpc>
                <a:spcPct val="130000"/>
              </a:lnSpc>
            </a:pP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Các</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bài</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viết</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của</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chị</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đã</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đưa</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đến</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cho</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người</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đọc</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nhiều</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thông</a:t>
            </a:r>
            <a:r>
              <a:rPr lang="en-US" sz="4000" dirty="0" smtClean="0">
                <a:solidFill>
                  <a:srgbClr val="000000"/>
                </a:solidFill>
                <a:latin typeface="Times New Roman" panose="02020603050405020304" pitchFamily="18" charset="0"/>
                <a:cs typeface="Times New Roman" panose="02020603050405020304" pitchFamily="18" charset="0"/>
              </a:rPr>
              <a:t> tin </a:t>
            </a:r>
            <a:r>
              <a:rPr lang="en-US" sz="4000" dirty="0" err="1" smtClean="0">
                <a:solidFill>
                  <a:srgbClr val="000000"/>
                </a:solidFill>
                <a:latin typeface="Times New Roman" panose="02020603050405020304" pitchFamily="18" charset="0"/>
                <a:cs typeface="Times New Roman" panose="02020603050405020304" pitchFamily="18" charset="0"/>
              </a:rPr>
              <a:t>thú</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vị</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về</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cuộc</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sống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muôn</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màu</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trên</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mọi</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miền</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Tổ</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quốc</a:t>
            </a:r>
            <a:r>
              <a:rPr lang="en-US" sz="4000" dirty="0" smtClean="0">
                <a:solidFill>
                  <a:srgbClr val="000000"/>
                </a:solidFill>
                <a:latin typeface="Times New Roman" panose="02020603050405020304" pitchFamily="18" charset="0"/>
                <a:cs typeface="Times New Roman" panose="02020603050405020304" pitchFamily="18" charset="0"/>
              </a:rPr>
              <a:t>.</a:t>
            </a:r>
            <a:endParaRPr lang="vi-VN" sz="4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567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6"/>
          <p:cNvGrpSpPr/>
          <p:nvPr/>
        </p:nvGrpSpPr>
        <p:grpSpPr>
          <a:xfrm>
            <a:off x="13487400" y="4457700"/>
            <a:ext cx="4155580" cy="3667299"/>
            <a:chOff x="0" y="0"/>
            <a:chExt cx="5207944" cy="5231288"/>
          </a:xfrm>
        </p:grpSpPr>
        <p:sp>
          <p:nvSpPr>
            <p:cNvPr id="30" name="Freeform 7"/>
            <p:cNvSpPr/>
            <p:nvPr/>
          </p:nvSpPr>
          <p:spPr>
            <a:xfrm>
              <a:off x="0" y="0"/>
              <a:ext cx="5207889" cy="5231257"/>
            </a:xfrm>
            <a:custGeom>
              <a:avLst/>
              <a:gdLst/>
              <a:ahLst/>
              <a:cxnLst/>
              <a:rect l="l" t="t" r="r" b="b"/>
              <a:pathLst>
                <a:path w="5207889" h="5231257">
                  <a:moveTo>
                    <a:pt x="2604008" y="0"/>
                  </a:moveTo>
                  <a:cubicBezTo>
                    <a:pt x="4043934" y="6477"/>
                    <a:pt x="5207889" y="1175639"/>
                    <a:pt x="5207889" y="2615692"/>
                  </a:cubicBezTo>
                  <a:cubicBezTo>
                    <a:pt x="5207889" y="4055745"/>
                    <a:pt x="4043934" y="5224907"/>
                    <a:pt x="2604008" y="5231257"/>
                  </a:cubicBezTo>
                  <a:cubicBezTo>
                    <a:pt x="1163955" y="5224907"/>
                    <a:pt x="0" y="4055618"/>
                    <a:pt x="0" y="2615692"/>
                  </a:cubicBezTo>
                  <a:cubicBezTo>
                    <a:pt x="0" y="1175766"/>
                    <a:pt x="1163955" y="6477"/>
                    <a:pt x="2604008" y="0"/>
                  </a:cubicBezTo>
                  <a:close/>
                </a:path>
              </a:pathLst>
            </a:custGeom>
            <a:solidFill>
              <a:srgbClr val="FAEFC8"/>
            </a:solidFill>
          </p:spPr>
        </p:sp>
      </p:grpSp>
      <p:sp>
        <p:nvSpPr>
          <p:cNvPr id="3" name="TextBox 2"/>
          <p:cNvSpPr txBox="1"/>
          <p:nvPr/>
        </p:nvSpPr>
        <p:spPr>
          <a:xfrm>
            <a:off x="381000" y="571500"/>
            <a:ext cx="8110048" cy="707886"/>
          </a:xfrm>
          <a:prstGeom prst="rect">
            <a:avLst/>
          </a:prstGeom>
          <a:noFill/>
        </p:spPr>
        <p:txBody>
          <a:bodyPr wrap="square" rtlCol="0">
            <a:spAutoFit/>
          </a:bodyPr>
          <a:lstStyle/>
          <a:p>
            <a:pPr algn="just"/>
            <a:r>
              <a:rPr lang="en-US" sz="4000" b="1" dirty="0" smtClean="0">
                <a:solidFill>
                  <a:prstClr val="black"/>
                </a:solidFill>
                <a:latin typeface="Times New Roman" panose="02020603050405020304" pitchFamily="18" charset="0"/>
                <a:cs typeface="Times New Roman" panose="02020603050405020304" pitchFamily="18" charset="0"/>
              </a:rPr>
              <a:t>b. </a:t>
            </a:r>
            <a:r>
              <a:rPr lang="en-US" sz="4000" b="1" dirty="0" err="1" smtClean="0">
                <a:solidFill>
                  <a:prstClr val="black"/>
                </a:solidFill>
                <a:latin typeface="Times New Roman" panose="02020603050405020304" pitchFamily="18" charset="0"/>
                <a:cs typeface="Times New Roman" panose="02020603050405020304" pitchFamily="18" charset="0"/>
              </a:rPr>
              <a:t>Tác</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phẩm</a:t>
            </a:r>
            <a:endParaRPr lang="en-US" sz="4000" b="1" dirty="0">
              <a:solidFill>
                <a:prstClr val="black"/>
              </a:solidFill>
              <a:latin typeface="Times New Roman" panose="02020603050405020304" pitchFamily="18" charset="0"/>
              <a:cs typeface="Times New Roman" panose="02020603050405020304" pitchFamily="18" charset="0"/>
            </a:endParaRPr>
          </a:p>
        </p:txBody>
      </p:sp>
      <p:grpSp>
        <p:nvGrpSpPr>
          <p:cNvPr id="19" name="Group 6"/>
          <p:cNvGrpSpPr/>
          <p:nvPr/>
        </p:nvGrpSpPr>
        <p:grpSpPr>
          <a:xfrm>
            <a:off x="1114016" y="2457393"/>
            <a:ext cx="4155580" cy="3667299"/>
            <a:chOff x="0" y="0"/>
            <a:chExt cx="5207944" cy="5231288"/>
          </a:xfrm>
        </p:grpSpPr>
        <p:sp>
          <p:nvSpPr>
            <p:cNvPr id="20" name="Freeform 7"/>
            <p:cNvSpPr/>
            <p:nvPr/>
          </p:nvSpPr>
          <p:spPr>
            <a:xfrm>
              <a:off x="0" y="0"/>
              <a:ext cx="5207889" cy="5231257"/>
            </a:xfrm>
            <a:custGeom>
              <a:avLst/>
              <a:gdLst/>
              <a:ahLst/>
              <a:cxnLst/>
              <a:rect l="l" t="t" r="r" b="b"/>
              <a:pathLst>
                <a:path w="5207889" h="5231257">
                  <a:moveTo>
                    <a:pt x="2604008" y="0"/>
                  </a:moveTo>
                  <a:cubicBezTo>
                    <a:pt x="4043934" y="6477"/>
                    <a:pt x="5207889" y="1175639"/>
                    <a:pt x="5207889" y="2615692"/>
                  </a:cubicBezTo>
                  <a:cubicBezTo>
                    <a:pt x="5207889" y="4055745"/>
                    <a:pt x="4043934" y="5224907"/>
                    <a:pt x="2604008" y="5231257"/>
                  </a:cubicBezTo>
                  <a:cubicBezTo>
                    <a:pt x="1163955" y="5224907"/>
                    <a:pt x="0" y="4055618"/>
                    <a:pt x="0" y="2615692"/>
                  </a:cubicBezTo>
                  <a:cubicBezTo>
                    <a:pt x="0" y="1175766"/>
                    <a:pt x="1163955" y="6477"/>
                    <a:pt x="2604008" y="0"/>
                  </a:cubicBezTo>
                  <a:close/>
                </a:path>
              </a:pathLst>
            </a:custGeom>
            <a:solidFill>
              <a:srgbClr val="FAEFC8"/>
            </a:solidFill>
          </p:spPr>
        </p:sp>
      </p:grpSp>
      <p:sp>
        <p:nvSpPr>
          <p:cNvPr id="21" name="TextBox 13"/>
          <p:cNvSpPr txBox="1"/>
          <p:nvPr/>
        </p:nvSpPr>
        <p:spPr>
          <a:xfrm>
            <a:off x="1177414" y="2591044"/>
            <a:ext cx="3871870" cy="3200876"/>
          </a:xfrm>
          <a:prstGeom prst="rect">
            <a:avLst/>
          </a:prstGeom>
        </p:spPr>
        <p:txBody>
          <a:bodyPr wrap="square" lIns="0" tIns="0" rIns="0" bIns="0" rtlCol="0" anchor="t">
            <a:spAutoFit/>
          </a:bodyPr>
          <a:lstStyle/>
          <a:p>
            <a:pPr algn="ctr">
              <a:lnSpc>
                <a:spcPct val="130000"/>
              </a:lnSpc>
            </a:pPr>
            <a:r>
              <a:rPr lang="en-US" sz="4000" b="1" i="1" dirty="0" err="1" smtClean="0">
                <a:solidFill>
                  <a:srgbClr val="000000"/>
                </a:solidFill>
                <a:latin typeface="Times New Roman" panose="02020603050405020304" pitchFamily="18" charset="0"/>
                <a:cs typeface="Times New Roman" panose="02020603050405020304" pitchFamily="18" charset="0"/>
              </a:rPr>
              <a:t>Xuất</a:t>
            </a:r>
            <a:r>
              <a:rPr lang="en-US" sz="4000" b="1" i="1" dirty="0" smtClean="0">
                <a:solidFill>
                  <a:srgbClr val="000000"/>
                </a:solidFill>
                <a:latin typeface="Times New Roman" panose="02020603050405020304" pitchFamily="18" charset="0"/>
                <a:cs typeface="Times New Roman" panose="02020603050405020304" pitchFamily="18" charset="0"/>
              </a:rPr>
              <a:t> </a:t>
            </a:r>
            <a:r>
              <a:rPr lang="en-US" sz="4000" b="1" i="1" dirty="0" err="1" smtClean="0">
                <a:solidFill>
                  <a:srgbClr val="000000"/>
                </a:solidFill>
                <a:latin typeface="Times New Roman" panose="02020603050405020304" pitchFamily="18" charset="0"/>
                <a:cs typeface="Times New Roman" panose="02020603050405020304" pitchFamily="18" charset="0"/>
              </a:rPr>
              <a:t>xứ</a:t>
            </a:r>
            <a:endParaRPr lang="en-US" sz="4000" b="1" i="1" dirty="0" smtClean="0">
              <a:solidFill>
                <a:srgbClr val="000000"/>
              </a:solidFill>
              <a:latin typeface="Times New Roman" panose="02020603050405020304" pitchFamily="18" charset="0"/>
              <a:cs typeface="Times New Roman" panose="02020603050405020304" pitchFamily="18" charset="0"/>
            </a:endParaRPr>
          </a:p>
          <a:p>
            <a:pPr algn="ctr">
              <a:lnSpc>
                <a:spcPct val="130000"/>
              </a:lnSpc>
            </a:pPr>
            <a:r>
              <a:rPr lang="en-US" sz="4000" dirty="0" err="1" smtClean="0">
                <a:solidFill>
                  <a:srgbClr val="000000"/>
                </a:solidFill>
                <a:latin typeface="Times New Roman" panose="02020603050405020304" pitchFamily="18" charset="0"/>
                <a:cs typeface="Times New Roman" panose="02020603050405020304" pitchFamily="18" charset="0"/>
              </a:rPr>
              <a:t>Trích</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trong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tạp</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chí</a:t>
            </a:r>
            <a:r>
              <a:rPr lang="en-US" sz="4000" dirty="0" smtClean="0">
                <a:solidFill>
                  <a:srgbClr val="000000"/>
                </a:solidFill>
                <a:latin typeface="Times New Roman" panose="02020603050405020304" pitchFamily="18" charset="0"/>
                <a:cs typeface="Times New Roman" panose="02020603050405020304" pitchFamily="18" charset="0"/>
              </a:rPr>
              <a:t> “Di </a:t>
            </a:r>
            <a:r>
              <a:rPr lang="en-US" sz="4000" dirty="0" err="1" smtClean="0">
                <a:solidFill>
                  <a:srgbClr val="000000"/>
                </a:solidFill>
                <a:latin typeface="Times New Roman" panose="02020603050405020304" pitchFamily="18" charset="0"/>
                <a:cs typeface="Times New Roman" panose="02020603050405020304" pitchFamily="18" charset="0"/>
              </a:rPr>
              <a:t>sản</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tháng</a:t>
            </a:r>
            <a:r>
              <a:rPr lang="en-US" sz="4000" dirty="0" smtClean="0">
                <a:solidFill>
                  <a:srgbClr val="000000"/>
                </a:solidFill>
                <a:latin typeface="Times New Roman" panose="02020603050405020304" pitchFamily="18" charset="0"/>
                <a:cs typeface="Times New Roman" panose="02020603050405020304" pitchFamily="18" charset="0"/>
              </a:rPr>
              <a:t> 12/2019</a:t>
            </a:r>
            <a:endParaRPr lang="vi-VN" sz="4000" dirty="0">
              <a:solidFill>
                <a:srgbClr val="000000"/>
              </a:solidFill>
              <a:latin typeface="Times New Roman" panose="02020603050405020304" pitchFamily="18" charset="0"/>
              <a:cs typeface="Times New Roman" panose="02020603050405020304" pitchFamily="18" charset="0"/>
            </a:endParaRPr>
          </a:p>
        </p:txBody>
      </p:sp>
      <p:grpSp>
        <p:nvGrpSpPr>
          <p:cNvPr id="22" name="Group 6"/>
          <p:cNvGrpSpPr/>
          <p:nvPr/>
        </p:nvGrpSpPr>
        <p:grpSpPr>
          <a:xfrm>
            <a:off x="4985886" y="4826367"/>
            <a:ext cx="4155580" cy="3667299"/>
            <a:chOff x="0" y="0"/>
            <a:chExt cx="5207944" cy="5231288"/>
          </a:xfrm>
        </p:grpSpPr>
        <p:sp>
          <p:nvSpPr>
            <p:cNvPr id="23" name="Freeform 7"/>
            <p:cNvSpPr/>
            <p:nvPr/>
          </p:nvSpPr>
          <p:spPr>
            <a:xfrm>
              <a:off x="0" y="0"/>
              <a:ext cx="5207889" cy="5231257"/>
            </a:xfrm>
            <a:custGeom>
              <a:avLst/>
              <a:gdLst/>
              <a:ahLst/>
              <a:cxnLst/>
              <a:rect l="l" t="t" r="r" b="b"/>
              <a:pathLst>
                <a:path w="5207889" h="5231257">
                  <a:moveTo>
                    <a:pt x="2604008" y="0"/>
                  </a:moveTo>
                  <a:cubicBezTo>
                    <a:pt x="4043934" y="6477"/>
                    <a:pt x="5207889" y="1175639"/>
                    <a:pt x="5207889" y="2615692"/>
                  </a:cubicBezTo>
                  <a:cubicBezTo>
                    <a:pt x="5207889" y="4055745"/>
                    <a:pt x="4043934" y="5224907"/>
                    <a:pt x="2604008" y="5231257"/>
                  </a:cubicBezTo>
                  <a:cubicBezTo>
                    <a:pt x="1163955" y="5224907"/>
                    <a:pt x="0" y="4055618"/>
                    <a:pt x="0" y="2615692"/>
                  </a:cubicBezTo>
                  <a:cubicBezTo>
                    <a:pt x="0" y="1175766"/>
                    <a:pt x="1163955" y="6477"/>
                    <a:pt x="2604008" y="0"/>
                  </a:cubicBezTo>
                  <a:close/>
                </a:path>
              </a:pathLst>
            </a:custGeom>
            <a:solidFill>
              <a:srgbClr val="FAEFC8"/>
            </a:solidFill>
          </p:spPr>
        </p:sp>
      </p:grpSp>
      <p:sp>
        <p:nvSpPr>
          <p:cNvPr id="24" name="TextBox 13"/>
          <p:cNvSpPr txBox="1"/>
          <p:nvPr/>
        </p:nvSpPr>
        <p:spPr>
          <a:xfrm>
            <a:off x="5424495" y="5528496"/>
            <a:ext cx="3129171" cy="2400657"/>
          </a:xfrm>
          <a:prstGeom prst="rect">
            <a:avLst/>
          </a:prstGeom>
        </p:spPr>
        <p:txBody>
          <a:bodyPr wrap="square" lIns="0" tIns="0" rIns="0" bIns="0" rtlCol="0" anchor="t">
            <a:spAutoFit/>
          </a:bodyPr>
          <a:lstStyle/>
          <a:p>
            <a:pPr algn="ctr">
              <a:lnSpc>
                <a:spcPct val="130000"/>
              </a:lnSpc>
            </a:pPr>
            <a:r>
              <a:rPr lang="en-US" sz="4000" b="1" i="1" dirty="0" err="1" smtClean="0">
                <a:solidFill>
                  <a:srgbClr val="000000"/>
                </a:solidFill>
                <a:latin typeface="Times New Roman" panose="02020603050405020304" pitchFamily="18" charset="0"/>
                <a:cs typeface="Times New Roman" panose="02020603050405020304" pitchFamily="18" charset="0"/>
              </a:rPr>
              <a:t>Thể</a:t>
            </a:r>
            <a:r>
              <a:rPr lang="en-US" sz="4000" b="1" i="1" dirty="0" smtClean="0">
                <a:solidFill>
                  <a:srgbClr val="000000"/>
                </a:solidFill>
                <a:latin typeface="Times New Roman" panose="02020603050405020304" pitchFamily="18" charset="0"/>
                <a:cs typeface="Times New Roman" panose="02020603050405020304" pitchFamily="18" charset="0"/>
              </a:rPr>
              <a:t> </a:t>
            </a:r>
            <a:r>
              <a:rPr lang="en-US" sz="4000" b="1" i="1" dirty="0" err="1" smtClean="0">
                <a:solidFill>
                  <a:srgbClr val="000000"/>
                </a:solidFill>
                <a:latin typeface="Times New Roman" panose="02020603050405020304" pitchFamily="18" charset="0"/>
                <a:cs typeface="Times New Roman" panose="02020603050405020304" pitchFamily="18" charset="0"/>
              </a:rPr>
              <a:t>loại</a:t>
            </a:r>
            <a:endParaRPr lang="en-US" sz="4000" b="1" i="1" dirty="0" smtClean="0">
              <a:solidFill>
                <a:srgbClr val="000000"/>
              </a:solidFill>
              <a:latin typeface="Times New Roman" panose="02020603050405020304" pitchFamily="18" charset="0"/>
              <a:cs typeface="Times New Roman" panose="02020603050405020304" pitchFamily="18" charset="0"/>
            </a:endParaRPr>
          </a:p>
          <a:p>
            <a:pPr algn="ctr">
              <a:lnSpc>
                <a:spcPct val="130000"/>
              </a:lnSpc>
            </a:pPr>
            <a:r>
              <a:rPr lang="en-US" sz="4000" dirty="0" err="1" smtClean="0">
                <a:solidFill>
                  <a:srgbClr val="000000"/>
                </a:solidFill>
                <a:latin typeface="Times New Roman" panose="02020603050405020304" pitchFamily="18" charset="0"/>
                <a:cs typeface="Times New Roman" panose="02020603050405020304" pitchFamily="18" charset="0"/>
              </a:rPr>
              <a:t>Văn</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bản</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thông</a:t>
            </a:r>
            <a:r>
              <a:rPr lang="en-US" sz="4000" dirty="0" smtClean="0">
                <a:solidFill>
                  <a:srgbClr val="000000"/>
                </a:solidFill>
                <a:latin typeface="Times New Roman" panose="02020603050405020304" pitchFamily="18" charset="0"/>
                <a:cs typeface="Times New Roman" panose="02020603050405020304" pitchFamily="18" charset="0"/>
              </a:rPr>
              <a:t> tin</a:t>
            </a:r>
            <a:endParaRPr lang="vi-VN" sz="4000" dirty="0">
              <a:solidFill>
                <a:srgbClr val="000000"/>
              </a:solidFill>
              <a:latin typeface="Times New Roman" panose="02020603050405020304" pitchFamily="18" charset="0"/>
              <a:cs typeface="Times New Roman" panose="02020603050405020304" pitchFamily="18" charset="0"/>
            </a:endParaRPr>
          </a:p>
        </p:txBody>
      </p:sp>
      <p:grpSp>
        <p:nvGrpSpPr>
          <p:cNvPr id="25" name="Group 6"/>
          <p:cNvGrpSpPr/>
          <p:nvPr/>
        </p:nvGrpSpPr>
        <p:grpSpPr>
          <a:xfrm>
            <a:off x="8921154" y="2591044"/>
            <a:ext cx="4155580" cy="3667299"/>
            <a:chOff x="0" y="0"/>
            <a:chExt cx="5207944" cy="5231288"/>
          </a:xfrm>
        </p:grpSpPr>
        <p:sp>
          <p:nvSpPr>
            <p:cNvPr id="26" name="Freeform 7"/>
            <p:cNvSpPr/>
            <p:nvPr/>
          </p:nvSpPr>
          <p:spPr>
            <a:xfrm>
              <a:off x="0" y="0"/>
              <a:ext cx="5207889" cy="5231257"/>
            </a:xfrm>
            <a:custGeom>
              <a:avLst/>
              <a:gdLst/>
              <a:ahLst/>
              <a:cxnLst/>
              <a:rect l="l" t="t" r="r" b="b"/>
              <a:pathLst>
                <a:path w="5207889" h="5231257">
                  <a:moveTo>
                    <a:pt x="2604008" y="0"/>
                  </a:moveTo>
                  <a:cubicBezTo>
                    <a:pt x="4043934" y="6477"/>
                    <a:pt x="5207889" y="1175639"/>
                    <a:pt x="5207889" y="2615692"/>
                  </a:cubicBezTo>
                  <a:cubicBezTo>
                    <a:pt x="5207889" y="4055745"/>
                    <a:pt x="4043934" y="5224907"/>
                    <a:pt x="2604008" y="5231257"/>
                  </a:cubicBezTo>
                  <a:cubicBezTo>
                    <a:pt x="1163955" y="5224907"/>
                    <a:pt x="0" y="4055618"/>
                    <a:pt x="0" y="2615692"/>
                  </a:cubicBezTo>
                  <a:cubicBezTo>
                    <a:pt x="0" y="1175766"/>
                    <a:pt x="1163955" y="6477"/>
                    <a:pt x="2604008" y="0"/>
                  </a:cubicBezTo>
                  <a:close/>
                </a:path>
              </a:pathLst>
            </a:custGeom>
            <a:solidFill>
              <a:srgbClr val="FAEFC8"/>
            </a:solidFill>
          </p:spPr>
        </p:sp>
      </p:grpSp>
      <p:sp>
        <p:nvSpPr>
          <p:cNvPr id="27" name="TextBox 13"/>
          <p:cNvSpPr txBox="1"/>
          <p:nvPr/>
        </p:nvSpPr>
        <p:spPr>
          <a:xfrm>
            <a:off x="8764454" y="3530726"/>
            <a:ext cx="4408917" cy="1520609"/>
          </a:xfrm>
          <a:prstGeom prst="rect">
            <a:avLst/>
          </a:prstGeom>
        </p:spPr>
        <p:txBody>
          <a:bodyPr wrap="square" lIns="0" tIns="0" rIns="0" bIns="0" rtlCol="0" anchor="t">
            <a:spAutoFit/>
          </a:bodyPr>
          <a:lstStyle/>
          <a:p>
            <a:pPr algn="ctr">
              <a:lnSpc>
                <a:spcPct val="130000"/>
              </a:lnSpc>
            </a:pPr>
            <a:r>
              <a:rPr lang="en-US" sz="4000" b="1" i="1" dirty="0" smtClean="0">
                <a:solidFill>
                  <a:srgbClr val="000000"/>
                </a:solidFill>
                <a:latin typeface="Times New Roman" panose="02020603050405020304" pitchFamily="18" charset="0"/>
                <a:cs typeface="Times New Roman" panose="02020603050405020304" pitchFamily="18" charset="0"/>
              </a:rPr>
              <a:t>PTBĐ </a:t>
            </a:r>
            <a:r>
              <a:rPr lang="en-US" sz="4000" b="1" dirty="0" err="1" smtClean="0">
                <a:solidFill>
                  <a:srgbClr val="000000"/>
                </a:solidFill>
                <a:latin typeface="Times New Roman" panose="02020603050405020304" pitchFamily="18" charset="0"/>
                <a:cs typeface="Times New Roman" panose="02020603050405020304" pitchFamily="18" charset="0"/>
              </a:rPr>
              <a:t>chính</a:t>
            </a:r>
            <a:endParaRPr lang="en-US" sz="4000" b="1" dirty="0" smtClean="0">
              <a:solidFill>
                <a:srgbClr val="000000"/>
              </a:solidFill>
              <a:latin typeface="Times New Roman" panose="02020603050405020304" pitchFamily="18" charset="0"/>
              <a:cs typeface="Times New Roman" panose="02020603050405020304" pitchFamily="18" charset="0"/>
            </a:endParaRPr>
          </a:p>
          <a:p>
            <a:pPr algn="ctr">
              <a:lnSpc>
                <a:spcPct val="130000"/>
              </a:lnSpc>
            </a:pPr>
            <a:r>
              <a:rPr lang="en-US" sz="4000" dirty="0" err="1" smtClean="0">
                <a:solidFill>
                  <a:srgbClr val="000000"/>
                </a:solidFill>
                <a:latin typeface="Times New Roman" panose="02020603050405020304" pitchFamily="18" charset="0"/>
                <a:cs typeface="Times New Roman" panose="02020603050405020304" pitchFamily="18" charset="0"/>
              </a:rPr>
              <a:t>Thuyết</a:t>
            </a:r>
            <a:r>
              <a:rPr lang="en-US" sz="4000" dirty="0" smtClean="0">
                <a:solidFill>
                  <a:srgbClr val="000000"/>
                </a:solidFill>
                <a:latin typeface="Times New Roman" panose="02020603050405020304" pitchFamily="18" charset="0"/>
                <a:cs typeface="Times New Roman" panose="02020603050405020304" pitchFamily="18" charset="0"/>
              </a:rPr>
              <a:t> minh</a:t>
            </a:r>
          </a:p>
        </p:txBody>
      </p:sp>
      <p:sp>
        <p:nvSpPr>
          <p:cNvPr id="28" name="TextBox 13"/>
          <p:cNvSpPr txBox="1"/>
          <p:nvPr/>
        </p:nvSpPr>
        <p:spPr>
          <a:xfrm>
            <a:off x="13233390" y="5372697"/>
            <a:ext cx="4448638" cy="1600438"/>
          </a:xfrm>
          <a:prstGeom prst="rect">
            <a:avLst/>
          </a:prstGeom>
        </p:spPr>
        <p:txBody>
          <a:bodyPr wrap="square" lIns="0" tIns="0" rIns="0" bIns="0" rtlCol="0" anchor="t">
            <a:spAutoFit/>
          </a:bodyPr>
          <a:lstStyle/>
          <a:p>
            <a:pPr algn="ctr">
              <a:lnSpc>
                <a:spcPct val="130000"/>
              </a:lnSpc>
            </a:pPr>
            <a:r>
              <a:rPr lang="en-US" sz="4000" b="1" i="1" dirty="0" err="1" smtClean="0">
                <a:solidFill>
                  <a:srgbClr val="000000"/>
                </a:solidFill>
                <a:latin typeface="Times New Roman" panose="02020603050405020304" pitchFamily="18" charset="0"/>
                <a:cs typeface="Times New Roman" panose="02020603050405020304" pitchFamily="18" charset="0"/>
              </a:rPr>
              <a:t>Bố</a:t>
            </a:r>
            <a:r>
              <a:rPr lang="en-US" sz="4000" b="1" i="1" dirty="0" smtClean="0">
                <a:solidFill>
                  <a:srgbClr val="000000"/>
                </a:solidFill>
                <a:latin typeface="Times New Roman" panose="02020603050405020304" pitchFamily="18" charset="0"/>
                <a:cs typeface="Times New Roman" panose="02020603050405020304" pitchFamily="18" charset="0"/>
              </a:rPr>
              <a:t> </a:t>
            </a:r>
            <a:r>
              <a:rPr lang="en-US" sz="4000" b="1" i="1" dirty="0" err="1" smtClean="0">
                <a:solidFill>
                  <a:srgbClr val="000000"/>
                </a:solidFill>
                <a:latin typeface="Times New Roman" panose="02020603050405020304" pitchFamily="18" charset="0"/>
                <a:cs typeface="Times New Roman" panose="02020603050405020304" pitchFamily="18" charset="0"/>
              </a:rPr>
              <a:t>cục</a:t>
            </a:r>
            <a:endParaRPr lang="en-US" sz="4000" b="1" i="1" dirty="0" smtClean="0">
              <a:solidFill>
                <a:srgbClr val="000000"/>
              </a:solidFill>
              <a:latin typeface="Times New Roman" panose="02020603050405020304" pitchFamily="18" charset="0"/>
              <a:cs typeface="Times New Roman" panose="02020603050405020304" pitchFamily="18" charset="0"/>
            </a:endParaRPr>
          </a:p>
          <a:p>
            <a:pPr algn="ctr">
              <a:lnSpc>
                <a:spcPct val="130000"/>
              </a:lnSpc>
            </a:pPr>
            <a:r>
              <a:rPr lang="en-US" sz="4000" dirty="0" smtClean="0">
                <a:solidFill>
                  <a:srgbClr val="000000"/>
                </a:solidFill>
                <a:latin typeface="Times New Roman" panose="02020603050405020304" pitchFamily="18" charset="0"/>
                <a:cs typeface="Times New Roman" panose="02020603050405020304" pitchFamily="18" charset="0"/>
              </a:rPr>
              <a:t>3 </a:t>
            </a:r>
            <a:r>
              <a:rPr lang="en-US" sz="4000" dirty="0" err="1" smtClean="0">
                <a:solidFill>
                  <a:srgbClr val="000000"/>
                </a:solidFill>
                <a:latin typeface="Times New Roman" panose="02020603050405020304" pitchFamily="18" charset="0"/>
                <a:cs typeface="Times New Roman" panose="02020603050405020304" pitchFamily="18" charset="0"/>
              </a:rPr>
              <a:t>phần</a:t>
            </a:r>
            <a:endParaRPr lang="vi-VN" sz="4000" dirty="0">
              <a:solidFill>
                <a:srgbClr val="000000"/>
              </a:solidFill>
              <a:latin typeface="Times New Roman" panose="02020603050405020304" pitchFamily="18" charset="0"/>
              <a:cs typeface="Times New Roman" panose="02020603050405020304" pitchFamily="18" charset="0"/>
            </a:endParaRPr>
          </a:p>
        </p:txBody>
      </p:sp>
      <p:pic>
        <p:nvPicPr>
          <p:cNvPr id="16"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998922" y="-282074"/>
            <a:ext cx="7315200" cy="2872879"/>
          </a:xfrm>
          <a:prstGeom prst="rect">
            <a:avLst/>
          </a:prstGeom>
        </p:spPr>
      </p:pic>
    </p:spTree>
    <p:extLst>
      <p:ext uri="{BB962C8B-B14F-4D97-AF65-F5344CB8AC3E}">
        <p14:creationId xmlns:p14="http://schemas.microsoft.com/office/powerpoint/2010/main" val="201239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par>
                                <p:cTn id="28" presetID="6" presetClass="entr" presetSubtype="16"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circle(in)">
                                      <p:cBhvr>
                                        <p:cTn id="30" dur="2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80">
                                          <p:stCondLst>
                                            <p:cond delay="0"/>
                                          </p:stCondLst>
                                        </p:cTn>
                                        <p:tgtEl>
                                          <p:spTgt spid="28"/>
                                        </p:tgtEl>
                                      </p:cBhvr>
                                    </p:animEffect>
                                    <p:anim calcmode="lin" valueType="num">
                                      <p:cBhvr>
                                        <p:cTn id="3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1" dur="26">
                                          <p:stCondLst>
                                            <p:cond delay="650"/>
                                          </p:stCondLst>
                                        </p:cTn>
                                        <p:tgtEl>
                                          <p:spTgt spid="28"/>
                                        </p:tgtEl>
                                      </p:cBhvr>
                                      <p:to x="100000" y="60000"/>
                                    </p:animScale>
                                    <p:animScale>
                                      <p:cBhvr>
                                        <p:cTn id="42" dur="166" decel="50000">
                                          <p:stCondLst>
                                            <p:cond delay="676"/>
                                          </p:stCondLst>
                                        </p:cTn>
                                        <p:tgtEl>
                                          <p:spTgt spid="28"/>
                                        </p:tgtEl>
                                      </p:cBhvr>
                                      <p:to x="100000" y="100000"/>
                                    </p:animScale>
                                    <p:animScale>
                                      <p:cBhvr>
                                        <p:cTn id="43" dur="26">
                                          <p:stCondLst>
                                            <p:cond delay="1312"/>
                                          </p:stCondLst>
                                        </p:cTn>
                                        <p:tgtEl>
                                          <p:spTgt spid="28"/>
                                        </p:tgtEl>
                                      </p:cBhvr>
                                      <p:to x="100000" y="80000"/>
                                    </p:animScale>
                                    <p:animScale>
                                      <p:cBhvr>
                                        <p:cTn id="44" dur="166" decel="50000">
                                          <p:stCondLst>
                                            <p:cond delay="1338"/>
                                          </p:stCondLst>
                                        </p:cTn>
                                        <p:tgtEl>
                                          <p:spTgt spid="28"/>
                                        </p:tgtEl>
                                      </p:cBhvr>
                                      <p:to x="100000" y="100000"/>
                                    </p:animScale>
                                    <p:animScale>
                                      <p:cBhvr>
                                        <p:cTn id="45" dur="26">
                                          <p:stCondLst>
                                            <p:cond delay="1642"/>
                                          </p:stCondLst>
                                        </p:cTn>
                                        <p:tgtEl>
                                          <p:spTgt spid="28"/>
                                        </p:tgtEl>
                                      </p:cBhvr>
                                      <p:to x="100000" y="90000"/>
                                    </p:animScale>
                                    <p:animScale>
                                      <p:cBhvr>
                                        <p:cTn id="46" dur="166" decel="50000">
                                          <p:stCondLst>
                                            <p:cond delay="1668"/>
                                          </p:stCondLst>
                                        </p:cTn>
                                        <p:tgtEl>
                                          <p:spTgt spid="28"/>
                                        </p:tgtEl>
                                      </p:cBhvr>
                                      <p:to x="100000" y="100000"/>
                                    </p:animScale>
                                    <p:animScale>
                                      <p:cBhvr>
                                        <p:cTn id="47" dur="26">
                                          <p:stCondLst>
                                            <p:cond delay="1808"/>
                                          </p:stCondLst>
                                        </p:cTn>
                                        <p:tgtEl>
                                          <p:spTgt spid="28"/>
                                        </p:tgtEl>
                                      </p:cBhvr>
                                      <p:to x="100000" y="95000"/>
                                    </p:animScale>
                                    <p:animScale>
                                      <p:cBhvr>
                                        <p:cTn id="48" dur="166" decel="50000">
                                          <p:stCondLst>
                                            <p:cond delay="1834"/>
                                          </p:stCondLst>
                                        </p:cTn>
                                        <p:tgtEl>
                                          <p:spTgt spid="28"/>
                                        </p:tgtEl>
                                      </p:cBhvr>
                                      <p:to x="100000" y="100000"/>
                                    </p:animScale>
                                  </p:childTnLst>
                                </p:cTn>
                              </p:par>
                              <p:par>
                                <p:cTn id="49" presetID="26"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80">
                                          <p:stCondLst>
                                            <p:cond delay="0"/>
                                          </p:stCondLst>
                                        </p:cTn>
                                        <p:tgtEl>
                                          <p:spTgt spid="29"/>
                                        </p:tgtEl>
                                      </p:cBhvr>
                                    </p:animEffect>
                                    <p:anim calcmode="lin" valueType="num">
                                      <p:cBhvr>
                                        <p:cTn id="5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57" dur="26">
                                          <p:stCondLst>
                                            <p:cond delay="650"/>
                                          </p:stCondLst>
                                        </p:cTn>
                                        <p:tgtEl>
                                          <p:spTgt spid="29"/>
                                        </p:tgtEl>
                                      </p:cBhvr>
                                      <p:to x="100000" y="60000"/>
                                    </p:animScale>
                                    <p:animScale>
                                      <p:cBhvr>
                                        <p:cTn id="58" dur="166" decel="50000">
                                          <p:stCondLst>
                                            <p:cond delay="676"/>
                                          </p:stCondLst>
                                        </p:cTn>
                                        <p:tgtEl>
                                          <p:spTgt spid="29"/>
                                        </p:tgtEl>
                                      </p:cBhvr>
                                      <p:to x="100000" y="100000"/>
                                    </p:animScale>
                                    <p:animScale>
                                      <p:cBhvr>
                                        <p:cTn id="59" dur="26">
                                          <p:stCondLst>
                                            <p:cond delay="1312"/>
                                          </p:stCondLst>
                                        </p:cTn>
                                        <p:tgtEl>
                                          <p:spTgt spid="29"/>
                                        </p:tgtEl>
                                      </p:cBhvr>
                                      <p:to x="100000" y="80000"/>
                                    </p:animScale>
                                    <p:animScale>
                                      <p:cBhvr>
                                        <p:cTn id="60" dur="166" decel="50000">
                                          <p:stCondLst>
                                            <p:cond delay="1338"/>
                                          </p:stCondLst>
                                        </p:cTn>
                                        <p:tgtEl>
                                          <p:spTgt spid="29"/>
                                        </p:tgtEl>
                                      </p:cBhvr>
                                      <p:to x="100000" y="100000"/>
                                    </p:animScale>
                                    <p:animScale>
                                      <p:cBhvr>
                                        <p:cTn id="61" dur="26">
                                          <p:stCondLst>
                                            <p:cond delay="1642"/>
                                          </p:stCondLst>
                                        </p:cTn>
                                        <p:tgtEl>
                                          <p:spTgt spid="29"/>
                                        </p:tgtEl>
                                      </p:cBhvr>
                                      <p:to x="100000" y="90000"/>
                                    </p:animScale>
                                    <p:animScale>
                                      <p:cBhvr>
                                        <p:cTn id="62" dur="166" decel="50000">
                                          <p:stCondLst>
                                            <p:cond delay="1668"/>
                                          </p:stCondLst>
                                        </p:cTn>
                                        <p:tgtEl>
                                          <p:spTgt spid="29"/>
                                        </p:tgtEl>
                                      </p:cBhvr>
                                      <p:to x="100000" y="100000"/>
                                    </p:animScale>
                                    <p:animScale>
                                      <p:cBhvr>
                                        <p:cTn id="63" dur="26">
                                          <p:stCondLst>
                                            <p:cond delay="1808"/>
                                          </p:stCondLst>
                                        </p:cTn>
                                        <p:tgtEl>
                                          <p:spTgt spid="29"/>
                                        </p:tgtEl>
                                      </p:cBhvr>
                                      <p:to x="100000" y="95000"/>
                                    </p:animScale>
                                    <p:animScale>
                                      <p:cBhvr>
                                        <p:cTn id="64"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6"/>
          <p:cNvGrpSpPr/>
          <p:nvPr/>
        </p:nvGrpSpPr>
        <p:grpSpPr>
          <a:xfrm>
            <a:off x="665490" y="3086100"/>
            <a:ext cx="4155580" cy="3667299"/>
            <a:chOff x="0" y="0"/>
            <a:chExt cx="5207944" cy="5231288"/>
          </a:xfrm>
        </p:grpSpPr>
        <p:sp>
          <p:nvSpPr>
            <p:cNvPr id="30" name="Freeform 7"/>
            <p:cNvSpPr/>
            <p:nvPr/>
          </p:nvSpPr>
          <p:spPr>
            <a:xfrm>
              <a:off x="0" y="0"/>
              <a:ext cx="5207889" cy="5231257"/>
            </a:xfrm>
            <a:custGeom>
              <a:avLst/>
              <a:gdLst/>
              <a:ahLst/>
              <a:cxnLst/>
              <a:rect l="l" t="t" r="r" b="b"/>
              <a:pathLst>
                <a:path w="5207889" h="5231257">
                  <a:moveTo>
                    <a:pt x="2604008" y="0"/>
                  </a:moveTo>
                  <a:cubicBezTo>
                    <a:pt x="4043934" y="6477"/>
                    <a:pt x="5207889" y="1175639"/>
                    <a:pt x="5207889" y="2615692"/>
                  </a:cubicBezTo>
                  <a:cubicBezTo>
                    <a:pt x="5207889" y="4055745"/>
                    <a:pt x="4043934" y="5224907"/>
                    <a:pt x="2604008" y="5231257"/>
                  </a:cubicBezTo>
                  <a:cubicBezTo>
                    <a:pt x="1163955" y="5224907"/>
                    <a:pt x="0" y="4055618"/>
                    <a:pt x="0" y="2615692"/>
                  </a:cubicBezTo>
                  <a:cubicBezTo>
                    <a:pt x="0" y="1175766"/>
                    <a:pt x="1163955" y="6477"/>
                    <a:pt x="2604008" y="0"/>
                  </a:cubicBezTo>
                  <a:close/>
                </a:path>
              </a:pathLst>
            </a:custGeom>
            <a:solidFill>
              <a:srgbClr val="FAEFC8"/>
            </a:solidFill>
          </p:spPr>
        </p:sp>
      </p:grpSp>
      <p:sp>
        <p:nvSpPr>
          <p:cNvPr id="3" name="TextBox 2"/>
          <p:cNvSpPr txBox="1"/>
          <p:nvPr/>
        </p:nvSpPr>
        <p:spPr>
          <a:xfrm>
            <a:off x="381000" y="571500"/>
            <a:ext cx="8110048" cy="707886"/>
          </a:xfrm>
          <a:prstGeom prst="rect">
            <a:avLst/>
          </a:prstGeom>
          <a:noFill/>
        </p:spPr>
        <p:txBody>
          <a:bodyPr wrap="square" rtlCol="0">
            <a:spAutoFit/>
          </a:bodyPr>
          <a:lstStyle/>
          <a:p>
            <a:pPr algn="just"/>
            <a:r>
              <a:rPr lang="en-US" sz="4000" b="1" dirty="0" smtClean="0">
                <a:solidFill>
                  <a:prstClr val="black"/>
                </a:solidFill>
                <a:latin typeface="Times New Roman" panose="02020603050405020304" pitchFamily="18" charset="0"/>
                <a:cs typeface="Times New Roman" panose="02020603050405020304" pitchFamily="18" charset="0"/>
              </a:rPr>
              <a:t>b. </a:t>
            </a:r>
            <a:r>
              <a:rPr lang="en-US" sz="4000" b="1" dirty="0" err="1" smtClean="0">
                <a:solidFill>
                  <a:prstClr val="black"/>
                </a:solidFill>
                <a:latin typeface="Times New Roman" panose="02020603050405020304" pitchFamily="18" charset="0"/>
                <a:cs typeface="Times New Roman" panose="02020603050405020304" pitchFamily="18" charset="0"/>
              </a:rPr>
              <a:t>Tác</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phẩm</a:t>
            </a:r>
            <a:endParaRPr lang="en-US" sz="4000" b="1" dirty="0">
              <a:solidFill>
                <a:prstClr val="black"/>
              </a:solidFill>
              <a:latin typeface="Times New Roman" panose="02020603050405020304" pitchFamily="18" charset="0"/>
              <a:cs typeface="Times New Roman" panose="02020603050405020304" pitchFamily="18" charset="0"/>
            </a:endParaRPr>
          </a:p>
        </p:txBody>
      </p:sp>
      <p:pic>
        <p:nvPicPr>
          <p:cNvPr id="18"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134873" y="-737790"/>
            <a:ext cx="2825743" cy="2676749"/>
          </a:xfrm>
          <a:prstGeom prst="rect">
            <a:avLst/>
          </a:prstGeom>
        </p:spPr>
      </p:pic>
      <p:sp>
        <p:nvSpPr>
          <p:cNvPr id="28" name="TextBox 13"/>
          <p:cNvSpPr txBox="1"/>
          <p:nvPr/>
        </p:nvSpPr>
        <p:spPr>
          <a:xfrm>
            <a:off x="411480" y="4001097"/>
            <a:ext cx="4448638" cy="1600438"/>
          </a:xfrm>
          <a:prstGeom prst="rect">
            <a:avLst/>
          </a:prstGeom>
        </p:spPr>
        <p:txBody>
          <a:bodyPr wrap="square" lIns="0" tIns="0" rIns="0" bIns="0" rtlCol="0" anchor="t">
            <a:spAutoFit/>
          </a:bodyPr>
          <a:lstStyle/>
          <a:p>
            <a:pPr algn="ctr">
              <a:lnSpc>
                <a:spcPct val="130000"/>
              </a:lnSpc>
            </a:pPr>
            <a:r>
              <a:rPr lang="en-US" sz="4000" b="1" i="1" dirty="0" err="1" smtClean="0">
                <a:solidFill>
                  <a:srgbClr val="000000"/>
                </a:solidFill>
                <a:latin typeface="Times New Roman" panose="02020603050405020304" pitchFamily="18" charset="0"/>
                <a:cs typeface="Times New Roman" panose="02020603050405020304" pitchFamily="18" charset="0"/>
              </a:rPr>
              <a:t>Bố</a:t>
            </a:r>
            <a:r>
              <a:rPr lang="en-US" sz="4000" b="1" i="1" dirty="0" smtClean="0">
                <a:solidFill>
                  <a:srgbClr val="000000"/>
                </a:solidFill>
                <a:latin typeface="Times New Roman" panose="02020603050405020304" pitchFamily="18" charset="0"/>
                <a:cs typeface="Times New Roman" panose="02020603050405020304" pitchFamily="18" charset="0"/>
              </a:rPr>
              <a:t> </a:t>
            </a:r>
            <a:r>
              <a:rPr lang="en-US" sz="4000" b="1" i="1" dirty="0" err="1" smtClean="0">
                <a:solidFill>
                  <a:srgbClr val="000000"/>
                </a:solidFill>
                <a:latin typeface="Times New Roman" panose="02020603050405020304" pitchFamily="18" charset="0"/>
                <a:cs typeface="Times New Roman" panose="02020603050405020304" pitchFamily="18" charset="0"/>
              </a:rPr>
              <a:t>cục</a:t>
            </a:r>
            <a:endParaRPr lang="en-US" sz="4000" b="1" i="1" dirty="0" smtClean="0">
              <a:solidFill>
                <a:srgbClr val="000000"/>
              </a:solidFill>
              <a:latin typeface="Times New Roman" panose="02020603050405020304" pitchFamily="18" charset="0"/>
              <a:cs typeface="Times New Roman" panose="02020603050405020304" pitchFamily="18" charset="0"/>
            </a:endParaRPr>
          </a:p>
          <a:p>
            <a:pPr algn="ctr">
              <a:lnSpc>
                <a:spcPct val="130000"/>
              </a:lnSpc>
            </a:pPr>
            <a:r>
              <a:rPr lang="en-US" sz="4000" dirty="0" smtClean="0">
                <a:solidFill>
                  <a:srgbClr val="000000"/>
                </a:solidFill>
                <a:latin typeface="Times New Roman" panose="02020603050405020304" pitchFamily="18" charset="0"/>
                <a:cs typeface="Times New Roman" panose="02020603050405020304" pitchFamily="18" charset="0"/>
              </a:rPr>
              <a:t>3 </a:t>
            </a:r>
            <a:r>
              <a:rPr lang="en-US" sz="4000" dirty="0" err="1" smtClean="0">
                <a:solidFill>
                  <a:srgbClr val="000000"/>
                </a:solidFill>
                <a:latin typeface="Times New Roman" panose="02020603050405020304" pitchFamily="18" charset="0"/>
                <a:cs typeface="Times New Roman" panose="02020603050405020304" pitchFamily="18" charset="0"/>
              </a:rPr>
              <a:t>phần</a:t>
            </a:r>
            <a:endParaRPr lang="vi-VN" sz="4000" dirty="0">
              <a:solidFill>
                <a:srgbClr val="000000"/>
              </a:solidFill>
              <a:latin typeface="Times New Roman" panose="02020603050405020304" pitchFamily="18" charset="0"/>
              <a:cs typeface="Times New Roman" panose="02020603050405020304" pitchFamily="18" charset="0"/>
            </a:endParaRPr>
          </a:p>
        </p:txBody>
      </p:sp>
      <p:grpSp>
        <p:nvGrpSpPr>
          <p:cNvPr id="16" name="Group 6"/>
          <p:cNvGrpSpPr>
            <a:grpSpLocks noChangeAspect="1"/>
          </p:cNvGrpSpPr>
          <p:nvPr/>
        </p:nvGrpSpPr>
        <p:grpSpPr>
          <a:xfrm>
            <a:off x="5486400" y="1279386"/>
            <a:ext cx="9894612" cy="7902714"/>
            <a:chOff x="0" y="0"/>
            <a:chExt cx="4828540" cy="4716780"/>
          </a:xfrm>
          <a:solidFill>
            <a:schemeClr val="bg1"/>
          </a:solidFill>
        </p:grpSpPr>
        <p:sp>
          <p:nvSpPr>
            <p:cNvPr id="1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grpFill/>
            <a:ln w="12700">
              <a:solidFill>
                <a:srgbClr val="000000"/>
              </a:solidFill>
            </a:ln>
          </p:spPr>
        </p:sp>
      </p:grpSp>
      <p:sp>
        <p:nvSpPr>
          <p:cNvPr id="2" name="Rectangle 1"/>
          <p:cNvSpPr/>
          <p:nvPr/>
        </p:nvSpPr>
        <p:spPr>
          <a:xfrm>
            <a:off x="5866911" y="2069088"/>
            <a:ext cx="9144000" cy="6555641"/>
          </a:xfrm>
          <a:prstGeom prst="rect">
            <a:avLst/>
          </a:prstGeom>
        </p:spPr>
        <p:txBody>
          <a:bodyPr>
            <a:spAutoFit/>
          </a:bodyPr>
          <a:lstStyle/>
          <a:p>
            <a:pPr algn="just">
              <a:lnSpc>
                <a:spcPct val="150000"/>
              </a:lnSpc>
            </a:pP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vi-VN" sz="4000" dirty="0" smtClean="0">
                <a:solidFill>
                  <a:srgbClr val="FF0000"/>
                </a:solidFill>
                <a:latin typeface="Times New Roman" panose="02020603050405020304" pitchFamily="18" charset="0"/>
                <a:cs typeface="Times New Roman" panose="02020603050405020304" pitchFamily="18" charset="0"/>
              </a:rPr>
              <a:t>Phần</a:t>
            </a:r>
            <a:r>
              <a:rPr lang="en-US" sz="4000" dirty="0" smtClean="0">
                <a:solidFill>
                  <a:srgbClr val="FF0000"/>
                </a:solidFill>
                <a:latin typeface="Times New Roman" panose="02020603050405020304" pitchFamily="18" charset="0"/>
                <a:cs typeface="Times New Roman" panose="02020603050405020304" pitchFamily="18" charset="0"/>
              </a:rPr>
              <a:t> 1</a:t>
            </a:r>
            <a:r>
              <a:rPr lang="vi-VN" sz="4000" dirty="0" smtClean="0">
                <a:solidFill>
                  <a:schemeClr val="bg2">
                    <a:lumMod val="10000"/>
                  </a:schemeClr>
                </a:solidFill>
                <a:latin typeface="Times New Roman" panose="02020603050405020304" pitchFamily="18" charset="0"/>
                <a:cs typeface="Times New Roman" panose="02020603050405020304" pitchFamily="18" charset="0"/>
              </a:rPr>
              <a:t>: </a:t>
            </a:r>
            <a:r>
              <a:rPr lang="vi-VN" sz="4000" dirty="0">
                <a:solidFill>
                  <a:schemeClr val="bg2">
                    <a:lumMod val="10000"/>
                  </a:schemeClr>
                </a:solidFill>
                <a:latin typeface="Times New Roman" panose="02020603050405020304" pitchFamily="18" charset="0"/>
                <a:cs typeface="Times New Roman" panose="02020603050405020304" pitchFamily="18" charset="0"/>
              </a:rPr>
              <a:t>Từ đầu đến “độc đáo, thú vị”: Giới </a:t>
            </a:r>
            <a:r>
              <a:rPr lang="vi-VN" sz="4000" dirty="0" smtClean="0">
                <a:solidFill>
                  <a:schemeClr val="bg2">
                    <a:lumMod val="10000"/>
                  </a:schemeClr>
                </a:solidFill>
                <a:latin typeface="Times New Roman" panose="02020603050405020304" pitchFamily="18" charset="0"/>
                <a:cs typeface="Times New Roman" panose="02020603050405020304" pitchFamily="18" charset="0"/>
              </a:rPr>
              <a:t>thiệu</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về</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dân</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tộc</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và</a:t>
            </a:r>
            <a:r>
              <a:rPr lang="vi-VN" sz="4000" dirty="0" smtClean="0">
                <a:solidFill>
                  <a:schemeClr val="bg2">
                    <a:lumMod val="10000"/>
                  </a:schemeClr>
                </a:solidFill>
                <a:latin typeface="Times New Roman" panose="02020603050405020304" pitchFamily="18" charset="0"/>
                <a:cs typeface="Times New Roman" panose="02020603050405020304" pitchFamily="18" charset="0"/>
              </a:rPr>
              <a:t> </a:t>
            </a:r>
            <a:r>
              <a:rPr lang="vi-VN" sz="4000" dirty="0">
                <a:solidFill>
                  <a:schemeClr val="bg2">
                    <a:lumMod val="10000"/>
                  </a:schemeClr>
                </a:solidFill>
                <a:latin typeface="Times New Roman" panose="02020603050405020304" pitchFamily="18" charset="0"/>
                <a:cs typeface="Times New Roman" panose="02020603050405020304" pitchFamily="18" charset="0"/>
              </a:rPr>
              <a:t>lễ rửa làng của người Lô Lô.</a:t>
            </a:r>
          </a:p>
          <a:p>
            <a:pPr algn="just">
              <a:lnSpc>
                <a:spcPct val="150000"/>
              </a:lnSpc>
            </a:pP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vi-VN" sz="4000" dirty="0" smtClean="0">
                <a:solidFill>
                  <a:srgbClr val="FF0000"/>
                </a:solidFill>
                <a:latin typeface="Times New Roman" panose="02020603050405020304" pitchFamily="18" charset="0"/>
                <a:cs typeface="Times New Roman" panose="02020603050405020304" pitchFamily="18" charset="0"/>
              </a:rPr>
              <a:t>Phần </a:t>
            </a:r>
            <a:r>
              <a:rPr lang="en-US" sz="4000" dirty="0" smtClean="0">
                <a:solidFill>
                  <a:srgbClr val="FF0000"/>
                </a:solidFill>
                <a:latin typeface="Times New Roman" panose="02020603050405020304" pitchFamily="18" charset="0"/>
                <a:cs typeface="Times New Roman" panose="02020603050405020304" pitchFamily="18" charset="0"/>
              </a:rPr>
              <a:t>2</a:t>
            </a:r>
            <a:r>
              <a:rPr lang="vi-VN" sz="4000" dirty="0" smtClean="0">
                <a:solidFill>
                  <a:srgbClr val="FF0000"/>
                </a:solidFill>
                <a:latin typeface="Times New Roman" panose="02020603050405020304" pitchFamily="18" charset="0"/>
                <a:cs typeface="Times New Roman" panose="02020603050405020304" pitchFamily="18" charset="0"/>
              </a:rPr>
              <a:t>: </a:t>
            </a:r>
            <a:r>
              <a:rPr lang="vi-VN" sz="4000" dirty="0">
                <a:solidFill>
                  <a:schemeClr val="bg2">
                    <a:lumMod val="10000"/>
                  </a:schemeClr>
                </a:solidFill>
                <a:latin typeface="Times New Roman" panose="02020603050405020304" pitchFamily="18" charset="0"/>
                <a:cs typeface="Times New Roman" panose="02020603050405020304" pitchFamily="18" charset="0"/>
              </a:rPr>
              <a:t>Tiếp theo đến “làm mất thiêng”: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Nét</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đặc</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sắc</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trong</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lễ</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rửa</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làng</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của</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người</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Lô</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Lô</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a:t>
            </a:r>
            <a:endParaRPr lang="vi-VN" sz="4000" dirty="0">
              <a:solidFill>
                <a:schemeClr val="bg2">
                  <a:lumMod val="10000"/>
                </a:schemeClr>
              </a:solidFill>
              <a:latin typeface="Times New Roman" panose="02020603050405020304" pitchFamily="18" charset="0"/>
              <a:cs typeface="Times New Roman" panose="02020603050405020304" pitchFamily="18" charset="0"/>
            </a:endParaRPr>
          </a:p>
          <a:p>
            <a:pPr algn="just">
              <a:lnSpc>
                <a:spcPct val="150000"/>
              </a:lnSpc>
            </a:pP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vi-VN" sz="4000" dirty="0" smtClean="0">
                <a:solidFill>
                  <a:srgbClr val="FF0000"/>
                </a:solidFill>
                <a:latin typeface="Times New Roman" panose="02020603050405020304" pitchFamily="18" charset="0"/>
                <a:cs typeface="Times New Roman" panose="02020603050405020304" pitchFamily="18" charset="0"/>
              </a:rPr>
              <a:t>Phần </a:t>
            </a:r>
            <a:r>
              <a:rPr lang="en-US" sz="4000" dirty="0" smtClean="0">
                <a:solidFill>
                  <a:srgbClr val="FF0000"/>
                </a:solidFill>
                <a:latin typeface="Times New Roman" panose="02020603050405020304" pitchFamily="18" charset="0"/>
                <a:cs typeface="Times New Roman" panose="02020603050405020304" pitchFamily="18" charset="0"/>
              </a:rPr>
              <a:t>3</a:t>
            </a:r>
            <a:r>
              <a:rPr lang="vi-VN" sz="4000" dirty="0" smtClean="0">
                <a:solidFill>
                  <a:schemeClr val="bg2">
                    <a:lumMod val="10000"/>
                  </a:schemeClr>
                </a:solidFill>
                <a:latin typeface="Times New Roman" panose="02020603050405020304" pitchFamily="18" charset="0"/>
                <a:cs typeface="Times New Roman" panose="02020603050405020304" pitchFamily="18" charset="0"/>
              </a:rPr>
              <a:t>: </a:t>
            </a:r>
            <a:r>
              <a:rPr lang="vi-VN" sz="4000" dirty="0">
                <a:solidFill>
                  <a:schemeClr val="bg2">
                    <a:lumMod val="10000"/>
                  </a:schemeClr>
                </a:solidFill>
                <a:latin typeface="Times New Roman" panose="02020603050405020304" pitchFamily="18" charset="0"/>
                <a:cs typeface="Times New Roman" panose="02020603050405020304" pitchFamily="18" charset="0"/>
              </a:rPr>
              <a:t>Còn lại: Ý nghĩa của phong tục</a:t>
            </a:r>
            <a:endParaRPr lang="vi-VN" sz="4000" b="0" i="0" dirty="0">
              <a:solidFill>
                <a:schemeClr val="bg2">
                  <a:lumMod val="1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62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782" y="0"/>
            <a:ext cx="6531428" cy="5676899"/>
          </a:xfrm>
          <a:prstGeom prst="rect">
            <a:avLst/>
          </a:prstGeom>
        </p:spPr>
      </p:pic>
      <p:pic>
        <p:nvPicPr>
          <p:cNvPr id="3" name="Picture 2"/>
          <p:cNvPicPr>
            <a:picLocks noChangeAspect="1"/>
          </p:cNvPicPr>
          <p:nvPr/>
        </p:nvPicPr>
        <p:blipFill>
          <a:blip r:embed="rId4"/>
          <a:stretch>
            <a:fillRect/>
          </a:stretch>
        </p:blipFill>
        <p:spPr>
          <a:xfrm>
            <a:off x="0" y="6438900"/>
            <a:ext cx="4854191" cy="3848100"/>
          </a:xfrm>
          <a:prstGeom prst="rect">
            <a:avLst/>
          </a:prstGeom>
        </p:spPr>
      </p:pic>
      <p:pic>
        <p:nvPicPr>
          <p:cNvPr id="4" name="Picture 3"/>
          <p:cNvPicPr>
            <a:picLocks noChangeAspect="1"/>
          </p:cNvPicPr>
          <p:nvPr/>
        </p:nvPicPr>
        <p:blipFill>
          <a:blip r:embed="rId5"/>
          <a:stretch>
            <a:fillRect/>
          </a:stretch>
        </p:blipFill>
        <p:spPr>
          <a:xfrm>
            <a:off x="4267199" y="4076700"/>
            <a:ext cx="5962091" cy="4572000"/>
          </a:xfrm>
          <a:prstGeom prst="rect">
            <a:avLst/>
          </a:prstGeom>
        </p:spPr>
      </p:pic>
      <p:pic>
        <p:nvPicPr>
          <p:cNvPr id="6" name="Picture 29"/>
          <p:cNvPicPr>
            <a:picLocks noGrp="1" noRot="1" noChangeAspect="1" noMove="1" noResize="1" noEditPoints="1" noAdjustHandles="1" noChangeArrowheads="1" noChangeShapeType="1" noCrop="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flipH="1">
            <a:off x="0" y="0"/>
            <a:ext cx="18288000" cy="10287000"/>
          </a:xfrm>
          <a:prstGeom prst="rect">
            <a:avLst/>
          </a:prstGeom>
        </p:spPr>
      </p:pic>
      <p:pic>
        <p:nvPicPr>
          <p:cNvPr id="7" name="Picture 6"/>
          <p:cNvPicPr>
            <a:picLocks noChangeAspect="1"/>
          </p:cNvPicPr>
          <p:nvPr/>
        </p:nvPicPr>
        <p:blipFill>
          <a:blip r:embed="rId7"/>
          <a:stretch>
            <a:fillRect/>
          </a:stretch>
        </p:blipFill>
        <p:spPr>
          <a:xfrm>
            <a:off x="8382000" y="1714500"/>
            <a:ext cx="9613690" cy="7345653"/>
          </a:xfrm>
          <a:prstGeom prst="rect">
            <a:avLst/>
          </a:prstGeom>
        </p:spPr>
      </p:pic>
    </p:spTree>
    <p:extLst>
      <p:ext uri="{BB962C8B-B14F-4D97-AF65-F5344CB8AC3E}">
        <p14:creationId xmlns:p14="http://schemas.microsoft.com/office/powerpoint/2010/main" val="3696105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TotalTime>
  <Words>644</Words>
  <Application>Microsoft Office PowerPoint</Application>
  <PresentationFormat>Custom</PresentationFormat>
  <Paragraphs>54</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Times New Roman</vt:lpstr>
      <vt:lpstr>Wingdings</vt:lpstr>
      <vt:lpstr>Calibri</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Crayon Interactive quiz for Education Presentation</dc:title>
  <dc:creator>Nguyen Ha</dc:creator>
  <cp:lastModifiedBy>Thanh Bình</cp:lastModifiedBy>
  <cp:revision>102</cp:revision>
  <dcterms:created xsi:type="dcterms:W3CDTF">2006-08-16T00:00:00Z</dcterms:created>
  <dcterms:modified xsi:type="dcterms:W3CDTF">2023-08-05T01:50:52Z</dcterms:modified>
  <dc:identifier>DAFWqtPgtJo</dc:identifier>
</cp:coreProperties>
</file>