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1"/>
  </p:notesMasterIdLst>
  <p:sldIdLst>
    <p:sldId id="300" r:id="rId2"/>
    <p:sldId id="260" r:id="rId3"/>
    <p:sldId id="303" r:id="rId4"/>
    <p:sldId id="306" r:id="rId5"/>
    <p:sldId id="307" r:id="rId6"/>
    <p:sldId id="308" r:id="rId7"/>
    <p:sldId id="309" r:id="rId8"/>
    <p:sldId id="265" r:id="rId9"/>
    <p:sldId id="310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A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3457" autoAdjust="0"/>
  </p:normalViewPr>
  <p:slideViewPr>
    <p:cSldViewPr snapToGrid="0">
      <p:cViewPr varScale="1">
        <p:scale>
          <a:sx n="87" d="100"/>
          <a:sy n="87" d="100"/>
        </p:scale>
        <p:origin x="29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33DE7C4-F262-4D16-950E-14E92197ED7A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3CF67C6-3A8C-4E6D-922C-0FCDEE9E8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F38E04-1677-4C87-A130-73C2B8DC55F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EEA4B6-103B-4C5E-83E2-7088334CE4E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6FE85-0ABD-4FE0-BFA7-B60B2258804E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A4E1F-95B4-4615-90D3-BCA32BEFF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DEDF9-31BC-4AA1-8C7D-A6E4EFD5B415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823C-E4CF-4EB6-A5B8-7E5F0BD47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5119A-168D-4BD5-9096-952C71B079B0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353F3-BB39-4AEA-83BC-9EF300A15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5DC8F-DA4C-41AC-9F32-09593EE8347B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DFA9A-F39F-4011-BEE7-BCD880435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FACAB-A93C-463B-A8D1-1B98DA763697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F6A19-2C33-4F64-ACF5-30622467E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CAD08-1C41-4C55-BF91-97AD20C99A38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D94B1-1ACF-4650-9438-91DED918B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2868-82DD-4710-AC88-C753C317ED9C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955E0-0BD3-47CC-ACC3-3D9B4C1CD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C2798-B496-49C3-8CA9-4485F8DE3F78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E289D-3D5C-4A94-8286-C23B62440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EAA28-40A0-4AAE-9840-D1B6716781D8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2521A-226A-4C76-AB04-31595FDA4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BB084-56B8-468D-BF5A-E369D69830CA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6F214-176B-43D9-95E5-8910B3867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373FE-5951-49AA-96ED-49903D51842E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BFACC-8106-46F9-8C5D-C16C9EC68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C3E06B-FF75-455D-B67F-9F25BA27F793}" type="datetimeFigureOut">
              <a:rPr lang="en-US"/>
              <a:pPr>
                <a:defRPr/>
              </a:pPr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B61CB4-1747-48F3-90B3-C0204C99A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7" r:id="rId2"/>
    <p:sldLayoutId id="2147483846" r:id="rId3"/>
    <p:sldLayoutId id="2147483845" r:id="rId4"/>
    <p:sldLayoutId id="2147483844" r:id="rId5"/>
    <p:sldLayoutId id="2147483843" r:id="rId6"/>
    <p:sldLayoutId id="2147483842" r:id="rId7"/>
    <p:sldLayoutId id="2147483841" r:id="rId8"/>
    <p:sldLayoutId id="2147483840" r:id="rId9"/>
    <p:sldLayoutId id="2147483839" r:id="rId10"/>
    <p:sldLayoutId id="214748383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Top 9 Bài văn phân tích văn bản &amp;quot;Thông tin về ngày Trái đất năm 2000&amp;quot; hay  nhất - Toplist.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75" y="0"/>
            <a:ext cx="12112625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85800" y="300038"/>
            <a:ext cx="1039653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9: TRÁI ĐẤT NGÔI NHÀ CHUNG </a:t>
            </a:r>
          </a:p>
          <a:p>
            <a:pPr algn="ctr"/>
            <a:r>
              <a:rPr 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(13 TIẾT) </a:t>
            </a: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14339" name="Picture 2" descr="Top 9 Bài văn phân tích văn bản &amp;quot;Thông tin về ngày Trái đất năm 2000&amp;quot; hay  nhất - Toplist.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75" y="300038"/>
            <a:ext cx="12112625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60375" y="581025"/>
            <a:ext cx="12063413" cy="23698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9: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HÒA ĐIỆU VỚI TỰ NHIÊN</a:t>
            </a:r>
          </a:p>
          <a:p>
            <a:r>
              <a:rPr lang="vi-VN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 bản: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BẢN TIN VỀ HOA ANH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120</a:t>
            </a:r>
            <a:endParaRPr lang="en-US" sz="4400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9">
            <a:extLst/>
          </p:cNvPr>
          <p:cNvSpPr>
            <a:spLocks noChangeArrowheads="1"/>
          </p:cNvSpPr>
          <p:nvPr/>
        </p:nvSpPr>
        <p:spPr bwMode="auto">
          <a:xfrm>
            <a:off x="1236663" y="-374650"/>
            <a:ext cx="11512550" cy="5400675"/>
          </a:xfrm>
          <a:prstGeom prst="cloudCallout">
            <a:avLst>
              <a:gd name="adj1" fmla="val 23250"/>
              <a:gd name="adj2" fmla="val 82380"/>
            </a:avLst>
          </a:prstGeom>
          <a:solidFill>
            <a:srgbClr val="92D050"/>
          </a:solidFill>
          <a:ln w="12700">
            <a:solidFill>
              <a:srgbClr val="666699"/>
            </a:solidFill>
            <a:round/>
            <a:headEnd/>
            <a:tailEnd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01938" y="1160463"/>
            <a:ext cx="8461375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i="1">
                <a:latin typeface="Times New Roman" pitchFamily="18" charset="0"/>
                <a:cs typeface="Times New Roman" pitchFamily="18" charset="0"/>
              </a:rPr>
              <a:t>Em hãy cho biết video đề cập nội dung gì ? </a:t>
            </a:r>
            <a:r>
              <a:rPr lang="vi-VN" sz="4800" i="1">
                <a:latin typeface="Times New Roman" pitchFamily="18" charset="0"/>
                <a:cs typeface="Times New Roman" pitchFamily="18" charset="0"/>
              </a:rPr>
              <a:t>Những thông tin từ video </a:t>
            </a:r>
            <a:r>
              <a:rPr lang="en-US" sz="4800" i="1">
                <a:latin typeface="Times New Roman" pitchFamily="18" charset="0"/>
                <a:cs typeface="Times New Roman" pitchFamily="18" charset="0"/>
              </a:rPr>
              <a:t>gợi cho em suy nghĩ gì?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98425"/>
            <a:ext cx="6380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4000" b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>
                <a:latin typeface="Times New Roman" pitchFamily="18" charset="0"/>
                <a:cs typeface="Times New Roman" pitchFamily="18" charset="0"/>
              </a:rPr>
              <a:t>TÌM HIỂU CHUNG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781050"/>
            <a:ext cx="969962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4400" b="1">
                <a:latin typeface="Times New Roman" pitchFamily="18" charset="0"/>
                <a:cs typeface="Times New Roman" pitchFamily="18" charset="0"/>
              </a:rPr>
              <a:t>1. Tác giả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  <a:p>
            <a:endParaRPr lang="en-US" sz="1600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8425" y="1665288"/>
            <a:ext cx="83693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3600">
                <a:latin typeface="Times New Roman" pitchFamily="18" charset="0"/>
              </a:rPr>
              <a:t>- Nguyễn Vĩnh Nguyên sinh nãm 1979, quê ở Ninh Thuận</a:t>
            </a:r>
          </a:p>
          <a:p>
            <a:r>
              <a:rPr lang="vi-VN" sz="3600">
                <a:latin typeface="Times New Roman" pitchFamily="18" charset="0"/>
              </a:rPr>
              <a:t>- Ông là nhà thõ, nhà vãn, nhà báo, tác giả nhiều cuốn sách về Ðà Lạt.</a:t>
            </a:r>
          </a:p>
          <a:p>
            <a:r>
              <a:rPr lang="vi-VN" sz="3600">
                <a:latin typeface="Times New Roman" pitchFamily="18" charset="0"/>
              </a:rPr>
              <a:t>- Một số tác phẩm nổi tiếng: Tản vãn </a:t>
            </a:r>
            <a:r>
              <a:rPr lang="vi-VN" sz="3600" i="1">
                <a:latin typeface="Times New Roman" pitchFamily="18" charset="0"/>
              </a:rPr>
              <a:t>Với Ðà Lạt, ai cũng là lữ khách</a:t>
            </a:r>
            <a:r>
              <a:rPr lang="vi-VN" sz="3600">
                <a:latin typeface="Times New Roman" pitchFamily="18" charset="0"/>
              </a:rPr>
              <a:t>, du khảo Ðà Lạt, một thời hýõng xa. Mới nhất là </a:t>
            </a:r>
            <a:r>
              <a:rPr lang="vi-VN" sz="3600" i="1">
                <a:latin typeface="Times New Roman" pitchFamily="18" charset="0"/>
              </a:rPr>
              <a:t>Ðà Lạt, bên dýới sýõng mù</a:t>
            </a:r>
            <a:r>
              <a:rPr lang="vi-VN" sz="3600">
                <a:latin typeface="Times New Roman" pitchFamily="18" charset="0"/>
              </a:rPr>
              <a:t> (biên khảo). 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endParaRPr lang="en-US" sz="3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3"/>
          <p:cNvSpPr txBox="1">
            <a:spLocks noChangeArrowheads="1"/>
          </p:cNvSpPr>
          <p:nvPr/>
        </p:nvSpPr>
        <p:spPr bwMode="auto">
          <a:xfrm>
            <a:off x="0" y="98425"/>
            <a:ext cx="6380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4000" b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>
                <a:latin typeface="Times New Roman" pitchFamily="18" charset="0"/>
                <a:cs typeface="Times New Roman" pitchFamily="18" charset="0"/>
              </a:rPr>
              <a:t>TÌM HIỂU CHUNG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0" y="663575"/>
            <a:ext cx="96996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4000" b="1">
                <a:latin typeface="Times New Roman" pitchFamily="18" charset="0"/>
                <a:cs typeface="Times New Roman" pitchFamily="18" charset="0"/>
              </a:rPr>
              <a:t>1. Tác giả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  <a:p>
            <a:endParaRPr lang="en-US" sz="1600"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81125"/>
            <a:ext cx="2897188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4000" b="1">
                <a:latin typeface="Times New Roman" pitchFamily="18" charset="0"/>
                <a:cs typeface="Times New Roman" pitchFamily="18" charset="0"/>
              </a:rPr>
              <a:t>2. Tác phẩm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1873250"/>
            <a:ext cx="10082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000">
                <a:latin typeface="Times New Roman" pitchFamily="18" charset="0"/>
                <a:cs typeface="Times New Roman" pitchFamily="18" charset="0"/>
              </a:rPr>
              <a:t>- Thể loại: Tản văn</a:t>
            </a:r>
          </a:p>
        </p:txBody>
      </p:sp>
      <p:sp>
        <p:nvSpPr>
          <p:cNvPr id="10" name="TextBox 9">
            <a:extLst/>
          </p:cNvPr>
          <p:cNvSpPr txBox="1"/>
          <p:nvPr/>
        </p:nvSpPr>
        <p:spPr>
          <a:xfrm>
            <a:off x="0" y="2401888"/>
            <a:ext cx="12041188" cy="3387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vi-VN" sz="3600">
                <a:latin typeface="Times New Roman" pitchFamily="18" charset="0"/>
                <a:cs typeface="Times New Roman" pitchFamily="18" charset="0"/>
              </a:rPr>
              <a:t>Xuất xứ</a:t>
            </a:r>
            <a:r>
              <a:rPr lang="en-US" sz="3600">
                <a:latin typeface="Calibri" pitchFamily="34" charset="0"/>
                <a:cs typeface="Times New Roman" pitchFamily="18" charset="0"/>
              </a:rPr>
              <a:t>:</a:t>
            </a:r>
            <a:endParaRPr lang="vi-VN" sz="36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/>
            <a:r>
              <a:rPr lang="vi-VN" sz="3600">
                <a:latin typeface="Times New Roman" pitchFamily="18" charset="0"/>
              </a:rPr>
              <a:t>+ Trích ra từ cuốn sách </a:t>
            </a:r>
            <a:r>
              <a:rPr lang="vi-VN" sz="3600" i="1">
                <a:latin typeface="Times New Roman" pitchFamily="18" charset="0"/>
              </a:rPr>
              <a:t>với Đà Lạt ai cũng là lữ khách</a:t>
            </a:r>
            <a:r>
              <a:rPr lang="vi-VN" sz="3600">
                <a:latin typeface="Times New Roman" pitchFamily="18" charset="0"/>
              </a:rPr>
              <a:t>. Đưa ra những cảm nhận, hoài niệm của tác giả về xứ sở sương mù Đà Lạt, những kiếp người lặng lẽ sống , nhưng vẫn có khát vọng mãnh liệt</a:t>
            </a:r>
            <a:endParaRPr lang="en-US" sz="3600">
              <a:latin typeface="Times New Roman" pitchFamily="18" charset="0"/>
            </a:endParaRPr>
          </a:p>
          <a:p>
            <a:pPr marL="571500" indent="-571500" algn="just"/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3"/>
          <p:cNvSpPr txBox="1">
            <a:spLocks noChangeArrowheads="1"/>
          </p:cNvSpPr>
          <p:nvPr/>
        </p:nvSpPr>
        <p:spPr bwMode="auto">
          <a:xfrm>
            <a:off x="0" y="98425"/>
            <a:ext cx="6380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4000" b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>
                <a:latin typeface="Times New Roman" pitchFamily="18" charset="0"/>
                <a:cs typeface="Times New Roman" pitchFamily="18" charset="0"/>
              </a:rPr>
              <a:t>TÌM HIỂU CHUNG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0" y="663575"/>
            <a:ext cx="96996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4000" b="1">
                <a:latin typeface="Times New Roman" pitchFamily="18" charset="0"/>
                <a:cs typeface="Times New Roman" pitchFamily="18" charset="0"/>
              </a:rPr>
              <a:t>1. Tác giả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  <a:p>
            <a:endParaRPr lang="en-US" sz="1600">
              <a:latin typeface="Calibri" pitchFamily="34" charset="0"/>
            </a:endParaRPr>
          </a:p>
        </p:txBody>
      </p:sp>
      <p:sp>
        <p:nvSpPr>
          <p:cNvPr id="20483" name="TextBox 5"/>
          <p:cNvSpPr txBox="1">
            <a:spLocks noChangeArrowheads="1"/>
          </p:cNvSpPr>
          <p:nvPr/>
        </p:nvSpPr>
        <p:spPr bwMode="auto">
          <a:xfrm>
            <a:off x="0" y="1381125"/>
            <a:ext cx="2897188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4000" b="1">
                <a:latin typeface="Times New Roman" pitchFamily="18" charset="0"/>
                <a:cs typeface="Times New Roman" pitchFamily="18" charset="0"/>
              </a:rPr>
              <a:t>2. Tác phẩm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4938" y="2089150"/>
            <a:ext cx="10082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0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4000">
                <a:latin typeface="Times New Roman" pitchFamily="18" charset="0"/>
                <a:cs typeface="Times New Roman" pitchFamily="18" charset="0"/>
              </a:rPr>
              <a:t>Bố cục: 3 phần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/>
          </p:cNvPr>
          <p:cNvSpPr txBox="1"/>
          <p:nvPr/>
        </p:nvSpPr>
        <p:spPr>
          <a:xfrm>
            <a:off x="150813" y="2838450"/>
            <a:ext cx="12041187" cy="3387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vi-VN" sz="3600">
                <a:latin typeface="Times New Roman" pitchFamily="18" charset="0"/>
              </a:rPr>
              <a:t>+ Phần 1 Từ đầu…</a:t>
            </a:r>
            <a:r>
              <a:rPr lang="vi-VN" sz="3600" i="1">
                <a:latin typeface="Times New Roman" pitchFamily="18" charset="0"/>
              </a:rPr>
              <a:t>khi Đà Lạt giao mùa Đông-Xuân</a:t>
            </a:r>
            <a:r>
              <a:rPr lang="vi-VN" sz="3600">
                <a:latin typeface="Times New Roman" pitchFamily="18" charset="0"/>
              </a:rPr>
              <a:t> : Giới thiệu về người bạn kí giả của tác giả</a:t>
            </a:r>
          </a:p>
          <a:p>
            <a:r>
              <a:rPr lang="vi-VN" sz="3600">
                <a:latin typeface="Times New Roman" pitchFamily="18" charset="0"/>
              </a:rPr>
              <a:t>+ Phần 2 Tiếp theo…</a:t>
            </a:r>
            <a:r>
              <a:rPr lang="vi-VN" sz="3600" i="1">
                <a:latin typeface="Times New Roman" pitchFamily="18" charset="0"/>
              </a:rPr>
              <a:t>cuộc vận động rộn ràng nhất thời:</a:t>
            </a:r>
            <a:r>
              <a:rPr lang="vi-VN" sz="3600">
                <a:latin typeface="Times New Roman" pitchFamily="18" charset="0"/>
              </a:rPr>
              <a:t> nói về bản tin hoa anh đào</a:t>
            </a:r>
          </a:p>
          <a:p>
            <a:r>
              <a:rPr lang="vi-VN" sz="3600">
                <a:latin typeface="Times New Roman" pitchFamily="18" charset="0"/>
              </a:rPr>
              <a:t>+ Phần 3 Còn lại : tác giả mong ước trong tương lai có nhiều bản tin về loài hoa hơn</a:t>
            </a:r>
            <a:endParaRPr lang="en-US" sz="3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3"/>
          <p:cNvSpPr txBox="1">
            <a:spLocks noChangeArrowheads="1"/>
          </p:cNvSpPr>
          <p:nvPr/>
        </p:nvSpPr>
        <p:spPr bwMode="auto">
          <a:xfrm>
            <a:off x="111125" y="71438"/>
            <a:ext cx="9613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40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KHÁM PHÁ VĂN BẢN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TextBox 4"/>
          <p:cNvSpPr txBox="1">
            <a:spLocks noChangeArrowheads="1"/>
          </p:cNvSpPr>
          <p:nvPr/>
        </p:nvSpPr>
        <p:spPr bwMode="auto">
          <a:xfrm>
            <a:off x="111125" y="779463"/>
            <a:ext cx="6335713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700" b="1" i="1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700" b="1" i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700" b="1" i="1">
                <a:latin typeface="Times New Roman" pitchFamily="18" charset="0"/>
                <a:cs typeface="Times New Roman" pitchFamily="18" charset="0"/>
              </a:rPr>
              <a:t> Bản tin hoa anh đào</a:t>
            </a:r>
          </a:p>
        </p:txBody>
      </p:sp>
      <p:sp>
        <p:nvSpPr>
          <p:cNvPr id="7" name="AutoShape 61">
            <a:extLst/>
          </p:cNvPr>
          <p:cNvSpPr>
            <a:spLocks noChangeArrowheads="1"/>
          </p:cNvSpPr>
          <p:nvPr/>
        </p:nvSpPr>
        <p:spPr bwMode="auto">
          <a:xfrm>
            <a:off x="111125" y="1592263"/>
            <a:ext cx="9653588" cy="2522537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12700" algn="ctr">
            <a:solidFill>
              <a:srgbClr val="FFCC99"/>
            </a:solidFill>
            <a:miter lim="800000"/>
            <a:headEnd/>
            <a:tailEnd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 wrap="none" anchor="ctr"/>
          <a:lstStyle/>
          <a:p>
            <a:pPr algn="ctr"/>
            <a:endParaRPr lang="en-US" altLang="en-US" sz="2800" b="1" i="1">
              <a:latin typeface="Times New Roman" pitchFamily="18" charset="0"/>
            </a:endParaRPr>
          </a:p>
          <a:p>
            <a:pPr algn="ctr"/>
            <a:endParaRPr lang="en-US" altLang="en-US" sz="2800" b="1" i="1">
              <a:latin typeface="Times New Roman" pitchFamily="18" charset="0"/>
            </a:endParaRPr>
          </a:p>
          <a:p>
            <a:pPr algn="ctr"/>
            <a:r>
              <a:rPr lang="en-US" sz="3600" i="1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vi-VN" sz="3600" i="1">
                <a:latin typeface="Times New Roman" pitchFamily="18" charset="0"/>
                <a:cs typeface="Times New Roman" pitchFamily="18" charset="0"/>
              </a:rPr>
              <a:t>Tìm trong đoạn 1 một cụm từ khái quát nội </a:t>
            </a:r>
          </a:p>
          <a:p>
            <a:pPr algn="ctr"/>
            <a:r>
              <a:rPr lang="vi-VN" sz="3600" i="1">
                <a:latin typeface="Times New Roman" pitchFamily="18" charset="0"/>
                <a:cs typeface="Times New Roman" pitchFamily="18" charset="0"/>
              </a:rPr>
              <a:t>dung vấn  đề</a:t>
            </a:r>
            <a:r>
              <a:rPr lang="en-US" sz="3600" i="1">
                <a:latin typeface="Times New Roman" pitchFamily="18" charset="0"/>
                <a:cs typeface="Times New Roman" pitchFamily="18" charset="0"/>
              </a:rPr>
              <a:t>?</a:t>
            </a:r>
            <a:endParaRPr lang="vi-VN" sz="3600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i="1">
                <a:latin typeface="Times New Roman" pitchFamily="18" charset="0"/>
              </a:rPr>
              <a:t>Những cách gọi khác nhau của vấn đề?</a:t>
            </a:r>
            <a:endParaRPr lang="en-US" sz="36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altLang="en-US" sz="4800" i="1">
              <a:latin typeface="Times New Roman" pitchFamily="18" charset="0"/>
            </a:endParaRPr>
          </a:p>
          <a:p>
            <a:pPr algn="ctr"/>
            <a:endParaRPr lang="en-US" altLang="en-US" sz="2800">
              <a:latin typeface="Times New Roman" pitchFamily="18" charset="0"/>
            </a:endParaRPr>
          </a:p>
        </p:txBody>
      </p:sp>
      <p:sp>
        <p:nvSpPr>
          <p:cNvPr id="9" name="AutoShape 40">
            <a:extLst/>
          </p:cNvPr>
          <p:cNvSpPr>
            <a:spLocks noChangeArrowheads="1"/>
          </p:cNvSpPr>
          <p:nvPr/>
        </p:nvSpPr>
        <p:spPr bwMode="auto">
          <a:xfrm>
            <a:off x="4224338" y="3976688"/>
            <a:ext cx="7967662" cy="2644775"/>
          </a:xfrm>
          <a:prstGeom prst="cloudCallout">
            <a:avLst>
              <a:gd name="adj1" fmla="val -43931"/>
              <a:gd name="adj2" fmla="val 87833"/>
            </a:avLst>
          </a:prstGeom>
          <a:gradFill rotWithShape="1">
            <a:gsLst>
              <a:gs pos="0">
                <a:srgbClr val="FFFFFF"/>
              </a:gs>
              <a:gs pos="100000">
                <a:srgbClr val="FF99FF"/>
              </a:gs>
            </a:gsLst>
            <a:lin ang="18900000" scaled="1"/>
          </a:gradFill>
          <a:ln w="12700">
            <a:solidFill>
              <a:srgbClr val="666699"/>
            </a:solidFill>
            <a:round/>
            <a:headEnd/>
            <a:tailEnd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vi-VN" sz="3600" i="1" dirty="0">
                <a:latin typeface="+mj-lt"/>
                <a:cs typeface="+mn-cs"/>
              </a:rPr>
              <a:t>Nhận xét về cách nêu vấn đề của tác giả?</a:t>
            </a:r>
            <a:endParaRPr lang="en-US" altLang="en-US" sz="3600" b="1" i="1" dirty="0"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250" y="773113"/>
            <a:ext cx="10902950" cy="607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fi-FI" sz="2800" b="1">
                <a:latin typeface="Times New Roman" pitchFamily="18" charset="0"/>
              </a:rPr>
              <a:t>1. Bản tin hoa anh đào.</a:t>
            </a:r>
            <a:endParaRPr lang="fi-FI" sz="2800">
              <a:latin typeface="Times New Roman" pitchFamily="18" charset="0"/>
            </a:endParaRPr>
          </a:p>
          <a:p>
            <a:r>
              <a:rPr lang="fi-FI" sz="2800">
                <a:latin typeface="Times New Roman" pitchFamily="18" charset="0"/>
              </a:rPr>
              <a:t>- Thời gian xuất hiện</a:t>
            </a:r>
          </a:p>
          <a:p>
            <a:r>
              <a:rPr lang="fi-FI" sz="2800">
                <a:latin typeface="Times New Roman" pitchFamily="18" charset="0"/>
              </a:rPr>
              <a:t>+ mỗi năm một lần, vào tháng Chạp</a:t>
            </a:r>
          </a:p>
          <a:p>
            <a:r>
              <a:rPr lang="fi-FI" sz="2800">
                <a:latin typeface="Times New Roman" pitchFamily="18" charset="0"/>
              </a:rPr>
              <a:t>- Nội dung của bản tin thay đổi theo từng năm</a:t>
            </a:r>
            <a:endParaRPr lang="fi-FI" sz="2800" i="1">
              <a:latin typeface="Times New Roman" pitchFamily="18" charset="0"/>
            </a:endParaRPr>
          </a:p>
          <a:p>
            <a:r>
              <a:rPr lang="fi-FI" sz="2800" i="1">
                <a:latin typeface="Times New Roman" pitchFamily="18" charset="0"/>
              </a:rPr>
              <a:t>+ Viết như một bài thơ với niềm hưng khởi, hân hoan, loan báo rằng hoa sẽ nở rộ vào tháng tới</a:t>
            </a:r>
          </a:p>
          <a:p>
            <a:r>
              <a:rPr lang="fi-FI" sz="2800" i="1">
                <a:latin typeface="Times New Roman" pitchFamily="18" charset="0"/>
              </a:rPr>
              <a:t>+ Bản tin dự báo hoa nở muộn, chóng tàn vì thời tiết bất lợi</a:t>
            </a:r>
          </a:p>
          <a:p>
            <a:r>
              <a:rPr lang="fi-FI" sz="2800" i="1">
                <a:latin typeface="Times New Roman" pitchFamily="18" charset="0"/>
              </a:rPr>
              <a:t>+ Có năm kể lể về gốc anh đào cổ thụ đứng ở góc đường nào đó trong thành phố vừa bị đốn hạ</a:t>
            </a:r>
            <a:endParaRPr lang="fi-FI" sz="2800">
              <a:latin typeface="Times New Roman" pitchFamily="18" charset="0"/>
            </a:endParaRPr>
          </a:p>
          <a:p>
            <a:r>
              <a:rPr lang="fi-FI" sz="2800">
                <a:latin typeface="Times New Roman" pitchFamily="18" charset="0"/>
              </a:rPr>
              <a:t>- Những khó khăn đầu tiên của người bạn tác giả khi mới viết một bản tin lạ</a:t>
            </a:r>
          </a:p>
          <a:p>
            <a:r>
              <a:rPr lang="fi-FI" sz="2800">
                <a:latin typeface="Times New Roman" pitchFamily="18" charset="0"/>
              </a:rPr>
              <a:t>+ Người viết tin không biết nên bắt đầu từ đâu</a:t>
            </a:r>
          </a:p>
          <a:p>
            <a:r>
              <a:rPr lang="fi-FI" sz="2800">
                <a:latin typeface="Times New Roman" pitchFamily="18" charset="0"/>
              </a:rPr>
              <a:t>+ Anh vẫn đưa ra quyết định: </a:t>
            </a:r>
            <a:r>
              <a:rPr lang="fi-FI" sz="2800" i="1">
                <a:latin typeface="Times New Roman" pitchFamily="18" charset="0"/>
              </a:rPr>
              <a:t>phải làm cho hoa anh đào bình đẳng với các bản tin khác trên đời.</a:t>
            </a:r>
            <a:r>
              <a:rPr lang="en-US" sz="280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49438" y="2782888"/>
            <a:ext cx="90312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HỌC SINH THẢO LUẬN NHÓM  </a:t>
            </a: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159125" y="2187575"/>
            <a:ext cx="5868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 </a:t>
            </a:r>
            <a:r>
              <a:rPr lang="en-US" sz="4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 LUẬN NHÓM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59363" y="2844800"/>
            <a:ext cx="23812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phút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smtClean="0"/>
              <a:t>Hoạt động nhóm (7P)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US" sz="3600" smtClean="0">
                <a:latin typeface="Times New Roman" pitchFamily="18" charset="0"/>
              </a:rPr>
              <a:t>? Trình bày những hiểu biết của em về loài hoa anh đào?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</TotalTime>
  <Words>336</Words>
  <Application>Microsoft Office PowerPoint</Application>
  <PresentationFormat>Widescreen</PresentationFormat>
  <Paragraphs>49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nhóm (7P)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LNV</dc:creator>
  <cp:lastModifiedBy>Thanh Bình</cp:lastModifiedBy>
  <cp:revision>105</cp:revision>
  <dcterms:created xsi:type="dcterms:W3CDTF">2021-06-18T07:35:22Z</dcterms:created>
  <dcterms:modified xsi:type="dcterms:W3CDTF">2023-08-05T01:49:00Z</dcterms:modified>
</cp:coreProperties>
</file>