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99" r:id="rId2"/>
    <p:sldMasterId id="2147483709" r:id="rId3"/>
  </p:sldMasterIdLst>
  <p:notesMasterIdLst>
    <p:notesMasterId r:id="rId15"/>
  </p:notesMasterIdLst>
  <p:sldIdLst>
    <p:sldId id="290" r:id="rId4"/>
    <p:sldId id="258" r:id="rId5"/>
    <p:sldId id="316" r:id="rId6"/>
    <p:sldId id="317" r:id="rId7"/>
    <p:sldId id="318" r:id="rId8"/>
    <p:sldId id="319" r:id="rId9"/>
    <p:sldId id="320" r:id="rId10"/>
    <p:sldId id="321" r:id="rId11"/>
    <p:sldId id="322" r:id="rId12"/>
    <p:sldId id="323" r:id="rId13"/>
    <p:sldId id="325" r:id="rId14"/>
  </p:sldIdLst>
  <p:sldSz cx="9144000" cy="5143500" type="screen16x9"/>
  <p:notesSz cx="6858000" cy="9144000"/>
  <p:embeddedFontLst>
    <p:embeddedFont>
      <p:font typeface="MS Mincho" panose="020B0604020202020204" charset="-128"/>
      <p:regular r:id="rId16"/>
    </p:embeddedFont>
    <p:embeddedFont>
      <p:font typeface="Calibri" panose="020F0502020204030204" pitchFamily="34" charset="0"/>
      <p:regular r:id="rId17"/>
      <p:bold r:id="rId18"/>
      <p:italic r:id="rId19"/>
      <p:boldItalic r:id="rId20"/>
    </p:embeddedFont>
    <p:embeddedFont>
      <p:font typeface="Merriweather Light" panose="00000400000000000000" pitchFamily="2" charset="0"/>
      <p:regular r:id="rId21"/>
      <p:bold r:id="rId22"/>
      <p:italic r:id="rId23"/>
      <p:boldItalic r:id="rId24"/>
    </p:embeddedFont>
    <p:embeddedFont>
      <p:font typeface="Playfair Display"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5F4FF9-0B4A-4C48-A130-EE05820126E7}">
  <a:tblStyle styleId="{9C5F4FF9-0B4A-4C48-A130-EE05820126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374"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35136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5c4e87e01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5c4e87e01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557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59a29fb44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59a29fb44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259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59a29fb44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59a29fb44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696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300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1223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97ceaa9d2_0_4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97ceaa9d2_0_4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  </a:t>
            </a:r>
            <a:endParaRPr/>
          </a:p>
        </p:txBody>
      </p:sp>
    </p:spTree>
    <p:extLst>
      <p:ext uri="{BB962C8B-B14F-4D97-AF65-F5344CB8AC3E}">
        <p14:creationId xmlns:p14="http://schemas.microsoft.com/office/powerpoint/2010/main" val="281270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542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221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684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102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229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type="secHead">
  <p:cSld name="SECTION_HEADER">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88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2401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1725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defRPr/>
            </a:pPr>
            <a:endParaRPr lang="en-US" sz="1600"/>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defRPr/>
            </a:pPr>
            <a:endParaRPr lang="en-US" sz="1600"/>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defRPr/>
            </a:pPr>
            <a:fld id="{BEF8FD80-C95D-4220-BF8B-01906B7B67AD}" type="slidenum">
              <a:rPr lang="en-US" sz="1600" smtClean="0"/>
              <a:pPr defTabSz="814974">
                <a:defRPr/>
              </a:pPr>
              <a:t>‹#›</a:t>
            </a:fld>
            <a:endParaRPr lang="en-US" sz="1600"/>
          </a:p>
        </p:txBody>
      </p:sp>
    </p:spTree>
    <p:extLst>
      <p:ext uri="{BB962C8B-B14F-4D97-AF65-F5344CB8AC3E}">
        <p14:creationId xmlns:p14="http://schemas.microsoft.com/office/powerpoint/2010/main" val="4068832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type="secHead">
  <p:cSld name="QUOTE">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486272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CHEDULE">
  <p:cSld name="SCHEDULE">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114800" y="13058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5"/>
          <p:cNvSpPr txBox="1">
            <a:spLocks noGrp="1"/>
          </p:cNvSpPr>
          <p:nvPr>
            <p:ph type="title" idx="2" hasCustomPrompt="1"/>
          </p:nvPr>
        </p:nvSpPr>
        <p:spPr>
          <a:xfrm>
            <a:off x="2301550" y="4118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 name="Google Shape;23;p5"/>
          <p:cNvSpPr txBox="1">
            <a:spLocks noGrp="1"/>
          </p:cNvSpPr>
          <p:nvPr>
            <p:ph type="title" idx="3"/>
          </p:nvPr>
        </p:nvSpPr>
        <p:spPr>
          <a:xfrm>
            <a:off x="4785950" y="13058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 name="Google Shape;24;p5"/>
          <p:cNvSpPr txBox="1">
            <a:spLocks noGrp="1"/>
          </p:cNvSpPr>
          <p:nvPr>
            <p:ph type="title" idx="4" hasCustomPrompt="1"/>
          </p:nvPr>
        </p:nvSpPr>
        <p:spPr>
          <a:xfrm>
            <a:off x="4972700" y="4118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 name="Google Shape;25;p5"/>
          <p:cNvSpPr txBox="1">
            <a:spLocks noGrp="1"/>
          </p:cNvSpPr>
          <p:nvPr>
            <p:ph type="title" idx="5"/>
          </p:nvPr>
        </p:nvSpPr>
        <p:spPr>
          <a:xfrm>
            <a:off x="2114800" y="35749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5"/>
          <p:cNvSpPr txBox="1">
            <a:spLocks noGrp="1"/>
          </p:cNvSpPr>
          <p:nvPr>
            <p:ph type="title" idx="6" hasCustomPrompt="1"/>
          </p:nvPr>
        </p:nvSpPr>
        <p:spPr>
          <a:xfrm>
            <a:off x="2301550" y="26809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 name="Google Shape;27;p5"/>
          <p:cNvSpPr txBox="1">
            <a:spLocks noGrp="1"/>
          </p:cNvSpPr>
          <p:nvPr>
            <p:ph type="title" idx="7"/>
          </p:nvPr>
        </p:nvSpPr>
        <p:spPr>
          <a:xfrm>
            <a:off x="4785950" y="35749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5"/>
          <p:cNvSpPr txBox="1">
            <a:spLocks noGrp="1"/>
          </p:cNvSpPr>
          <p:nvPr>
            <p:ph type="title" idx="8" hasCustomPrompt="1"/>
          </p:nvPr>
        </p:nvSpPr>
        <p:spPr>
          <a:xfrm>
            <a:off x="4972700" y="26809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 name="Google Shape;29;p5"/>
          <p:cNvSpPr txBox="1">
            <a:spLocks noGrp="1"/>
          </p:cNvSpPr>
          <p:nvPr>
            <p:ph type="subTitle" idx="1"/>
          </p:nvPr>
        </p:nvSpPr>
        <p:spPr>
          <a:xfrm>
            <a:off x="2152450" y="1748388"/>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0" name="Google Shape;30;p5"/>
          <p:cNvSpPr txBox="1">
            <a:spLocks noGrp="1"/>
          </p:cNvSpPr>
          <p:nvPr>
            <p:ph type="subTitle" idx="9"/>
          </p:nvPr>
        </p:nvSpPr>
        <p:spPr>
          <a:xfrm>
            <a:off x="4823600" y="1748375"/>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1" name="Google Shape;31;p5"/>
          <p:cNvSpPr txBox="1">
            <a:spLocks noGrp="1"/>
          </p:cNvSpPr>
          <p:nvPr>
            <p:ph type="subTitle" idx="13"/>
          </p:nvPr>
        </p:nvSpPr>
        <p:spPr>
          <a:xfrm>
            <a:off x="4823600" y="401745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2" name="Google Shape;32;p5"/>
          <p:cNvSpPr txBox="1">
            <a:spLocks noGrp="1"/>
          </p:cNvSpPr>
          <p:nvPr>
            <p:ph type="subTitle" idx="14"/>
          </p:nvPr>
        </p:nvSpPr>
        <p:spPr>
          <a:xfrm>
            <a:off x="2152450" y="399525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46592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LINE 1" type="tx">
  <p:cSld name="HEADLINE 1">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385750" y="3041363"/>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6"/>
          <p:cNvSpPr txBox="1">
            <a:spLocks noGrp="1"/>
          </p:cNvSpPr>
          <p:nvPr>
            <p:ph type="subTitle" idx="1"/>
          </p:nvPr>
        </p:nvSpPr>
        <p:spPr>
          <a:xfrm>
            <a:off x="3349800" y="350637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6" name="Google Shape;36;p6"/>
          <p:cNvSpPr txBox="1">
            <a:spLocks noGrp="1"/>
          </p:cNvSpPr>
          <p:nvPr>
            <p:ph type="title" idx="2" hasCustomPrompt="1"/>
          </p:nvPr>
        </p:nvSpPr>
        <p:spPr>
          <a:xfrm>
            <a:off x="311700" y="228295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70590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510261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730463"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ubTitle" idx="1"/>
          </p:nvPr>
        </p:nvSpPr>
        <p:spPr>
          <a:xfrm>
            <a:off x="1730488"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4" name="Google Shape;44;p8"/>
          <p:cNvSpPr txBox="1">
            <a:spLocks noGrp="1"/>
          </p:cNvSpPr>
          <p:nvPr>
            <p:ph type="title" idx="2"/>
          </p:nvPr>
        </p:nvSpPr>
        <p:spPr>
          <a:xfrm>
            <a:off x="4842238"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5" name="Google Shape;45;p8"/>
          <p:cNvSpPr txBox="1">
            <a:spLocks noGrp="1"/>
          </p:cNvSpPr>
          <p:nvPr>
            <p:ph type="subTitle" idx="3"/>
          </p:nvPr>
        </p:nvSpPr>
        <p:spPr>
          <a:xfrm>
            <a:off x="4842263"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6" name="Google Shape;46;p8"/>
          <p:cNvSpPr txBox="1">
            <a:spLocks noGrp="1"/>
          </p:cNvSpPr>
          <p:nvPr>
            <p:ph type="title" idx="4"/>
          </p:nvPr>
        </p:nvSpPr>
        <p:spPr>
          <a:xfrm>
            <a:off x="719525" y="5971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810353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S 1">
  <p:cSld name="THREE COLUMS 1">
    <p:bg>
      <p:bgPr>
        <a:solidFill>
          <a:srgbClr val="F9C5BB"/>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32443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49" name="Google Shape;49;p9"/>
          <p:cNvSpPr txBox="1">
            <a:spLocks noGrp="1"/>
          </p:cNvSpPr>
          <p:nvPr>
            <p:ph type="subTitle" idx="1"/>
          </p:nvPr>
        </p:nvSpPr>
        <p:spPr>
          <a:xfrm>
            <a:off x="3504425"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
        <p:nvSpPr>
          <p:cNvPr id="50" name="Google Shape;50;p9"/>
          <p:cNvSpPr txBox="1">
            <a:spLocks noGrp="1"/>
          </p:cNvSpPr>
          <p:nvPr>
            <p:ph type="title" idx="2"/>
          </p:nvPr>
        </p:nvSpPr>
        <p:spPr>
          <a:xfrm>
            <a:off x="584738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51" name="Google Shape;51;p9"/>
          <p:cNvSpPr txBox="1">
            <a:spLocks noGrp="1"/>
          </p:cNvSpPr>
          <p:nvPr>
            <p:ph type="subTitle" idx="3"/>
          </p:nvPr>
        </p:nvSpPr>
        <p:spPr>
          <a:xfrm>
            <a:off x="6027388"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
        <p:nvSpPr>
          <p:cNvPr id="52" name="Google Shape;52;p9"/>
          <p:cNvSpPr txBox="1">
            <a:spLocks noGrp="1"/>
          </p:cNvSpPr>
          <p:nvPr>
            <p:ph type="title" idx="4"/>
          </p:nvPr>
        </p:nvSpPr>
        <p:spPr>
          <a:xfrm>
            <a:off x="720000" y="4422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53" name="Google Shape;53;p9"/>
          <p:cNvSpPr txBox="1">
            <a:spLocks noGrp="1"/>
          </p:cNvSpPr>
          <p:nvPr>
            <p:ph type="title" idx="5"/>
          </p:nvPr>
        </p:nvSpPr>
        <p:spPr>
          <a:xfrm>
            <a:off x="725313"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54" name="Google Shape;54;p9"/>
          <p:cNvSpPr txBox="1">
            <a:spLocks noGrp="1"/>
          </p:cNvSpPr>
          <p:nvPr>
            <p:ph type="subTitle" idx="6"/>
          </p:nvPr>
        </p:nvSpPr>
        <p:spPr>
          <a:xfrm>
            <a:off x="905300"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34459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p:cSld name="SECTION_HEADER_1_3">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SUBTITLE + IMAGE ">
  <p:cSld name="TITLE + SUBTITLE + IMAGE ">
    <p:spTree>
      <p:nvGrpSpPr>
        <p:cNvPr id="1" name="Shape 55"/>
        <p:cNvGrpSpPr/>
        <p:nvPr/>
      </p:nvGrpSpPr>
      <p:grpSpPr>
        <a:xfrm>
          <a:off x="0" y="0"/>
          <a:ext cx="0" cy="0"/>
          <a:chOff x="0" y="0"/>
          <a:chExt cx="0" cy="0"/>
        </a:xfrm>
      </p:grpSpPr>
      <p:sp>
        <p:nvSpPr>
          <p:cNvPr id="56" name="Google Shape;56;p10"/>
          <p:cNvSpPr/>
          <p:nvPr/>
        </p:nvSpPr>
        <p:spPr>
          <a:xfrm>
            <a:off x="-60850" y="-1403550"/>
            <a:ext cx="5176500" cy="6569700"/>
          </a:xfrm>
          <a:prstGeom prst="rtTriangle">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title"/>
          </p:nvPr>
        </p:nvSpPr>
        <p:spPr>
          <a:xfrm>
            <a:off x="722350" y="2376800"/>
            <a:ext cx="2280300" cy="1080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8" name="Google Shape;58;p10"/>
          <p:cNvSpPr txBox="1">
            <a:spLocks noGrp="1"/>
          </p:cNvSpPr>
          <p:nvPr>
            <p:ph type="subTitle" idx="1"/>
          </p:nvPr>
        </p:nvSpPr>
        <p:spPr>
          <a:xfrm>
            <a:off x="722350" y="3408750"/>
            <a:ext cx="2280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2pPr>
            <a:lvl3pPr lvl="2"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3pPr>
            <a:lvl4pPr lvl="3"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4pPr>
            <a:lvl5pPr lvl="4"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5pPr>
            <a:lvl6pPr lvl="5"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6pPr>
            <a:lvl7pPr lvl="6"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7pPr>
            <a:lvl8pPr lvl="7"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8pPr>
            <a:lvl9pPr lvl="8"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34312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TITLE  + SUBTITLE 1">
  <p:cSld name="BIG TITLE  + SUBTITLE 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031800" y="1268875"/>
            <a:ext cx="5390700" cy="133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1"/>
          <p:cNvSpPr txBox="1">
            <a:spLocks noGrp="1"/>
          </p:cNvSpPr>
          <p:nvPr>
            <p:ph type="subTitle" idx="1"/>
          </p:nvPr>
        </p:nvSpPr>
        <p:spPr>
          <a:xfrm>
            <a:off x="1124855" y="237227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04206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757975" y="390375"/>
            <a:ext cx="48999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64" name="Google Shape;64;p12"/>
          <p:cNvPicPr preferRelativeResize="0"/>
          <p:nvPr/>
        </p:nvPicPr>
        <p:blipFill>
          <a:blip r:embed="rId2">
            <a:alphaModFix/>
          </a:blip>
          <a:stretch>
            <a:fillRect/>
          </a:stretch>
        </p:blipFill>
        <p:spPr>
          <a:xfrm>
            <a:off x="7703807" y="-585950"/>
            <a:ext cx="3430624" cy="2299975"/>
          </a:xfrm>
          <a:prstGeom prst="rect">
            <a:avLst/>
          </a:prstGeom>
          <a:noFill/>
          <a:ln>
            <a:noFill/>
          </a:ln>
        </p:spPr>
      </p:pic>
      <p:pic>
        <p:nvPicPr>
          <p:cNvPr id="65" name="Google Shape;65;p12"/>
          <p:cNvPicPr preferRelativeResize="0"/>
          <p:nvPr/>
        </p:nvPicPr>
        <p:blipFill>
          <a:blip r:embed="rId2">
            <a:alphaModFix/>
          </a:blip>
          <a:stretch>
            <a:fillRect/>
          </a:stretch>
        </p:blipFill>
        <p:spPr>
          <a:xfrm>
            <a:off x="-1020943" y="3751750"/>
            <a:ext cx="3430624" cy="2299975"/>
          </a:xfrm>
          <a:prstGeom prst="rect">
            <a:avLst/>
          </a:prstGeom>
          <a:noFill/>
          <a:ln>
            <a:noFill/>
          </a:ln>
        </p:spPr>
      </p:pic>
      <p:sp>
        <p:nvSpPr>
          <p:cNvPr id="66" name="Google Shape;66;p12"/>
          <p:cNvSpPr txBox="1">
            <a:spLocks noGrp="1"/>
          </p:cNvSpPr>
          <p:nvPr>
            <p:ph type="subTitle" idx="1"/>
          </p:nvPr>
        </p:nvSpPr>
        <p:spPr>
          <a:xfrm>
            <a:off x="792075" y="10794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482133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136100" y="371325"/>
            <a:ext cx="68718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69" name="Google Shape;69;p13"/>
          <p:cNvPicPr preferRelativeResize="0"/>
          <p:nvPr/>
        </p:nvPicPr>
        <p:blipFill>
          <a:blip r:embed="rId2">
            <a:alphaModFix/>
          </a:blip>
          <a:stretch>
            <a:fillRect/>
          </a:stretch>
        </p:blipFill>
        <p:spPr>
          <a:xfrm rot="-287406">
            <a:off x="-835476" y="2130730"/>
            <a:ext cx="8883451" cy="5958065"/>
          </a:xfrm>
          <a:prstGeom prst="rect">
            <a:avLst/>
          </a:prstGeom>
          <a:noFill/>
          <a:ln>
            <a:noFill/>
          </a:ln>
        </p:spPr>
      </p:pic>
    </p:spTree>
    <p:extLst>
      <p:ext uri="{BB962C8B-B14F-4D97-AF65-F5344CB8AC3E}">
        <p14:creationId xmlns:p14="http://schemas.microsoft.com/office/powerpoint/2010/main" val="3696668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38925" y="447525"/>
            <a:ext cx="41055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2" name="Google Shape;72;p14"/>
          <p:cNvSpPr txBox="1">
            <a:spLocks noGrp="1"/>
          </p:cNvSpPr>
          <p:nvPr>
            <p:ph type="subTitle" idx="1"/>
          </p:nvPr>
        </p:nvSpPr>
        <p:spPr>
          <a:xfrm>
            <a:off x="773025" y="11365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044577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 SUBTITLE">
  <p:cSld name="BIG NUMBER + SUBTITLE">
    <p:spTree>
      <p:nvGrpSpPr>
        <p:cNvPr id="1" name="Shape 73"/>
        <p:cNvGrpSpPr/>
        <p:nvPr/>
      </p:nvGrpSpPr>
      <p:grpSpPr>
        <a:xfrm>
          <a:off x="0" y="0"/>
          <a:ext cx="0" cy="0"/>
          <a:chOff x="0" y="0"/>
          <a:chExt cx="0" cy="0"/>
        </a:xfrm>
      </p:grpSpPr>
      <p:sp>
        <p:nvSpPr>
          <p:cNvPr id="74" name="Google Shape;74;p15"/>
          <p:cNvSpPr txBox="1">
            <a:spLocks noGrp="1"/>
          </p:cNvSpPr>
          <p:nvPr>
            <p:ph type="title" hasCustomPrompt="1"/>
          </p:nvPr>
        </p:nvSpPr>
        <p:spPr>
          <a:xfrm>
            <a:off x="311700" y="1759600"/>
            <a:ext cx="8520600" cy="1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5" name="Google Shape;75;p15"/>
          <p:cNvSpPr txBox="1">
            <a:spLocks noGrp="1"/>
          </p:cNvSpPr>
          <p:nvPr>
            <p:ph type="subTitle" idx="1"/>
          </p:nvPr>
        </p:nvSpPr>
        <p:spPr>
          <a:xfrm>
            <a:off x="801750" y="3210575"/>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Font typeface="Merriweather Light"/>
              <a:buNone/>
              <a:defRPr sz="12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31605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 SUBTITLES">
  <p:cSld name="NUMBERS + SUBTITLES">
    <p:spTree>
      <p:nvGrpSpPr>
        <p:cNvPr id="1" name="Shape 76"/>
        <p:cNvGrpSpPr/>
        <p:nvPr/>
      </p:nvGrpSpPr>
      <p:grpSpPr>
        <a:xfrm>
          <a:off x="0" y="0"/>
          <a:ext cx="0" cy="0"/>
          <a:chOff x="0" y="0"/>
          <a:chExt cx="0" cy="0"/>
        </a:xfrm>
      </p:grpSpPr>
      <p:sp>
        <p:nvSpPr>
          <p:cNvPr id="77" name="Google Shape;77;p16"/>
          <p:cNvSpPr txBox="1">
            <a:spLocks noGrp="1"/>
          </p:cNvSpPr>
          <p:nvPr>
            <p:ph type="title" hasCustomPrompt="1"/>
          </p:nvPr>
        </p:nvSpPr>
        <p:spPr>
          <a:xfrm>
            <a:off x="268213" y="500450"/>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8" name="Google Shape;78;p16"/>
          <p:cNvSpPr txBox="1">
            <a:spLocks noGrp="1"/>
          </p:cNvSpPr>
          <p:nvPr>
            <p:ph type="subTitle" idx="1"/>
          </p:nvPr>
        </p:nvSpPr>
        <p:spPr>
          <a:xfrm>
            <a:off x="758263" y="1471400"/>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79" name="Google Shape;79;p16"/>
          <p:cNvSpPr txBox="1">
            <a:spLocks noGrp="1"/>
          </p:cNvSpPr>
          <p:nvPr>
            <p:ph type="title" idx="2" hasCustomPrompt="1"/>
          </p:nvPr>
        </p:nvSpPr>
        <p:spPr>
          <a:xfrm>
            <a:off x="268213" y="1916775"/>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16"/>
          <p:cNvSpPr txBox="1">
            <a:spLocks noGrp="1"/>
          </p:cNvSpPr>
          <p:nvPr>
            <p:ph type="subTitle" idx="3"/>
          </p:nvPr>
        </p:nvSpPr>
        <p:spPr>
          <a:xfrm>
            <a:off x="758263" y="2887725"/>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81" name="Google Shape;81;p16"/>
          <p:cNvSpPr txBox="1">
            <a:spLocks noGrp="1"/>
          </p:cNvSpPr>
          <p:nvPr>
            <p:ph type="title" idx="4" hasCustomPrompt="1"/>
          </p:nvPr>
        </p:nvSpPr>
        <p:spPr>
          <a:xfrm>
            <a:off x="355188" y="3333100"/>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 name="Google Shape;82;p16"/>
          <p:cNvSpPr txBox="1">
            <a:spLocks noGrp="1"/>
          </p:cNvSpPr>
          <p:nvPr>
            <p:ph type="subTitle" idx="5"/>
          </p:nvPr>
        </p:nvSpPr>
        <p:spPr>
          <a:xfrm>
            <a:off x="845238" y="4304050"/>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439569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858225" y="2190975"/>
            <a:ext cx="356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7"/>
          <p:cNvSpPr txBox="1">
            <a:spLocks noGrp="1"/>
          </p:cNvSpPr>
          <p:nvPr>
            <p:ph type="subTitle" idx="1"/>
          </p:nvPr>
        </p:nvSpPr>
        <p:spPr>
          <a:xfrm>
            <a:off x="4827180" y="299642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946209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LUMS 2">
  <p:cSld name="THREE COLUMS 2">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738575" y="4543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8" name="Google Shape;88;p18"/>
          <p:cNvSpPr txBox="1">
            <a:spLocks noGrp="1"/>
          </p:cNvSpPr>
          <p:nvPr>
            <p:ph type="title" idx="2"/>
          </p:nvPr>
        </p:nvSpPr>
        <p:spPr>
          <a:xfrm>
            <a:off x="1042325"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89" name="Google Shape;89;p18"/>
          <p:cNvSpPr txBox="1">
            <a:spLocks noGrp="1"/>
          </p:cNvSpPr>
          <p:nvPr>
            <p:ph type="subTitle" idx="1"/>
          </p:nvPr>
        </p:nvSpPr>
        <p:spPr>
          <a:xfrm>
            <a:off x="1177527"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
        <p:nvSpPr>
          <p:cNvPr id="90" name="Google Shape;90;p18"/>
          <p:cNvSpPr txBox="1">
            <a:spLocks noGrp="1"/>
          </p:cNvSpPr>
          <p:nvPr>
            <p:ph type="title" idx="3"/>
          </p:nvPr>
        </p:nvSpPr>
        <p:spPr>
          <a:xfrm>
            <a:off x="3673888"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91" name="Google Shape;91;p18"/>
          <p:cNvSpPr txBox="1">
            <a:spLocks noGrp="1"/>
          </p:cNvSpPr>
          <p:nvPr>
            <p:ph type="subTitle" idx="4"/>
          </p:nvPr>
        </p:nvSpPr>
        <p:spPr>
          <a:xfrm>
            <a:off x="3809090"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
        <p:nvSpPr>
          <p:cNvPr id="92" name="Google Shape;92;p18"/>
          <p:cNvSpPr txBox="1">
            <a:spLocks noGrp="1"/>
          </p:cNvSpPr>
          <p:nvPr>
            <p:ph type="title" idx="5"/>
          </p:nvPr>
        </p:nvSpPr>
        <p:spPr>
          <a:xfrm>
            <a:off x="6257838"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93" name="Google Shape;93;p18"/>
          <p:cNvSpPr txBox="1">
            <a:spLocks noGrp="1"/>
          </p:cNvSpPr>
          <p:nvPr>
            <p:ph type="subTitle" idx="6"/>
          </p:nvPr>
        </p:nvSpPr>
        <p:spPr>
          <a:xfrm>
            <a:off x="6393040"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761586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LINE 2">
  <p:cSld name="HEADLINE 2">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768900" y="3082063"/>
            <a:ext cx="4372500" cy="621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Google Shape;96;p19"/>
          <p:cNvSpPr txBox="1">
            <a:spLocks noGrp="1"/>
          </p:cNvSpPr>
          <p:nvPr>
            <p:ph type="subTitle" idx="1"/>
          </p:nvPr>
        </p:nvSpPr>
        <p:spPr>
          <a:xfrm>
            <a:off x="768900" y="3487325"/>
            <a:ext cx="2444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97" name="Google Shape;97;p19"/>
          <p:cNvSpPr txBox="1">
            <a:spLocks noGrp="1"/>
          </p:cNvSpPr>
          <p:nvPr>
            <p:ph type="title" idx="2" hasCustomPrompt="1"/>
          </p:nvPr>
        </p:nvSpPr>
        <p:spPr>
          <a:xfrm>
            <a:off x="768900" y="2282950"/>
            <a:ext cx="8520600" cy="934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97057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DESIGN 2">
  <p:cSld name="SECTION_HEADER_1_2_3_1">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136100" y="371325"/>
            <a:ext cx="68718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69" name="Google Shape;69;p13"/>
          <p:cNvPicPr preferRelativeResize="0"/>
          <p:nvPr/>
        </p:nvPicPr>
        <p:blipFill>
          <a:blip r:embed="rId2">
            <a:alphaModFix/>
          </a:blip>
          <a:stretch>
            <a:fillRect/>
          </a:stretch>
        </p:blipFill>
        <p:spPr>
          <a:xfrm rot="-287406">
            <a:off x="-835476" y="2130730"/>
            <a:ext cx="8883451" cy="595806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LINE 3">
  <p:cSld name="HEADLINE 3">
    <p:bg>
      <p:bgPr>
        <a:solidFill>
          <a:srgbClr val="F9C5BB"/>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385750" y="3548788"/>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sp>
        <p:nvSpPr>
          <p:cNvPr id="100" name="Google Shape;100;p20"/>
          <p:cNvSpPr txBox="1">
            <a:spLocks noGrp="1"/>
          </p:cNvSpPr>
          <p:nvPr>
            <p:ph type="subTitle" idx="1"/>
          </p:nvPr>
        </p:nvSpPr>
        <p:spPr>
          <a:xfrm>
            <a:off x="3349800" y="394452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9pPr>
          </a:lstStyle>
          <a:p>
            <a:endParaRPr/>
          </a:p>
        </p:txBody>
      </p:sp>
      <p:sp>
        <p:nvSpPr>
          <p:cNvPr id="101" name="Google Shape;101;p20"/>
          <p:cNvSpPr txBox="1">
            <a:spLocks noGrp="1"/>
          </p:cNvSpPr>
          <p:nvPr>
            <p:ph type="title" idx="2" hasCustomPrompt="1"/>
          </p:nvPr>
        </p:nvSpPr>
        <p:spPr>
          <a:xfrm>
            <a:off x="311700" y="272110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6000"/>
              <a:buNone/>
              <a:defRPr sz="6000">
                <a:solidFill>
                  <a:srgbClr val="FFFFFF"/>
                </a:solidFill>
              </a:defRPr>
            </a:lvl1pPr>
            <a:lvl2pPr lvl="1" algn="ctr" rtl="0">
              <a:spcBef>
                <a:spcPts val="0"/>
              </a:spcBef>
              <a:spcAft>
                <a:spcPts val="0"/>
              </a:spcAft>
              <a:buClr>
                <a:srgbClr val="FFFFFF"/>
              </a:buClr>
              <a:buSzPts val="12000"/>
              <a:buNone/>
              <a:defRPr sz="12000">
                <a:solidFill>
                  <a:srgbClr val="FFFFFF"/>
                </a:solidFill>
              </a:defRPr>
            </a:lvl2pPr>
            <a:lvl3pPr lvl="2" algn="ctr" rtl="0">
              <a:spcBef>
                <a:spcPts val="0"/>
              </a:spcBef>
              <a:spcAft>
                <a:spcPts val="0"/>
              </a:spcAft>
              <a:buClr>
                <a:srgbClr val="FFFFFF"/>
              </a:buClr>
              <a:buSzPts val="12000"/>
              <a:buNone/>
              <a:defRPr sz="12000">
                <a:solidFill>
                  <a:srgbClr val="FFFFFF"/>
                </a:solidFill>
              </a:defRPr>
            </a:lvl3pPr>
            <a:lvl4pPr lvl="3" algn="ctr" rtl="0">
              <a:spcBef>
                <a:spcPts val="0"/>
              </a:spcBef>
              <a:spcAft>
                <a:spcPts val="0"/>
              </a:spcAft>
              <a:buClr>
                <a:srgbClr val="FFFFFF"/>
              </a:buClr>
              <a:buSzPts val="12000"/>
              <a:buNone/>
              <a:defRPr sz="12000">
                <a:solidFill>
                  <a:srgbClr val="FFFFFF"/>
                </a:solidFill>
              </a:defRPr>
            </a:lvl4pPr>
            <a:lvl5pPr lvl="4" algn="ctr" rtl="0">
              <a:spcBef>
                <a:spcPts val="0"/>
              </a:spcBef>
              <a:spcAft>
                <a:spcPts val="0"/>
              </a:spcAft>
              <a:buClr>
                <a:srgbClr val="FFFFFF"/>
              </a:buClr>
              <a:buSzPts val="12000"/>
              <a:buNone/>
              <a:defRPr sz="12000">
                <a:solidFill>
                  <a:srgbClr val="FFFFFF"/>
                </a:solidFill>
              </a:defRPr>
            </a:lvl5pPr>
            <a:lvl6pPr lvl="5" algn="ctr" rtl="0">
              <a:spcBef>
                <a:spcPts val="0"/>
              </a:spcBef>
              <a:spcAft>
                <a:spcPts val="0"/>
              </a:spcAft>
              <a:buClr>
                <a:srgbClr val="FFFFFF"/>
              </a:buClr>
              <a:buSzPts val="12000"/>
              <a:buNone/>
              <a:defRPr sz="12000">
                <a:solidFill>
                  <a:srgbClr val="FFFFFF"/>
                </a:solidFill>
              </a:defRPr>
            </a:lvl6pPr>
            <a:lvl7pPr lvl="6" algn="ctr" rtl="0">
              <a:spcBef>
                <a:spcPts val="0"/>
              </a:spcBef>
              <a:spcAft>
                <a:spcPts val="0"/>
              </a:spcAft>
              <a:buClr>
                <a:srgbClr val="FFFFFF"/>
              </a:buClr>
              <a:buSzPts val="12000"/>
              <a:buNone/>
              <a:defRPr sz="12000">
                <a:solidFill>
                  <a:srgbClr val="FFFFFF"/>
                </a:solidFill>
              </a:defRPr>
            </a:lvl7pPr>
            <a:lvl8pPr lvl="7" algn="ctr" rtl="0">
              <a:spcBef>
                <a:spcPts val="0"/>
              </a:spcBef>
              <a:spcAft>
                <a:spcPts val="0"/>
              </a:spcAft>
              <a:buClr>
                <a:srgbClr val="FFFFFF"/>
              </a:buClr>
              <a:buSzPts val="12000"/>
              <a:buNone/>
              <a:defRPr sz="12000">
                <a:solidFill>
                  <a:srgbClr val="FFFFFF"/>
                </a:solidFill>
              </a:defRPr>
            </a:lvl8pPr>
            <a:lvl9pPr lvl="8" algn="ctr" rtl="0">
              <a:spcBef>
                <a:spcPts val="0"/>
              </a:spcBef>
              <a:spcAft>
                <a:spcPts val="0"/>
              </a:spcAft>
              <a:buClr>
                <a:srgbClr val="FFFFFF"/>
              </a:buClr>
              <a:buSzPts val="12000"/>
              <a:buNone/>
              <a:defRPr sz="12000">
                <a:solidFill>
                  <a:srgbClr val="FFFFFF"/>
                </a:solidFill>
              </a:defRPr>
            </a:lvl9pPr>
          </a:lstStyle>
          <a:p>
            <a:r>
              <a:t>xx%</a:t>
            </a:r>
          </a:p>
        </p:txBody>
      </p:sp>
    </p:spTree>
    <p:extLst>
      <p:ext uri="{BB962C8B-B14F-4D97-AF65-F5344CB8AC3E}">
        <p14:creationId xmlns:p14="http://schemas.microsoft.com/office/powerpoint/2010/main" val="2509551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LINE 4">
  <p:cSld name="HEADLINE 4">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850200" y="3041363"/>
            <a:ext cx="4372500" cy="62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4" name="Google Shape;104;p21"/>
          <p:cNvSpPr txBox="1">
            <a:spLocks noGrp="1"/>
          </p:cNvSpPr>
          <p:nvPr>
            <p:ph type="subTitle" idx="1"/>
          </p:nvPr>
        </p:nvSpPr>
        <p:spPr>
          <a:xfrm>
            <a:off x="5778300" y="3506375"/>
            <a:ext cx="24444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05" name="Google Shape;105;p21"/>
          <p:cNvSpPr txBox="1">
            <a:spLocks noGrp="1"/>
          </p:cNvSpPr>
          <p:nvPr>
            <p:ph type="title" idx="2" hasCustomPrompt="1"/>
          </p:nvPr>
        </p:nvSpPr>
        <p:spPr>
          <a:xfrm>
            <a:off x="-297900" y="2282950"/>
            <a:ext cx="8520600" cy="934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6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69207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COLUMNS 3">
  <p:cSld name="THREE COLUMNS 3">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8" name="Google Shape;108;p22"/>
          <p:cNvSpPr txBox="1">
            <a:spLocks noGrp="1"/>
          </p:cNvSpPr>
          <p:nvPr>
            <p:ph type="title" idx="2"/>
          </p:nvPr>
        </p:nvSpPr>
        <p:spPr>
          <a:xfrm>
            <a:off x="712050" y="4373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22"/>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0" name="Google Shape;110;p22"/>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1" name="Google Shape;111;p22"/>
          <p:cNvSpPr txBox="1">
            <a:spLocks noGrp="1"/>
          </p:cNvSpPr>
          <p:nvPr>
            <p:ph type="subTitle" idx="1"/>
          </p:nvPr>
        </p:nvSpPr>
        <p:spPr>
          <a:xfrm>
            <a:off x="1681125" y="28041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2" name="Google Shape;112;p22"/>
          <p:cNvSpPr txBox="1">
            <a:spLocks noGrp="1"/>
          </p:cNvSpPr>
          <p:nvPr>
            <p:ph type="subTitle" idx="5"/>
          </p:nvPr>
        </p:nvSpPr>
        <p:spPr>
          <a:xfrm>
            <a:off x="3843299" y="22326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3" name="Google Shape;113;p22"/>
          <p:cNvSpPr txBox="1">
            <a:spLocks noGrp="1"/>
          </p:cNvSpPr>
          <p:nvPr>
            <p:ph type="subTitle" idx="6"/>
          </p:nvPr>
        </p:nvSpPr>
        <p:spPr>
          <a:xfrm>
            <a:off x="6005474" y="1518250"/>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Tree>
    <p:extLst>
      <p:ext uri="{BB962C8B-B14F-4D97-AF65-F5344CB8AC3E}">
        <p14:creationId xmlns:p14="http://schemas.microsoft.com/office/powerpoint/2010/main" val="1324240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729400" y="2951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6" name="Google Shape;116;p23"/>
          <p:cNvSpPr txBox="1">
            <a:spLocks noGrp="1"/>
          </p:cNvSpPr>
          <p:nvPr>
            <p:ph type="subTitle" idx="1"/>
          </p:nvPr>
        </p:nvSpPr>
        <p:spPr>
          <a:xfrm>
            <a:off x="729400" y="8984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17" name="Google Shape;117;p23"/>
          <p:cNvSpPr/>
          <p:nvPr/>
        </p:nvSpPr>
        <p:spPr>
          <a:xfrm>
            <a:off x="4575125" y="0"/>
            <a:ext cx="4569000" cy="51435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90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LIST ">
  <p:cSld name="TITLE + LIST ">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710350" y="3896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24"/>
          <p:cNvSpPr txBox="1">
            <a:spLocks noGrp="1"/>
          </p:cNvSpPr>
          <p:nvPr>
            <p:ph type="subTitle" idx="1"/>
          </p:nvPr>
        </p:nvSpPr>
        <p:spPr>
          <a:xfrm>
            <a:off x="744450" y="12311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1" name="Google Shape;121;p24"/>
          <p:cNvSpPr/>
          <p:nvPr/>
        </p:nvSpPr>
        <p:spPr>
          <a:xfrm>
            <a:off x="75" y="3239425"/>
            <a:ext cx="9144000" cy="19041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191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LIST 2">
  <p:cSld name="TITLE + LIST 2">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74975" y="4558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25"/>
          <p:cNvSpPr txBox="1">
            <a:spLocks noGrp="1"/>
          </p:cNvSpPr>
          <p:nvPr>
            <p:ph type="subTitle" idx="1"/>
          </p:nvPr>
        </p:nvSpPr>
        <p:spPr>
          <a:xfrm>
            <a:off x="1009075" y="12972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5" name="Google Shape;125;p25"/>
          <p:cNvSpPr/>
          <p:nvPr/>
        </p:nvSpPr>
        <p:spPr>
          <a:xfrm>
            <a:off x="75" y="-58950"/>
            <a:ext cx="744300" cy="52026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60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6"/>
        <p:cNvGrpSpPr/>
        <p:nvPr/>
      </p:nvGrpSpPr>
      <p:grpSpPr>
        <a:xfrm>
          <a:off x="0" y="0"/>
          <a:ext cx="0" cy="0"/>
          <a:chOff x="0" y="0"/>
          <a:chExt cx="0" cy="0"/>
        </a:xfrm>
      </p:grpSpPr>
    </p:spTree>
    <p:extLst>
      <p:ext uri="{BB962C8B-B14F-4D97-AF65-F5344CB8AC3E}">
        <p14:creationId xmlns:p14="http://schemas.microsoft.com/office/powerpoint/2010/main" val="179796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LIST ">
  <p:cSld name="BIG_NUMBER_1_3_1_1_1_1_1">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710350" y="3896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24"/>
          <p:cNvSpPr txBox="1">
            <a:spLocks noGrp="1"/>
          </p:cNvSpPr>
          <p:nvPr>
            <p:ph type="subTitle" idx="1"/>
          </p:nvPr>
        </p:nvSpPr>
        <p:spPr>
          <a:xfrm>
            <a:off x="744450" y="12311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1" name="Google Shape;121;p24"/>
          <p:cNvSpPr/>
          <p:nvPr/>
        </p:nvSpPr>
        <p:spPr>
          <a:xfrm>
            <a:off x="75" y="3239425"/>
            <a:ext cx="9144000" cy="19041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5888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fld id="{7FE5A9CD-1CA5-4BB6-ABF6-C3DB2F9C09D1}" type="datetimeFigureOut">
              <a:rPr lang="en-US" sz="1600" smtClean="0">
                <a:solidFill>
                  <a:prstClr val="black"/>
                </a:solidFill>
              </a:rPr>
              <a:pPr defTabSz="814974"/>
              <a:t>5/15/2023</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fld id="{E9E3A461-C528-4C33-83FA-271D1850C3B5}"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26850359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defRPr/>
            </a:pPr>
            <a:fld id="{E979D15E-7C97-46BA-A533-0FCFA23F6052}" type="slidenum">
              <a:rPr lang="en-US" sz="1600" smtClean="0">
                <a:solidFill>
                  <a:prstClr val="black"/>
                </a:solidFill>
              </a:rPr>
              <a:pPr defTabSz="814974">
                <a:defRPr/>
              </a:pPr>
              <a:t>‹#›</a:t>
            </a:fld>
            <a:endParaRPr lang="en-US" sz="1600">
              <a:solidFill>
                <a:prstClr val="black"/>
              </a:solidFill>
            </a:endParaRPr>
          </a:p>
        </p:txBody>
      </p:sp>
    </p:spTree>
    <p:extLst>
      <p:ext uri="{BB962C8B-B14F-4D97-AF65-F5344CB8AC3E}">
        <p14:creationId xmlns:p14="http://schemas.microsoft.com/office/powerpoint/2010/main" val="340506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3599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fld id="{475E0F57-EEA1-4A8B-9311-4AD2064A14C0}"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1312272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emf"/><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9" r:id="rId3"/>
    <p:sldLayoutId id="214748367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23566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iming>
    <p:tnLst>
      <p:par>
        <p:cTn id="1" dur="indefinite" restart="never" nodeType="tmRoot"/>
      </p:par>
    </p:tnLst>
  </p:timing>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296853899"/>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40" name="Google Shape;1340;p60"/>
          <p:cNvGrpSpPr/>
          <p:nvPr/>
        </p:nvGrpSpPr>
        <p:grpSpPr>
          <a:xfrm>
            <a:off x="6729936" y="703680"/>
            <a:ext cx="2414147" cy="4761444"/>
            <a:chOff x="2375975" y="2648850"/>
            <a:chExt cx="1226950" cy="2419925"/>
          </a:xfrm>
        </p:grpSpPr>
        <p:sp>
          <p:nvSpPr>
            <p:cNvPr id="134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258;p31"/>
          <p:cNvSpPr txBox="1">
            <a:spLocks/>
          </p:cNvSpPr>
          <p:nvPr/>
        </p:nvSpPr>
        <p:spPr>
          <a:xfrm>
            <a:off x="-216156" y="357580"/>
            <a:ext cx="7841153" cy="23892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000" dirty="0" smtClean="0"/>
              <a:t>NÓI VÀ NGHE: </a:t>
            </a:r>
            <a:r>
              <a:rPr lang="en-US" sz="4000" dirty="0" err="1" smtClean="0"/>
              <a:t>Tiết</a:t>
            </a:r>
            <a:r>
              <a:rPr lang="en-US" sz="4000" dirty="0" smtClean="0"/>
              <a:t> 134</a:t>
            </a:r>
          </a:p>
          <a:p>
            <a:r>
              <a:rPr lang="en-US" sz="4000" dirty="0" smtClean="0">
                <a:solidFill>
                  <a:srgbClr val="FF0000"/>
                </a:solidFill>
              </a:rPr>
              <a:t>VỀ ĐÍCH: </a:t>
            </a:r>
          </a:p>
          <a:p>
            <a:r>
              <a:rPr lang="en-US" sz="4000" dirty="0" smtClean="0">
                <a:solidFill>
                  <a:srgbClr val="FF0000"/>
                </a:solidFill>
              </a:rPr>
              <a:t>“NGÀY HỘI VỚI SÁCH”</a:t>
            </a:r>
            <a:endParaRPr lang="en-US" sz="4000" dirty="0">
              <a:solidFill>
                <a:srgbClr val="FF0000"/>
              </a:solidFill>
            </a:endParaRPr>
          </a:p>
        </p:txBody>
      </p:sp>
    </p:spTree>
    <p:extLst>
      <p:ext uri="{BB962C8B-B14F-4D97-AF65-F5344CB8AC3E}">
        <p14:creationId xmlns:p14="http://schemas.microsoft.com/office/powerpoint/2010/main" val="24769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78" name="Google Shape;1278;p56"/>
          <p:cNvPicPr preferRelativeResize="0"/>
          <p:nvPr/>
        </p:nvPicPr>
        <p:blipFill>
          <a:blip r:embed="rId3">
            <a:alphaModFix/>
          </a:blip>
          <a:stretch>
            <a:fillRect/>
          </a:stretch>
        </p:blipFill>
        <p:spPr>
          <a:xfrm rot="856775">
            <a:off x="6635920" y="-929692"/>
            <a:ext cx="3758806" cy="2523029"/>
          </a:xfrm>
          <a:prstGeom prst="rect">
            <a:avLst/>
          </a:prstGeom>
          <a:noFill/>
          <a:ln>
            <a:noFill/>
          </a:ln>
        </p:spPr>
      </p:pic>
      <p:sp>
        <p:nvSpPr>
          <p:cNvPr id="1279" name="Google Shape;1279;p56"/>
          <p:cNvSpPr/>
          <p:nvPr/>
        </p:nvSpPr>
        <p:spPr>
          <a:xfrm rot="-7063047">
            <a:off x="7420907" y="-585363"/>
            <a:ext cx="1609866" cy="245206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856050" y="760078"/>
            <a:ext cx="6001950" cy="1080296"/>
          </a:xfrm>
          <a:prstGeom prst="rect">
            <a:avLst/>
          </a:prstGeom>
        </p:spPr>
        <p:txBody>
          <a:bodyPr wrap="square">
            <a:spAutoFit/>
          </a:bodyPr>
          <a:lstStyle/>
          <a:p>
            <a:pPr algn="just" defTabSz="685800">
              <a:lnSpc>
                <a:spcPct val="107000"/>
              </a:lnSpc>
              <a:buClrTx/>
            </a:pPr>
            <a:r>
              <a:rPr lang="en-US" sz="2000" b="1" kern="1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b="1" kern="1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a:t>
            </a:r>
            <a:r>
              <a:rPr lang="en-US" sz="2000"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bổ</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sung,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chữa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cương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973266" y="2136112"/>
            <a:ext cx="2168784" cy="1738938"/>
          </a:xfrm>
          <a:prstGeom prst="rect">
            <a:avLst/>
          </a:prstGeom>
          <a:solidFill>
            <a:srgbClr val="FFCCCC">
              <a:alpha val="40000"/>
            </a:srgbClr>
          </a:solidFill>
        </p:spPr>
        <p:txBody>
          <a:bodyPr wrap="square">
            <a:spAutoFit/>
          </a:bodyPr>
          <a:lstStyle/>
          <a:p>
            <a:pPr algn="ctr" defTabSz="685800">
              <a:lnSpc>
                <a:spcPct val="107000"/>
              </a:lnSpc>
              <a:buClrTx/>
              <a:tabLst>
                <a:tab pos="1040130" algn="l"/>
              </a:tabLst>
            </a:pPr>
            <a:r>
              <a:rPr lang="en-US" sz="2000" kern="1200" dirty="0" err="1">
                <a:latin typeface="Times New Roman" panose="02020603050405020304" pitchFamily="18" charset="0"/>
                <a:ea typeface="Times New Roman" panose="02020603050405020304" pitchFamily="18" charset="0"/>
              </a:rPr>
              <a:t>Tên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sách</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và</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tác</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giả</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cuốn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sách</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đã</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gợi</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lên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vấn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đời</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mà</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em</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muốn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bày</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tỏ</a:t>
            </a:r>
            <a:r>
              <a:rPr lang="en-US" sz="2000" kern="1200" dirty="0">
                <a:latin typeface="Times New Roman" panose="02020603050405020304" pitchFamily="18" charset="0"/>
                <a:ea typeface="Times New Roman" panose="02020603050405020304" pitchFamily="18" charset="0"/>
              </a:rPr>
              <a:t> ý </a:t>
            </a:r>
            <a:r>
              <a:rPr lang="en-US" sz="2000" kern="1200" dirty="0" err="1">
                <a:latin typeface="Times New Roman" panose="02020603050405020304" pitchFamily="18" charset="0"/>
                <a:ea typeface="Times New Roman" panose="02020603050405020304" pitchFamily="18" charset="0"/>
              </a:rPr>
              <a:t>kiến</a:t>
            </a:r>
            <a:r>
              <a:rPr lang="en-US" sz="2000" kern="1200" dirty="0">
                <a:latin typeface="Times New Roman" panose="02020603050405020304" pitchFamily="18" charset="0"/>
                <a:ea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4" name="Rectangle 83"/>
          <p:cNvSpPr/>
          <p:nvPr/>
        </p:nvSpPr>
        <p:spPr>
          <a:xfrm>
            <a:off x="3413408" y="2742709"/>
            <a:ext cx="2168784" cy="1409617"/>
          </a:xfrm>
          <a:prstGeom prst="rect">
            <a:avLst/>
          </a:prstGeom>
          <a:solidFill>
            <a:srgbClr val="FF9999">
              <a:alpha val="40000"/>
            </a:srgbClr>
          </a:solidFill>
        </p:spPr>
        <p:txBody>
          <a:bodyPr wrap="square">
            <a:spAutoFit/>
          </a:bodyPr>
          <a:lstStyle/>
          <a:p>
            <a:pPr algn="ctr" defTabSz="685800">
              <a:lnSpc>
                <a:spcPct val="107000"/>
              </a:lnSpc>
              <a:buClrTx/>
            </a:pPr>
            <a:endParaRPr lang="en-US" sz="2000" kern="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a:lnSpc>
                <a:spcPct val="107000"/>
              </a:lnSpc>
              <a:buClrTx/>
            </a:pPr>
            <a:r>
              <a:rPr lang="en-US" sz="2000" kern="1200" dirty="0" err="1" smtClean="0">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000" kern="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defTabSz="685800">
              <a:lnSpc>
                <a:spcPct val="107000"/>
              </a:lnSpc>
              <a:buClrTx/>
            </a:pP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5" name="Rectangle 84"/>
          <p:cNvSpPr/>
          <p:nvPr/>
        </p:nvSpPr>
        <p:spPr>
          <a:xfrm>
            <a:off x="5773607" y="2136112"/>
            <a:ext cx="2381565" cy="1738938"/>
          </a:xfrm>
          <a:prstGeom prst="rect">
            <a:avLst/>
          </a:prstGeom>
          <a:solidFill>
            <a:srgbClr val="FFCCCC">
              <a:alpha val="40000"/>
            </a:srgbClr>
          </a:solidFill>
        </p:spPr>
        <p:txBody>
          <a:bodyPr wrap="square">
            <a:spAutoFit/>
          </a:bodyPr>
          <a:lstStyle/>
          <a:p>
            <a:pPr algn="ctr" defTabSz="685800">
              <a:lnSpc>
                <a:spcPct val="107000"/>
              </a:lnSpc>
              <a:buClrTx/>
            </a:pP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Ý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0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circle(in)">
                                      <p:cBhvr>
                                        <p:cTn id="17" dur="20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arn(inVertical)">
                                      <p:cBhvr>
                                        <p:cTn id="2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78" name="Google Shape;1278;p56"/>
          <p:cNvPicPr preferRelativeResize="0"/>
          <p:nvPr/>
        </p:nvPicPr>
        <p:blipFill>
          <a:blip r:embed="rId3">
            <a:alphaModFix/>
          </a:blip>
          <a:stretch>
            <a:fillRect/>
          </a:stretch>
        </p:blipFill>
        <p:spPr>
          <a:xfrm rot="856775">
            <a:off x="6635920" y="-929692"/>
            <a:ext cx="3758806" cy="2523029"/>
          </a:xfrm>
          <a:prstGeom prst="rect">
            <a:avLst/>
          </a:prstGeom>
          <a:noFill/>
          <a:ln>
            <a:noFill/>
          </a:ln>
        </p:spPr>
      </p:pic>
      <p:sp>
        <p:nvSpPr>
          <p:cNvPr id="1279" name="Google Shape;1279;p56"/>
          <p:cNvSpPr/>
          <p:nvPr/>
        </p:nvSpPr>
        <p:spPr>
          <a:xfrm rot="-7063047">
            <a:off x="7420907" y="-585363"/>
            <a:ext cx="1609866" cy="245206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Rectangle 11"/>
          <p:cNvSpPr/>
          <p:nvPr/>
        </p:nvSpPr>
        <p:spPr>
          <a:xfrm>
            <a:off x="3445917" y="823128"/>
            <a:ext cx="1830181" cy="487506"/>
          </a:xfrm>
          <a:prstGeom prst="rect">
            <a:avLst/>
          </a:prstGeom>
          <a:solidFill>
            <a:srgbClr val="FF9999"/>
          </a:solidFill>
        </p:spPr>
        <p:txBody>
          <a:bodyPr wrap="none">
            <a:spAutoFit/>
          </a:bodyPr>
          <a:lstStyle/>
          <a:p>
            <a:pPr defTabSz="685800">
              <a:lnSpc>
                <a:spcPct val="107000"/>
              </a:lnSpc>
              <a:buClrTx/>
            </a:pPr>
            <a:r>
              <a:rPr lang="en-US" sz="2400" b="1" kern="1200" dirty="0" smtClean="0">
                <a:solidFill>
                  <a:schemeClr val="bg1"/>
                </a:solidFill>
                <a:latin typeface="Times New Roman" panose="02020603050405020304" pitchFamily="18" charset="0"/>
                <a:ea typeface="MS Mincho"/>
                <a:cs typeface="Times New Roman" panose="02020603050405020304" pitchFamily="18" charset="0"/>
              </a:rPr>
              <a:t>b. </a:t>
            </a:r>
            <a:r>
              <a:rPr lang="en-US" sz="2400" b="1" kern="1200" dirty="0" err="1" smtClean="0">
                <a:solidFill>
                  <a:schemeClr val="bg1"/>
                </a:solidFill>
                <a:latin typeface="Times New Roman" panose="02020603050405020304" pitchFamily="18" charset="0"/>
                <a:ea typeface="MS Mincho"/>
                <a:cs typeface="Times New Roman" panose="02020603050405020304" pitchFamily="18" charset="0"/>
              </a:rPr>
              <a:t>Tập</a:t>
            </a:r>
            <a:r>
              <a:rPr lang="en-US" sz="2400" b="1" kern="1200" dirty="0" smtClean="0">
                <a:solidFill>
                  <a:schemeClr val="bg1"/>
                </a:solidFill>
                <a:latin typeface="Times New Roman" panose="02020603050405020304" pitchFamily="18" charset="0"/>
                <a:ea typeface="MS Mincho"/>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MS Mincho"/>
                <a:cs typeface="Times New Roman" panose="02020603050405020304" pitchFamily="18" charset="0"/>
              </a:rPr>
              <a:t>luyện</a:t>
            </a:r>
            <a:endParaRPr lang="en-US" sz="24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225483" y="1695960"/>
            <a:ext cx="6451224" cy="2068195"/>
          </a:xfrm>
          <a:prstGeom prst="rect">
            <a:avLst/>
          </a:prstGeom>
        </p:spPr>
        <p:txBody>
          <a:bodyPr wrap="square">
            <a:spAutoFit/>
          </a:bodyPr>
          <a:lstStyle/>
          <a:p>
            <a:pPr algn="just" defTabSz="685800">
              <a:lnSpc>
                <a:spcPct val="107000"/>
              </a:lnSpc>
              <a:buClrTx/>
              <a:defRPr/>
            </a:pP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xây</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dung, ý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bày</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defTabSz="685800">
              <a:lnSpc>
                <a:spcPct val="107000"/>
              </a:lnSpc>
              <a:buClrTx/>
              <a:defRPr/>
            </a:pP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defTabSz="685800">
              <a:lnSpc>
                <a:spcPct val="107000"/>
              </a:lnSpc>
              <a:buClrTx/>
              <a:defRPr/>
            </a:pP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góp</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mọi</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endParaRPr lang="en-US" sz="2400"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6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6118643" y="452349"/>
            <a:ext cx="3399112" cy="2281600"/>
          </a:xfrm>
          <a:prstGeom prst="rect">
            <a:avLst/>
          </a:prstGeom>
          <a:noFill/>
          <a:ln>
            <a:noFill/>
          </a:ln>
        </p:spPr>
      </p:pic>
      <p:sp>
        <p:nvSpPr>
          <p:cNvPr id="12" name="Google Shape;255;p31"/>
          <p:cNvSpPr/>
          <p:nvPr/>
        </p:nvSpPr>
        <p:spPr>
          <a:xfrm rot="10800000">
            <a:off x="6911500" y="-2479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256;p31"/>
          <p:cNvPicPr preferRelativeResize="0"/>
          <p:nvPr/>
        </p:nvPicPr>
        <p:blipFill>
          <a:blip r:embed="rId3">
            <a:alphaModFix/>
          </a:blip>
          <a:stretch>
            <a:fillRect/>
          </a:stretch>
        </p:blipFill>
        <p:spPr>
          <a:xfrm rot="4511827">
            <a:off x="-514121" y="2361129"/>
            <a:ext cx="3818697" cy="2563241"/>
          </a:xfrm>
          <a:prstGeom prst="rect">
            <a:avLst/>
          </a:prstGeom>
          <a:noFill/>
          <a:ln>
            <a:noFill/>
          </a:ln>
        </p:spPr>
      </p:pic>
      <p:sp>
        <p:nvSpPr>
          <p:cNvPr id="14" name="Google Shape;257;p31"/>
          <p:cNvSpPr/>
          <p:nvPr/>
        </p:nvSpPr>
        <p:spPr>
          <a:xfrm>
            <a:off x="364923" y="20711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p31"/>
          <p:cNvSpPr txBox="1">
            <a:spLocks/>
          </p:cNvSpPr>
          <p:nvPr/>
        </p:nvSpPr>
        <p:spPr>
          <a:xfrm>
            <a:off x="2295920" y="1732882"/>
            <a:ext cx="4719900"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just" defTabSz="685800">
              <a:lnSpc>
                <a:spcPct val="107000"/>
              </a:lnSpc>
              <a:buClrTx/>
            </a:pPr>
            <a:r>
              <a:rPr lang="en-US" sz="36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a:t>
            </a:r>
            <a:r>
              <a:rPr lang="vi-VN" sz="36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 THIỆU SẢN PHẨM MINH HỌA SÁCH</a:t>
            </a:r>
            <a:r>
              <a:rPr lang="vi-VN" sz="3600"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0612" y="861251"/>
            <a:ext cx="8188657" cy="4293483"/>
          </a:xfrm>
          <a:prstGeom prst="rect">
            <a:avLst/>
          </a:prstGeom>
        </p:spPr>
        <p:txBody>
          <a:bodyPr wrap="square">
            <a:spAutoFit/>
          </a:bodyPr>
          <a:lstStyle/>
          <a:p>
            <a:pPr algn="just" defTabSz="685800">
              <a:buClrTx/>
            </a:pPr>
            <a:r>
              <a:rPr lang="en-US" sz="2100" b="1" i="1" kern="1200" dirty="0">
                <a:latin typeface="Times New Roman" panose="02020603050405020304" pitchFamily="18" charset="0"/>
                <a:ea typeface="Times New Roman" panose="02020603050405020304" pitchFamily="18" charset="0"/>
                <a:cs typeface="+mn-cs"/>
              </a:rPr>
              <a:t>1. </a:t>
            </a:r>
            <a:r>
              <a:rPr lang="vi-VN" sz="2100" b="1" i="1" kern="1200" dirty="0">
                <a:latin typeface="Times New Roman" panose="02020603050405020304" pitchFamily="18" charset="0"/>
                <a:ea typeface="Times New Roman" panose="02020603050405020304" pitchFamily="18" charset="0"/>
                <a:cs typeface="+mn-cs"/>
              </a:rPr>
              <a:t>HS được yêu cầu lựa chọn và thực hiện một trong các nội dung sau:</a:t>
            </a:r>
            <a:endParaRPr lang="en-US" sz="2100" b="1" i="1"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Sáng tác thơ (dạng thơ tự sự thuật lại một sự việc trong cuốn sách hoặc dạng thơ trữ tình - trình bày cảm nhận khi đọc sách) </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Kể chuyện sáng tạo (chọn một đoạn truyện)</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Dựng phim ngắn (chọn đoạn truyện tiêu biểu)</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Nếu được đề nghị thiết kế bìa minh họa cho cuốn sách em yêu thích trong lần tái bản sắp tới, em thiết kế như thế nào? (vẽ tay hoặc sử dụng phần mềm thiết kế)</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Vẽ chibi hình ảnh nhân vật em yêu thích</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en-US" sz="2100" i="1" kern="1200" dirty="0">
                <a:latin typeface="Times New Roman" panose="02020603050405020304" pitchFamily="18" charset="0"/>
                <a:ea typeface="Times New Roman" panose="02020603050405020304" pitchFamily="18" charset="0"/>
                <a:cs typeface="+mn-cs"/>
              </a:rPr>
              <a:t>- </a:t>
            </a:r>
            <a:r>
              <a:rPr lang="vi-VN" sz="2100" i="1" kern="1200" dirty="0">
                <a:latin typeface="Times New Roman" panose="02020603050405020304" pitchFamily="18" charset="0"/>
                <a:ea typeface="Times New Roman" panose="02020603050405020304" pitchFamily="18" charset="0"/>
                <a:cs typeface="+mn-cs"/>
              </a:rPr>
              <a:t>Nếu được đề nghị viết lời tựa cho cuốn sách em yêu thích trong lần tái bản sắp tới, em sẽ viết như thế nào?</a:t>
            </a:r>
            <a:endParaRPr lang="en-US" sz="2100" i="1" kern="1200" dirty="0">
              <a:latin typeface="Times New Roman" panose="02020603050405020304" pitchFamily="18" charset="0"/>
              <a:ea typeface="Times New Roman" panose="02020603050405020304" pitchFamily="18" charset="0"/>
              <a:cs typeface="+mn-cs"/>
            </a:endParaRPr>
          </a:p>
          <a:p>
            <a:pPr algn="just" defTabSz="685800">
              <a:buClrTx/>
            </a:pPr>
            <a:r>
              <a:rPr lang="en-US" sz="2100" b="1" i="1" kern="1200" dirty="0">
                <a:solidFill>
                  <a:prstClr val="black"/>
                </a:solidFill>
                <a:latin typeface="Times New Roman" panose="02020603050405020304" pitchFamily="18" charset="0"/>
                <a:ea typeface="MS Mincho"/>
                <a:cs typeface="Times New Roman" panose="02020603050405020304" pitchFamily="18" charset="0"/>
              </a:rPr>
              <a:t>2.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Chuẩn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bị</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phần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viết</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bài</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văn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trình</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bày</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ý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kiến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về</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một</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vấn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đề</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đời</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sống</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được</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tạo</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ra</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từ</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cuốn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sách</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em</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đã</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đọc</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a:t>
            </a:r>
            <a:endParaRPr lang="en-US" sz="2100" b="1" i="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p:cNvGrpSpPr/>
          <p:nvPr/>
        </p:nvGrpSpPr>
        <p:grpSpPr>
          <a:xfrm>
            <a:off x="2173406" y="284987"/>
            <a:ext cx="4501379" cy="576265"/>
            <a:chOff x="383166" y="1481172"/>
            <a:chExt cx="5561511" cy="944640"/>
          </a:xfrm>
          <a:solidFill>
            <a:schemeClr val="accent6">
              <a:lumMod val="20000"/>
              <a:lumOff val="80000"/>
            </a:schemeClr>
          </a:solidFill>
        </p:grpSpPr>
        <p:sp>
          <p:nvSpPr>
            <p:cNvPr id="5" name="Rounded Rectangle 4"/>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6" name="Rounded Rectangle 8"/>
            <p:cNvSpPr txBox="1"/>
            <p:nvPr/>
          </p:nvSpPr>
          <p:spPr>
            <a:xfrm>
              <a:off x="429282" y="1527286"/>
              <a:ext cx="5515395" cy="8524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069" tIns="0" rIns="152069" bIns="0" numCol="1" spcCol="1270" anchor="ctr" anchorCtr="0">
              <a:noAutofit/>
            </a:bodyPr>
            <a:lstStyle/>
            <a:p>
              <a:pPr algn="ctr" defTabSz="685800">
                <a:lnSpc>
                  <a:spcPct val="150000"/>
                </a:lnSpc>
                <a:buClrTx/>
              </a:pPr>
              <a:r>
                <a:rPr lang="en-US" sz="3000" b="1" kern="1200" dirty="0" err="1" smtClean="0">
                  <a:solidFill>
                    <a:srgbClr val="FF0000"/>
                  </a:solidFill>
                  <a:latin typeface="Times New Roman" panose="02020603050405020304" pitchFamily="18" charset="0"/>
                  <a:ea typeface="Times New Roman" panose="02020603050405020304" pitchFamily="18" charset="0"/>
                </a:rPr>
                <a:t>Chuẩn</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bị</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cho</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bài</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học</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sau</a:t>
              </a:r>
              <a:endParaRPr lang="en-US" sz="2700" b="1" kern="1200" dirty="0">
                <a:solidFill>
                  <a:srgbClr val="FF0000"/>
                </a:solidFill>
                <a:latin typeface="Times New Roman" panose="02020603050405020304" pitchFamily="18" charset="0"/>
                <a:ea typeface="Times New Roman" panose="02020603050405020304" pitchFamily="18" charset="0"/>
              </a:endParaRPr>
            </a:p>
          </p:txBody>
        </p:sp>
      </p:grpSp>
      <p:pic>
        <p:nvPicPr>
          <p:cNvPr id="7" name="Google Shape;263;p32"/>
          <p:cNvPicPr preferRelativeResize="0"/>
          <p:nvPr/>
        </p:nvPicPr>
        <p:blipFill>
          <a:blip r:embed="rId3">
            <a:alphaModFix/>
          </a:blip>
          <a:stretch>
            <a:fillRect/>
          </a:stretch>
        </p:blipFill>
        <p:spPr>
          <a:xfrm>
            <a:off x="-233917" y="-160031"/>
            <a:ext cx="1698848" cy="946298"/>
          </a:xfrm>
          <a:prstGeom prst="rect">
            <a:avLst/>
          </a:prstGeom>
          <a:noFill/>
          <a:ln>
            <a:noFill/>
          </a:ln>
        </p:spPr>
      </p:pic>
    </p:spTree>
    <p:extLst>
      <p:ext uri="{BB962C8B-B14F-4D97-AF65-F5344CB8AC3E}">
        <p14:creationId xmlns:p14="http://schemas.microsoft.com/office/powerpoint/2010/main" val="36590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p:nvPr/>
        </p:nvSpPr>
        <p:spPr>
          <a:xfrm>
            <a:off x="1328775" y="2248800"/>
            <a:ext cx="2162100" cy="2352600"/>
          </a:xfrm>
          <a:prstGeom prst="rect">
            <a:avLst/>
          </a:prstGeom>
          <a:solidFill>
            <a:srgbClr val="FEEF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8"/>
          <p:cNvSpPr/>
          <p:nvPr/>
        </p:nvSpPr>
        <p:spPr>
          <a:xfrm>
            <a:off x="3490950" y="1696350"/>
            <a:ext cx="2162100" cy="2904900"/>
          </a:xfrm>
          <a:prstGeom prst="rect">
            <a:avLst/>
          </a:prstGeom>
          <a:solidFill>
            <a:srgbClr val="FACD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38"/>
          <p:cNvSpPr/>
          <p:nvPr/>
        </p:nvSpPr>
        <p:spPr>
          <a:xfrm>
            <a:off x="5653125" y="1067700"/>
            <a:ext cx="2162100" cy="3533700"/>
          </a:xfrm>
          <a:prstGeom prst="rect">
            <a:avLst/>
          </a:prstGeom>
          <a:solidFill>
            <a:srgbClr val="F6AF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38"/>
          <p:cNvSpPr txBox="1">
            <a:spLocks noGrp="1"/>
          </p:cNvSpPr>
          <p:nvPr>
            <p:ph type="title" idx="2"/>
          </p:nvPr>
        </p:nvSpPr>
        <p:spPr>
          <a:xfrm>
            <a:off x="712050" y="437350"/>
            <a:ext cx="3551606" cy="108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smtClean="0">
                <a:solidFill>
                  <a:srgbClr val="FF0000"/>
                </a:solidFill>
                <a:latin typeface="Times New Roman" panose="02020603050405020304" pitchFamily="18" charset="0"/>
                <a:cs typeface="Times New Roman" panose="02020603050405020304" pitchFamily="18" charset="0"/>
              </a:rPr>
              <a:t>G</a:t>
            </a:r>
            <a:r>
              <a:rPr lang="es" sz="2800" dirty="0" smtClean="0">
                <a:solidFill>
                  <a:srgbClr val="FF0000"/>
                </a:solidFill>
                <a:latin typeface="Times New Roman" panose="02020603050405020304" pitchFamily="18" charset="0"/>
                <a:cs typeface="Times New Roman" panose="02020603050405020304" pitchFamily="18" charset="0"/>
              </a:rPr>
              <a:t>iáo viên chia 3 góc học tập</a:t>
            </a:r>
            <a:endParaRPr sz="2800" dirty="0">
              <a:solidFill>
                <a:srgbClr val="FF0000"/>
              </a:solidFill>
              <a:latin typeface="Times New Roman" panose="02020603050405020304" pitchFamily="18" charset="0"/>
              <a:cs typeface="Times New Roman" panose="02020603050405020304" pitchFamily="18" charset="0"/>
            </a:endParaRPr>
          </a:p>
        </p:txBody>
      </p:sp>
      <p:sp>
        <p:nvSpPr>
          <p:cNvPr id="504" name="Google Shape;504;p38"/>
          <p:cNvSpPr/>
          <p:nvPr/>
        </p:nvSpPr>
        <p:spPr>
          <a:xfrm>
            <a:off x="7264923" y="2223100"/>
            <a:ext cx="1669880" cy="3955180"/>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38"/>
          <p:cNvSpPr/>
          <p:nvPr/>
        </p:nvSpPr>
        <p:spPr>
          <a:xfrm>
            <a:off x="-130377" y="27269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8"/>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smtClean="0"/>
              <a:t>GÓC 1: Tranh ảnh, pô-xto, hình vẽ</a:t>
            </a:r>
            <a:endParaRPr dirty="0"/>
          </a:p>
        </p:txBody>
      </p:sp>
      <p:sp>
        <p:nvSpPr>
          <p:cNvPr id="507" name="Google Shape;507;p38"/>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G</a:t>
            </a:r>
            <a:r>
              <a:rPr lang="es" dirty="0" smtClean="0"/>
              <a:t>óc 2: Phim, video lồng tiếng</a:t>
            </a:r>
            <a:endParaRPr dirty="0"/>
          </a:p>
        </p:txBody>
      </p:sp>
      <p:sp>
        <p:nvSpPr>
          <p:cNvPr id="508" name="Google Shape;508;p38"/>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G</a:t>
            </a:r>
            <a:r>
              <a:rPr lang="es" dirty="0" smtClean="0"/>
              <a:t>óc 3: Làm thơ, kể chuyện sáng tạo</a:t>
            </a:r>
            <a:endParaRPr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179" y="2304250"/>
            <a:ext cx="1134593" cy="145847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176" y="2726956"/>
            <a:ext cx="835069" cy="1180998"/>
          </a:xfrm>
          <a:prstGeom prst="rect">
            <a:avLst/>
          </a:prstGeom>
        </p:spPr>
      </p:pic>
      <p:pic>
        <p:nvPicPr>
          <p:cNvPr id="16" name="Picture 15"/>
          <p:cNvPicPr>
            <a:picLocks noChangeAspect="1"/>
          </p:cNvPicPr>
          <p:nvPr/>
        </p:nvPicPr>
        <p:blipFill>
          <a:blip r:embed="rId5"/>
          <a:stretch>
            <a:fillRect/>
          </a:stretch>
        </p:blipFill>
        <p:spPr>
          <a:xfrm>
            <a:off x="3670526" y="1988288"/>
            <a:ext cx="1858999" cy="1625880"/>
          </a:xfrm>
          <a:prstGeom prst="rect">
            <a:avLst/>
          </a:prstGeom>
        </p:spPr>
      </p:pic>
      <p:sp>
        <p:nvSpPr>
          <p:cNvPr id="2" name="Rectangle 1"/>
          <p:cNvSpPr/>
          <p:nvPr/>
        </p:nvSpPr>
        <p:spPr>
          <a:xfrm>
            <a:off x="5647955" y="1486108"/>
            <a:ext cx="2337096" cy="1938992"/>
          </a:xfrm>
          <a:prstGeom prst="rect">
            <a:avLst/>
          </a:prstGeom>
        </p:spPr>
        <p:txBody>
          <a:bodyPr wrap="square">
            <a:spAutoFit/>
          </a:bodyPr>
          <a:lstStyle/>
          <a:p>
            <a:pPr algn="ctr"/>
            <a:r>
              <a:rPr lang="en-US" sz="1200" dirty="0" smtClean="0">
                <a:solidFill>
                  <a:schemeClr val="tx1"/>
                </a:solidFill>
                <a:latin typeface="+mj-lt"/>
              </a:rPr>
              <a:t>THẠCH SANG- LÍ THÔNG</a:t>
            </a:r>
          </a:p>
          <a:p>
            <a:r>
              <a:rPr lang="vi-VN" sz="900" dirty="0" smtClean="0">
                <a:solidFill>
                  <a:schemeClr val="tx1"/>
                </a:solidFill>
                <a:latin typeface="+mj-lt"/>
              </a:rPr>
              <a:t>Ngẫm </a:t>
            </a:r>
            <a:r>
              <a:rPr lang="vi-VN" sz="900" dirty="0">
                <a:solidFill>
                  <a:schemeClr val="tx1"/>
                </a:solidFill>
                <a:latin typeface="+mj-lt"/>
              </a:rPr>
              <a:t>trong cổ tích ngày xưa</a:t>
            </a:r>
          </a:p>
          <a:p>
            <a:r>
              <a:rPr lang="vi-VN" sz="900" dirty="0">
                <a:solidFill>
                  <a:schemeClr val="tx1"/>
                </a:solidFill>
                <a:latin typeface="+mj-lt"/>
              </a:rPr>
              <a:t>Ẩn điều đạo lý ai chưa tỏ tường?</a:t>
            </a:r>
          </a:p>
          <a:p>
            <a:r>
              <a:rPr lang="vi-VN" sz="900" dirty="0">
                <a:solidFill>
                  <a:schemeClr val="tx1"/>
                </a:solidFill>
                <a:latin typeface="+mj-lt"/>
              </a:rPr>
              <a:t>Rằng là những kẻ bất lương,</a:t>
            </a:r>
          </a:p>
          <a:p>
            <a:r>
              <a:rPr lang="vi-VN" sz="900" dirty="0">
                <a:solidFill>
                  <a:schemeClr val="tx1"/>
                </a:solidFill>
                <a:latin typeface="+mj-lt"/>
              </a:rPr>
              <a:t>Lừa người phản bạn tìm đường vinh thân.</a:t>
            </a:r>
          </a:p>
          <a:p>
            <a:r>
              <a:rPr lang="vi-VN" sz="900" dirty="0">
                <a:solidFill>
                  <a:schemeClr val="tx1"/>
                </a:solidFill>
                <a:latin typeface="+mj-lt"/>
              </a:rPr>
              <a:t>Giàu sang có được lúc gần,</a:t>
            </a:r>
          </a:p>
          <a:p>
            <a:r>
              <a:rPr lang="vi-VN" sz="900" dirty="0">
                <a:solidFill>
                  <a:schemeClr val="tx1"/>
                </a:solidFill>
                <a:latin typeface="+mj-lt"/>
              </a:rPr>
              <a:t>Về sau quả báo nhận phần tai ương.</a:t>
            </a:r>
          </a:p>
          <a:p>
            <a:r>
              <a:rPr lang="vi-VN" sz="900" dirty="0">
                <a:solidFill>
                  <a:schemeClr val="tx1"/>
                </a:solidFill>
                <a:latin typeface="+mj-lt"/>
              </a:rPr>
              <a:t>Những người trung thực hiền lương,</a:t>
            </a:r>
          </a:p>
          <a:p>
            <a:r>
              <a:rPr lang="vi-VN" sz="900" dirty="0">
                <a:solidFill>
                  <a:schemeClr val="tx1"/>
                </a:solidFill>
                <a:latin typeface="+mj-lt"/>
              </a:rPr>
              <a:t>Giúp người chẳng ngại đâu lường hiểm nguy</a:t>
            </a:r>
          </a:p>
          <a:p>
            <a:r>
              <a:rPr lang="vi-VN" sz="900" dirty="0">
                <a:solidFill>
                  <a:schemeClr val="tx1"/>
                </a:solidFill>
                <a:latin typeface="+mj-lt"/>
              </a:rPr>
              <a:t>Sang hèn chẳng thiết so bì,</a:t>
            </a:r>
          </a:p>
          <a:p>
            <a:r>
              <a:rPr lang="vi-VN" sz="900" dirty="0">
                <a:solidFill>
                  <a:schemeClr val="tx1"/>
                </a:solidFill>
                <a:latin typeface="+mj-lt"/>
              </a:rPr>
              <a:t>Tâm hồn thanh thản xá gì tử sinh.</a:t>
            </a:r>
          </a:p>
          <a:p>
            <a:r>
              <a:rPr lang="vi-VN" sz="900" dirty="0">
                <a:solidFill>
                  <a:schemeClr val="tx1"/>
                </a:solidFill>
                <a:latin typeface="+mj-lt"/>
              </a:rPr>
              <a:t/>
            </a:r>
            <a:br>
              <a:rPr lang="vi-VN" sz="900" dirty="0">
                <a:solidFill>
                  <a:schemeClr val="tx1"/>
                </a:solidFill>
                <a:latin typeface="+mj-lt"/>
              </a:rPr>
            </a:br>
            <a:endParaRPr lang="vi-VN" sz="900" dirty="0">
              <a:solidFill>
                <a:schemeClr val="tx1"/>
              </a:solidFill>
              <a:latin typeface="+mj-lt"/>
            </a:endParaRPr>
          </a:p>
        </p:txBody>
      </p:sp>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backgroundRemoval t="0" b="99667" l="10000" r="90000">
                        <a14:foregroundMark x1="70333" y1="7833" x2="76500" y2="21167"/>
                      </a14:backgroundRemoval>
                    </a14:imgEffect>
                  </a14:imgLayer>
                </a14:imgProps>
              </a:ext>
              <a:ext uri="{28A0092B-C50C-407E-A947-70E740481C1C}">
                <a14:useLocalDpi xmlns:a14="http://schemas.microsoft.com/office/drawing/2010/main" val="0"/>
              </a:ext>
            </a:extLst>
          </a:blip>
          <a:stretch>
            <a:fillRect/>
          </a:stretch>
        </p:blipFill>
        <p:spPr>
          <a:xfrm>
            <a:off x="3319065" y="2052893"/>
            <a:ext cx="2550106" cy="1357407"/>
          </a:xfrm>
          <a:prstGeom prst="rect">
            <a:avLst/>
          </a:prstGeom>
        </p:spPr>
      </p:pic>
    </p:spTree>
    <p:extLst>
      <p:ext uri="{BB962C8B-B14F-4D97-AF65-F5344CB8AC3E}">
        <p14:creationId xmlns:p14="http://schemas.microsoft.com/office/powerpoint/2010/main" val="10868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barn(inVertical)">
                                      <p:cBhvr>
                                        <p:cTn id="7" dur="5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0"/>
                                        </p:tgtEl>
                                        <p:attrNameLst>
                                          <p:attrName>style.visibility</p:attrName>
                                        </p:attrNameLst>
                                      </p:cBhvr>
                                      <p:to>
                                        <p:strVal val="visible"/>
                                      </p:to>
                                    </p:set>
                                    <p:animEffect transition="in" filter="barn(inVertical)">
                                      <p:cBhvr>
                                        <p:cTn id="12" dur="500"/>
                                        <p:tgtEl>
                                          <p:spTgt spid="50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barn(inVertical)">
                                      <p:cBhvr>
                                        <p:cTn id="15" dur="500"/>
                                        <p:tgtEl>
                                          <p:spTgt spid="50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80">
                                          <p:stCondLst>
                                            <p:cond delay="0"/>
                                          </p:stCondLst>
                                        </p:cTn>
                                        <p:tgtEl>
                                          <p:spTgt spid="14"/>
                                        </p:tgtEl>
                                      </p:cBhvr>
                                    </p:animEffect>
                                    <p:anim calcmode="lin" valueType="num">
                                      <p:cBhvr>
                                        <p:cTn id="2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gtEl>
                                      </p:cBhvr>
                                      <p:to x="100000" y="60000"/>
                                    </p:animScale>
                                    <p:animScale>
                                      <p:cBhvr>
                                        <p:cTn id="27" dur="166" decel="50000">
                                          <p:stCondLst>
                                            <p:cond delay="676"/>
                                          </p:stCondLst>
                                        </p:cTn>
                                        <p:tgtEl>
                                          <p:spTgt spid="14"/>
                                        </p:tgtEl>
                                      </p:cBhvr>
                                      <p:to x="100000" y="100000"/>
                                    </p:animScale>
                                    <p:animScale>
                                      <p:cBhvr>
                                        <p:cTn id="28" dur="26">
                                          <p:stCondLst>
                                            <p:cond delay="1312"/>
                                          </p:stCondLst>
                                        </p:cTn>
                                        <p:tgtEl>
                                          <p:spTgt spid="14"/>
                                        </p:tgtEl>
                                      </p:cBhvr>
                                      <p:to x="100000" y="80000"/>
                                    </p:animScale>
                                    <p:animScale>
                                      <p:cBhvr>
                                        <p:cTn id="29" dur="166" decel="50000">
                                          <p:stCondLst>
                                            <p:cond delay="1338"/>
                                          </p:stCondLst>
                                        </p:cTn>
                                        <p:tgtEl>
                                          <p:spTgt spid="14"/>
                                        </p:tgtEl>
                                      </p:cBhvr>
                                      <p:to x="100000" y="100000"/>
                                    </p:animScale>
                                    <p:animScale>
                                      <p:cBhvr>
                                        <p:cTn id="30" dur="26">
                                          <p:stCondLst>
                                            <p:cond delay="1642"/>
                                          </p:stCondLst>
                                        </p:cTn>
                                        <p:tgtEl>
                                          <p:spTgt spid="14"/>
                                        </p:tgtEl>
                                      </p:cBhvr>
                                      <p:to x="100000" y="90000"/>
                                    </p:animScale>
                                    <p:animScale>
                                      <p:cBhvr>
                                        <p:cTn id="31" dur="166" decel="50000">
                                          <p:stCondLst>
                                            <p:cond delay="1668"/>
                                          </p:stCondLst>
                                        </p:cTn>
                                        <p:tgtEl>
                                          <p:spTgt spid="14"/>
                                        </p:tgtEl>
                                      </p:cBhvr>
                                      <p:to x="100000" y="100000"/>
                                    </p:animScale>
                                    <p:animScale>
                                      <p:cBhvr>
                                        <p:cTn id="32" dur="26">
                                          <p:stCondLst>
                                            <p:cond delay="1808"/>
                                          </p:stCondLst>
                                        </p:cTn>
                                        <p:tgtEl>
                                          <p:spTgt spid="14"/>
                                        </p:tgtEl>
                                      </p:cBhvr>
                                      <p:to x="100000" y="95000"/>
                                    </p:animScale>
                                    <p:animScale>
                                      <p:cBhvr>
                                        <p:cTn id="33" dur="166" decel="50000">
                                          <p:stCondLst>
                                            <p:cond delay="1834"/>
                                          </p:stCondLst>
                                        </p:cTn>
                                        <p:tgtEl>
                                          <p:spTgt spid="14"/>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80">
                                          <p:stCondLst>
                                            <p:cond delay="0"/>
                                          </p:stCondLst>
                                        </p:cTn>
                                        <p:tgtEl>
                                          <p:spTgt spid="15"/>
                                        </p:tgtEl>
                                      </p:cBhvr>
                                    </p:animEffect>
                                    <p:anim calcmode="lin" valueType="num">
                                      <p:cBhvr>
                                        <p:cTn id="3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2" dur="26">
                                          <p:stCondLst>
                                            <p:cond delay="650"/>
                                          </p:stCondLst>
                                        </p:cTn>
                                        <p:tgtEl>
                                          <p:spTgt spid="15"/>
                                        </p:tgtEl>
                                      </p:cBhvr>
                                      <p:to x="100000" y="60000"/>
                                    </p:animScale>
                                    <p:animScale>
                                      <p:cBhvr>
                                        <p:cTn id="43" dur="166" decel="50000">
                                          <p:stCondLst>
                                            <p:cond delay="676"/>
                                          </p:stCondLst>
                                        </p:cTn>
                                        <p:tgtEl>
                                          <p:spTgt spid="15"/>
                                        </p:tgtEl>
                                      </p:cBhvr>
                                      <p:to x="100000" y="100000"/>
                                    </p:animScale>
                                    <p:animScale>
                                      <p:cBhvr>
                                        <p:cTn id="44" dur="26">
                                          <p:stCondLst>
                                            <p:cond delay="1312"/>
                                          </p:stCondLst>
                                        </p:cTn>
                                        <p:tgtEl>
                                          <p:spTgt spid="15"/>
                                        </p:tgtEl>
                                      </p:cBhvr>
                                      <p:to x="100000" y="80000"/>
                                    </p:animScale>
                                    <p:animScale>
                                      <p:cBhvr>
                                        <p:cTn id="45" dur="166" decel="50000">
                                          <p:stCondLst>
                                            <p:cond delay="1338"/>
                                          </p:stCondLst>
                                        </p:cTn>
                                        <p:tgtEl>
                                          <p:spTgt spid="15"/>
                                        </p:tgtEl>
                                      </p:cBhvr>
                                      <p:to x="100000" y="100000"/>
                                    </p:animScale>
                                    <p:animScale>
                                      <p:cBhvr>
                                        <p:cTn id="46" dur="26">
                                          <p:stCondLst>
                                            <p:cond delay="1642"/>
                                          </p:stCondLst>
                                        </p:cTn>
                                        <p:tgtEl>
                                          <p:spTgt spid="15"/>
                                        </p:tgtEl>
                                      </p:cBhvr>
                                      <p:to x="100000" y="90000"/>
                                    </p:animScale>
                                    <p:animScale>
                                      <p:cBhvr>
                                        <p:cTn id="47" dur="166" decel="50000">
                                          <p:stCondLst>
                                            <p:cond delay="1668"/>
                                          </p:stCondLst>
                                        </p:cTn>
                                        <p:tgtEl>
                                          <p:spTgt spid="15"/>
                                        </p:tgtEl>
                                      </p:cBhvr>
                                      <p:to x="100000" y="100000"/>
                                    </p:animScale>
                                    <p:animScale>
                                      <p:cBhvr>
                                        <p:cTn id="48" dur="26">
                                          <p:stCondLst>
                                            <p:cond delay="1808"/>
                                          </p:stCondLst>
                                        </p:cTn>
                                        <p:tgtEl>
                                          <p:spTgt spid="15"/>
                                        </p:tgtEl>
                                      </p:cBhvr>
                                      <p:to x="100000" y="95000"/>
                                    </p:animScale>
                                    <p:animScale>
                                      <p:cBhvr>
                                        <p:cTn id="49" dur="166" decel="50000">
                                          <p:stCondLst>
                                            <p:cond delay="1834"/>
                                          </p:stCondLst>
                                        </p:cTn>
                                        <p:tgtEl>
                                          <p:spTgt spid="15"/>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1"/>
                                        </p:tgtEl>
                                        <p:attrNameLst>
                                          <p:attrName>style.visibility</p:attrName>
                                        </p:attrNameLst>
                                      </p:cBhvr>
                                      <p:to>
                                        <p:strVal val="visible"/>
                                      </p:to>
                                    </p:set>
                                    <p:animEffect transition="in" filter="wipe(down)">
                                      <p:cBhvr>
                                        <p:cTn id="54" dur="500"/>
                                        <p:tgtEl>
                                          <p:spTgt spid="50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07"/>
                                        </p:tgtEl>
                                        <p:attrNameLst>
                                          <p:attrName>style.visibility</p:attrName>
                                        </p:attrNameLst>
                                      </p:cBhvr>
                                      <p:to>
                                        <p:strVal val="visible"/>
                                      </p:to>
                                    </p:set>
                                    <p:animEffect transition="in" filter="wipe(down)">
                                      <p:cBhvr>
                                        <p:cTn id="57" dur="500"/>
                                        <p:tgtEl>
                                          <p:spTgt spid="50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par>
                                <p:cTn id="63" presetID="2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502"/>
                                        </p:tgtEl>
                                        <p:attrNameLst>
                                          <p:attrName>style.visibility</p:attrName>
                                        </p:attrNameLst>
                                      </p:cBhvr>
                                      <p:to>
                                        <p:strVal val="visible"/>
                                      </p:to>
                                    </p:set>
                                    <p:animEffect transition="in" filter="circle(in)">
                                      <p:cBhvr>
                                        <p:cTn id="70" dur="2000"/>
                                        <p:tgtEl>
                                          <p:spTgt spid="50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508"/>
                                        </p:tgtEl>
                                        <p:attrNameLst>
                                          <p:attrName>style.visibility</p:attrName>
                                        </p:attrNameLst>
                                      </p:cBhvr>
                                      <p:to>
                                        <p:strVal val="visible"/>
                                      </p:to>
                                    </p:set>
                                    <p:animEffect transition="in" filter="circle(in)">
                                      <p:cBhvr>
                                        <p:cTn id="73" dur="2000"/>
                                        <p:tgtEl>
                                          <p:spTgt spid="50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down)">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animBg="1"/>
      <p:bldP spid="501" grpId="0" animBg="1"/>
      <p:bldP spid="502" grpId="0" animBg="1"/>
      <p:bldP spid="503" grpId="0"/>
      <p:bldP spid="506" grpId="0"/>
      <p:bldP spid="507" grpId="0"/>
      <p:bldP spid="50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93438" l="0" r="90156">
                        <a14:foregroundMark x1="69844" y1="26094" x2="76875" y2="30312"/>
                      </a14:backgroundRemoval>
                    </a14:imgEffect>
                  </a14:imgLayer>
                </a14:imgProps>
              </a:ext>
              <a:ext uri="{28A0092B-C50C-407E-A947-70E740481C1C}">
                <a14:useLocalDpi xmlns:a14="http://schemas.microsoft.com/office/drawing/2010/main" val="0"/>
              </a:ext>
            </a:extLst>
          </a:blip>
          <a:stretch>
            <a:fillRect/>
          </a:stretch>
        </p:blipFill>
        <p:spPr>
          <a:xfrm>
            <a:off x="1721141" y="0"/>
            <a:ext cx="7611583" cy="5465135"/>
          </a:xfrm>
          <a:prstGeom prst="rect">
            <a:avLst/>
          </a:prstGeom>
        </p:spPr>
      </p:pic>
      <p:pic>
        <p:nvPicPr>
          <p:cNvPr id="10" name="Google Shape;256;p31"/>
          <p:cNvPicPr preferRelativeResize="0"/>
          <p:nvPr/>
        </p:nvPicPr>
        <p:blipFill>
          <a:blip r:embed="rId5">
            <a:alphaModFix/>
          </a:blip>
          <a:stretch>
            <a:fillRect/>
          </a:stretch>
        </p:blipFill>
        <p:spPr>
          <a:xfrm rot="4511827">
            <a:off x="-950056" y="2151218"/>
            <a:ext cx="3818697" cy="2563241"/>
          </a:xfrm>
          <a:prstGeom prst="rect">
            <a:avLst/>
          </a:prstGeom>
          <a:noFill/>
          <a:ln>
            <a:noFill/>
          </a:ln>
        </p:spPr>
      </p:pic>
      <p:sp>
        <p:nvSpPr>
          <p:cNvPr id="11" name="Google Shape;257;p31"/>
          <p:cNvSpPr/>
          <p:nvPr/>
        </p:nvSpPr>
        <p:spPr>
          <a:xfrm>
            <a:off x="-92277" y="1882510"/>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p31"/>
          <p:cNvSpPr txBox="1">
            <a:spLocks/>
          </p:cNvSpPr>
          <p:nvPr/>
        </p:nvSpPr>
        <p:spPr>
          <a:xfrm>
            <a:off x="2030705" y="340813"/>
            <a:ext cx="4719900"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just" defTabSz="685800">
              <a:lnSpc>
                <a:spcPct val="107000"/>
              </a:lnSpc>
              <a:buClrTx/>
            </a:pPr>
            <a:r>
              <a:rPr lang="en-US" sz="32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 CÁO KẾT QUẢ</a:t>
            </a:r>
            <a:endParaRPr lang="en-US" sz="32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3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6118643" y="452349"/>
            <a:ext cx="3399112" cy="2281600"/>
          </a:xfrm>
          <a:prstGeom prst="rect">
            <a:avLst/>
          </a:prstGeom>
          <a:noFill/>
          <a:ln>
            <a:noFill/>
          </a:ln>
        </p:spPr>
      </p:pic>
      <p:sp>
        <p:nvSpPr>
          <p:cNvPr id="12" name="Google Shape;255;p31"/>
          <p:cNvSpPr/>
          <p:nvPr/>
        </p:nvSpPr>
        <p:spPr>
          <a:xfrm rot="10800000">
            <a:off x="6911500" y="-2479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 name="Google Shape;256;p31"/>
          <p:cNvPicPr preferRelativeResize="0"/>
          <p:nvPr/>
        </p:nvPicPr>
        <p:blipFill>
          <a:blip r:embed="rId3">
            <a:alphaModFix/>
          </a:blip>
          <a:stretch>
            <a:fillRect/>
          </a:stretch>
        </p:blipFill>
        <p:spPr>
          <a:xfrm rot="4511827">
            <a:off x="-514121" y="2361129"/>
            <a:ext cx="3818697" cy="2563241"/>
          </a:xfrm>
          <a:prstGeom prst="rect">
            <a:avLst/>
          </a:prstGeom>
          <a:noFill/>
          <a:ln>
            <a:noFill/>
          </a:ln>
        </p:spPr>
      </p:pic>
      <p:sp>
        <p:nvSpPr>
          <p:cNvPr id="14" name="Google Shape;257;p31"/>
          <p:cNvSpPr/>
          <p:nvPr/>
        </p:nvSpPr>
        <p:spPr>
          <a:xfrm>
            <a:off x="364923" y="20711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8;p31"/>
          <p:cNvSpPr txBox="1">
            <a:spLocks/>
          </p:cNvSpPr>
          <p:nvPr/>
        </p:nvSpPr>
        <p:spPr>
          <a:xfrm>
            <a:off x="1584251" y="1587127"/>
            <a:ext cx="5495364"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342900" defTabSz="685800">
              <a:buClrTx/>
              <a:defRPr/>
            </a:pPr>
            <a:r>
              <a:rPr lang="en-US" sz="3200" kern="1200" dirty="0">
                <a:solidFill>
                  <a:srgbClr val="FF0000"/>
                </a:solidFill>
                <a:latin typeface="Times New Roman" panose="02020603050405020304" pitchFamily="18" charset="0"/>
                <a:ea typeface="Calibri" panose="020F0502020204030204" pitchFamily="34" charset="0"/>
              </a:rPr>
              <a:t>II. </a:t>
            </a:r>
            <a:r>
              <a:rPr lang="vi-VN" sz="3200" kern="1200" dirty="0">
                <a:solidFill>
                  <a:srgbClr val="FF0000"/>
                </a:solidFill>
                <a:latin typeface="Times New Roman" panose="02020603050405020304" pitchFamily="18" charset="0"/>
                <a:ea typeface="Calibri" panose="020F0502020204030204" pitchFamily="34" charset="0"/>
              </a:rPr>
              <a:t>TRÌNH BÀY Ý KIẾN VỀ MỘT VẤN ĐỀ TRONG ĐỜI SỐNG ĐƯỢC </a:t>
            </a:r>
            <a:r>
              <a:rPr lang="vi-VN" sz="32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RA TỪ CUỐN SÁCH ĐÃ ĐỌC</a:t>
            </a:r>
            <a:endParaRPr lang="en-US" sz="32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49" name="Google Shape;283;p33"/>
          <p:cNvSpPr txBox="1">
            <a:spLocks noGrp="1"/>
          </p:cNvSpPr>
          <p:nvPr>
            <p:ph type="title"/>
          </p:nvPr>
        </p:nvSpPr>
        <p:spPr>
          <a:xfrm>
            <a:off x="1323754" y="2769596"/>
            <a:ext cx="6560288" cy="62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dirty="0" smtClean="0">
                <a:solidFill>
                  <a:srgbClr val="FF0000"/>
                </a:solidFill>
              </a:rPr>
              <a:t>TRƯỚC KHI NÓI</a:t>
            </a:r>
            <a:endParaRPr sz="6000" dirty="0">
              <a:solidFill>
                <a:srgbClr val="FF0000"/>
              </a:solidFill>
            </a:endParaRPr>
          </a:p>
        </p:txBody>
      </p:sp>
      <p:sp>
        <p:nvSpPr>
          <p:cNvPr id="50" name="Google Shape;285;p33"/>
          <p:cNvSpPr txBox="1">
            <a:spLocks/>
          </p:cNvSpPr>
          <p:nvPr/>
        </p:nvSpPr>
        <p:spPr>
          <a:xfrm>
            <a:off x="343598" y="1698160"/>
            <a:ext cx="8520600" cy="934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4000" dirty="0" smtClean="0"/>
              <a:t>01</a:t>
            </a:r>
            <a:endParaRPr lang="es" sz="4000" dirty="0"/>
          </a:p>
        </p:txBody>
      </p:sp>
      <p:pic>
        <p:nvPicPr>
          <p:cNvPr id="51" name="Google Shape;286;p33"/>
          <p:cNvPicPr preferRelativeResize="0"/>
          <p:nvPr/>
        </p:nvPicPr>
        <p:blipFill>
          <a:blip r:embed="rId3">
            <a:alphaModFix/>
          </a:blip>
          <a:stretch>
            <a:fillRect/>
          </a:stretch>
        </p:blipFill>
        <p:spPr>
          <a:xfrm>
            <a:off x="3840998" y="478139"/>
            <a:ext cx="2061301" cy="1381946"/>
          </a:xfrm>
          <a:prstGeom prst="rect">
            <a:avLst/>
          </a:prstGeom>
          <a:noFill/>
          <a:ln>
            <a:noFill/>
          </a:ln>
        </p:spPr>
      </p:pic>
      <p:sp>
        <p:nvSpPr>
          <p:cNvPr id="52" name="Google Shape;287;p33"/>
          <p:cNvSpPr/>
          <p:nvPr/>
        </p:nvSpPr>
        <p:spPr>
          <a:xfrm>
            <a:off x="4014198" y="602335"/>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1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4" name="Google Shape;294;p34"/>
          <p:cNvPicPr preferRelativeResize="0"/>
          <p:nvPr/>
        </p:nvPicPr>
        <p:blipFill>
          <a:blip r:embed="rId3">
            <a:alphaModFix/>
          </a:blip>
          <a:stretch>
            <a:fillRect/>
          </a:stretch>
        </p:blipFill>
        <p:spPr>
          <a:xfrm rot="6386636" flipH="1">
            <a:off x="5298624" y="1670342"/>
            <a:ext cx="5314218" cy="3220331"/>
          </a:xfrm>
          <a:prstGeom prst="rect">
            <a:avLst/>
          </a:prstGeom>
          <a:noFill/>
          <a:ln>
            <a:noFill/>
          </a:ln>
        </p:spPr>
      </p:pic>
      <p:sp>
        <p:nvSpPr>
          <p:cNvPr id="295" name="Google Shape;295;p34"/>
          <p:cNvSpPr/>
          <p:nvPr/>
        </p:nvSpPr>
        <p:spPr>
          <a:xfrm>
            <a:off x="7220650" y="1354200"/>
            <a:ext cx="1661559" cy="3852617"/>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2536752" y="627574"/>
            <a:ext cx="3437159" cy="461665"/>
          </a:xfrm>
          <a:prstGeom prst="rect">
            <a:avLst/>
          </a:prstGeom>
          <a:solidFill>
            <a:srgbClr val="FF9999"/>
          </a:solidFill>
        </p:spPr>
        <p:txBody>
          <a:bodyPr wrap="none">
            <a:spAutoFit/>
          </a:bodyPr>
          <a:lstStyle/>
          <a:p>
            <a:pPr defTabSz="685800">
              <a:buClrTx/>
              <a:defRPr/>
            </a:pPr>
            <a:r>
              <a:rPr lang="en-US" sz="2400" b="1" kern="1200" dirty="0">
                <a:solidFill>
                  <a:schemeClr val="bg1"/>
                </a:solidFill>
                <a:latin typeface="Times New Roman" panose="02020603050405020304" pitchFamily="18" charset="0"/>
                <a:ea typeface="Times New Roman" panose="02020603050405020304" pitchFamily="18" charset="0"/>
              </a:rPr>
              <a:t>a</a:t>
            </a:r>
            <a:r>
              <a:rPr lang="en-US" sz="2400" b="1" kern="1200" dirty="0" smtClean="0">
                <a:solidFill>
                  <a:schemeClr val="bg1"/>
                </a:solidFill>
                <a:latin typeface="Times New Roman" panose="02020603050405020304" pitchFamily="18" charset="0"/>
                <a:ea typeface="Times New Roman" panose="02020603050405020304" pitchFamily="18" charset="0"/>
              </a:rPr>
              <a:t>. </a:t>
            </a:r>
            <a:r>
              <a:rPr lang="en-US" sz="2400" b="1" kern="1200" dirty="0" err="1">
                <a:solidFill>
                  <a:schemeClr val="bg1"/>
                </a:solidFill>
                <a:latin typeface="Times New Roman" panose="02020603050405020304" pitchFamily="18" charset="0"/>
                <a:ea typeface="Times New Roman" panose="02020603050405020304" pitchFamily="18" charset="0"/>
              </a:rPr>
              <a:t>Chuẩn</a:t>
            </a:r>
            <a:r>
              <a:rPr lang="en-US" sz="2400" b="1" kern="1200" dirty="0">
                <a:solidFill>
                  <a:schemeClr val="bg1"/>
                </a:solidFill>
                <a:latin typeface="Times New Roman" panose="02020603050405020304" pitchFamily="18" charset="0"/>
                <a:ea typeface="Times New Roman" panose="02020603050405020304" pitchFamily="18" charset="0"/>
              </a:rPr>
              <a:t> </a:t>
            </a:r>
            <a:r>
              <a:rPr lang="en-US" sz="2400" b="1" kern="1200" dirty="0" err="1">
                <a:solidFill>
                  <a:schemeClr val="bg1"/>
                </a:solidFill>
                <a:latin typeface="Times New Roman" panose="02020603050405020304" pitchFamily="18" charset="0"/>
                <a:ea typeface="Times New Roman" panose="02020603050405020304" pitchFamily="18" charset="0"/>
              </a:rPr>
              <a:t>bị</a:t>
            </a:r>
            <a:r>
              <a:rPr lang="en-US" sz="2400" b="1" kern="1200" dirty="0">
                <a:solidFill>
                  <a:schemeClr val="bg1"/>
                </a:solidFill>
                <a:latin typeface="Times New Roman" panose="02020603050405020304" pitchFamily="18" charset="0"/>
                <a:ea typeface="Times New Roman" panose="02020603050405020304" pitchFamily="18" charset="0"/>
              </a:rPr>
              <a:t> </a:t>
            </a:r>
            <a:r>
              <a:rPr lang="en-US" sz="2400" b="1" kern="1200" dirty="0" err="1">
                <a:solidFill>
                  <a:schemeClr val="bg1"/>
                </a:solidFill>
                <a:latin typeface="Times New Roman" panose="02020603050405020304" pitchFamily="18" charset="0"/>
                <a:ea typeface="Times New Roman" panose="02020603050405020304" pitchFamily="18" charset="0"/>
              </a:rPr>
              <a:t>nội</a:t>
            </a:r>
            <a:r>
              <a:rPr lang="en-US" sz="2400" b="1" kern="1200" dirty="0">
                <a:solidFill>
                  <a:schemeClr val="bg1"/>
                </a:solidFill>
                <a:latin typeface="Times New Roman" panose="02020603050405020304" pitchFamily="18" charset="0"/>
                <a:ea typeface="Times New Roman" panose="02020603050405020304" pitchFamily="18" charset="0"/>
              </a:rPr>
              <a:t> dung </a:t>
            </a:r>
            <a:r>
              <a:rPr lang="en-US" sz="2400" b="1" kern="1200" dirty="0" err="1">
                <a:solidFill>
                  <a:schemeClr val="bg1"/>
                </a:solidFill>
                <a:latin typeface="Times New Roman" panose="02020603050405020304" pitchFamily="18" charset="0"/>
                <a:ea typeface="Times New Roman" panose="02020603050405020304" pitchFamily="18" charset="0"/>
              </a:rPr>
              <a:t>nói</a:t>
            </a:r>
            <a:endParaRPr lang="en-US" sz="2400" kern="1200" dirty="0">
              <a:solidFill>
                <a:schemeClr val="bg1"/>
              </a:solidFill>
              <a:latin typeface="Times New Roman" panose="02020603050405020304" pitchFamily="18" charset="0"/>
              <a:ea typeface="Calibri" panose="020F0502020204030204" pitchFamily="34" charset="0"/>
            </a:endParaRPr>
          </a:p>
        </p:txBody>
      </p:sp>
      <p:sp>
        <p:nvSpPr>
          <p:cNvPr id="2" name="Rectangle 1"/>
          <p:cNvSpPr/>
          <p:nvPr/>
        </p:nvSpPr>
        <p:spPr>
          <a:xfrm>
            <a:off x="1040496" y="1354200"/>
            <a:ext cx="2558714" cy="461665"/>
          </a:xfrm>
          <a:prstGeom prst="rect">
            <a:avLst/>
          </a:prstGeom>
        </p:spPr>
        <p:txBody>
          <a:bodyPr wrap="none">
            <a:spAutoFit/>
          </a:bodyPr>
          <a:lstStyle/>
          <a:p>
            <a:pPr algn="ctr" defTabSz="685800">
              <a:buClrTx/>
              <a:defRPr/>
            </a:pPr>
            <a:r>
              <a:rPr lang="en-US" sz="2400" b="1" i="1" kern="1200" dirty="0" smtClean="0">
                <a:solidFill>
                  <a:srgbClr val="FF0000"/>
                </a:solidFill>
                <a:latin typeface="Times New Roman" panose="02020603050405020304" pitchFamily="18" charset="0"/>
                <a:ea typeface="Times New Roman" panose="02020603050405020304" pitchFamily="18" charset="0"/>
              </a:rPr>
              <a:t>- </a:t>
            </a:r>
            <a:r>
              <a:rPr lang="en-US" sz="2400" b="1" i="1" kern="1200" dirty="0" err="1" smtClean="0">
                <a:solidFill>
                  <a:srgbClr val="FF0000"/>
                </a:solidFill>
                <a:latin typeface="Times New Roman" panose="02020603050405020304" pitchFamily="18" charset="0"/>
                <a:ea typeface="Times New Roman" panose="02020603050405020304" pitchFamily="18" charset="0"/>
              </a:rPr>
              <a:t>Lựa</a:t>
            </a:r>
            <a:r>
              <a:rPr lang="en-US" sz="2400" b="1" i="1" kern="1200" dirty="0" smtClean="0">
                <a:solidFill>
                  <a:srgbClr val="FF0000"/>
                </a:solidFill>
                <a:latin typeface="Times New Roman" panose="02020603050405020304" pitchFamily="18" charset="0"/>
                <a:ea typeface="Times New Roman" panose="02020603050405020304" pitchFamily="18" charset="0"/>
              </a:rPr>
              <a:t> </a:t>
            </a:r>
            <a:r>
              <a:rPr lang="en-US" sz="2400" b="1" i="1" kern="1200" dirty="0" err="1">
                <a:solidFill>
                  <a:srgbClr val="FF0000"/>
                </a:solidFill>
                <a:latin typeface="Times New Roman" panose="02020603050405020304" pitchFamily="18" charset="0"/>
                <a:ea typeface="Times New Roman" panose="02020603050405020304" pitchFamily="18" charset="0"/>
              </a:rPr>
              <a:t>chọn</a:t>
            </a:r>
            <a:r>
              <a:rPr lang="en-US" sz="2400" b="1" i="1" kern="1200" dirty="0">
                <a:solidFill>
                  <a:srgbClr val="FF0000"/>
                </a:solidFill>
                <a:latin typeface="Times New Roman" panose="02020603050405020304" pitchFamily="18" charset="0"/>
                <a:ea typeface="Times New Roman" panose="02020603050405020304" pitchFamily="18" charset="0"/>
              </a:rPr>
              <a:t> </a:t>
            </a:r>
            <a:r>
              <a:rPr lang="en-US" sz="2400" b="1" i="1" kern="1200" dirty="0" err="1">
                <a:solidFill>
                  <a:srgbClr val="FF0000"/>
                </a:solidFill>
                <a:latin typeface="Times New Roman" panose="02020603050405020304" pitchFamily="18" charset="0"/>
                <a:ea typeface="Times New Roman" panose="02020603050405020304" pitchFamily="18" charset="0"/>
              </a:rPr>
              <a:t>vấn</a:t>
            </a:r>
            <a:r>
              <a:rPr lang="en-US" sz="2400" b="1" i="1" kern="1200" dirty="0">
                <a:solidFill>
                  <a:srgbClr val="FF0000"/>
                </a:solidFill>
                <a:latin typeface="Times New Roman" panose="02020603050405020304" pitchFamily="18" charset="0"/>
                <a:ea typeface="Times New Roman" panose="02020603050405020304" pitchFamily="18" charset="0"/>
              </a:rPr>
              <a:t> </a:t>
            </a:r>
            <a:r>
              <a:rPr lang="en-US" sz="2400" b="1" i="1" kern="1200" dirty="0" err="1">
                <a:solidFill>
                  <a:srgbClr val="FF0000"/>
                </a:solidFill>
                <a:latin typeface="Times New Roman" panose="02020603050405020304" pitchFamily="18" charset="0"/>
                <a:ea typeface="Times New Roman" panose="02020603050405020304" pitchFamily="18" charset="0"/>
              </a:rPr>
              <a:t>đề</a:t>
            </a:r>
            <a:endParaRPr lang="en-US" sz="2400" i="1" kern="1200" dirty="0">
              <a:solidFill>
                <a:srgbClr val="FF0000"/>
              </a:solidFill>
              <a:latin typeface="Calibri" panose="020F0502020204030204"/>
            </a:endParaRPr>
          </a:p>
        </p:txBody>
      </p:sp>
      <p:sp>
        <p:nvSpPr>
          <p:cNvPr id="3" name="Rectangle 2"/>
          <p:cNvSpPr/>
          <p:nvPr/>
        </p:nvSpPr>
        <p:spPr>
          <a:xfrm>
            <a:off x="1087260" y="1815865"/>
            <a:ext cx="5164683" cy="1673022"/>
          </a:xfrm>
          <a:prstGeom prst="rect">
            <a:avLst/>
          </a:prstGeom>
        </p:spPr>
        <p:txBody>
          <a:bodyPr wrap="square">
            <a:spAutoFit/>
          </a:bodyPr>
          <a:lstStyle/>
          <a:p>
            <a:pPr algn="just" defTabSz="685800">
              <a:lnSpc>
                <a:spcPct val="107000"/>
              </a:lnSpc>
              <a:buClrTx/>
              <a:defRPr/>
            </a:pP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0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8" name="Rectangle 7"/>
          <p:cNvSpPr/>
          <p:nvPr/>
        </p:nvSpPr>
        <p:spPr>
          <a:xfrm>
            <a:off x="2848177" y="235811"/>
            <a:ext cx="3437159" cy="461665"/>
          </a:xfrm>
          <a:prstGeom prst="rect">
            <a:avLst/>
          </a:prstGeom>
          <a:solidFill>
            <a:srgbClr val="FF9999"/>
          </a:solid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US" sz="2400" b="1" kern="1200" dirty="0">
                <a:solidFill>
                  <a:srgbClr val="FFFFFF"/>
                </a:solidFill>
                <a:latin typeface="Times New Roman" panose="02020603050405020304" pitchFamily="18" charset="0"/>
                <a:ea typeface="Times New Roman" panose="02020603050405020304" pitchFamily="18" charset="0"/>
              </a:rPr>
              <a:t>a</a:t>
            </a:r>
            <a:r>
              <a:rPr kumimoji="0" lang="en-US" sz="2400" b="1" i="0" u="none" strike="noStrike" kern="1200" cap="none" spc="0" normalizeH="0" baseline="0" noProof="0" dirty="0" smtClean="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Chuẩn</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bị</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nội</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dung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nói</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Arial"/>
              <a:sym typeface="Arial"/>
            </a:endParaRPr>
          </a:p>
        </p:txBody>
      </p:sp>
      <p:pic>
        <p:nvPicPr>
          <p:cNvPr id="12" name="Google Shape;566;p40"/>
          <p:cNvPicPr preferRelativeResize="0"/>
          <p:nvPr/>
        </p:nvPicPr>
        <p:blipFill>
          <a:blip r:embed="rId3">
            <a:alphaModFix/>
          </a:blip>
          <a:stretch>
            <a:fillRect/>
          </a:stretch>
        </p:blipFill>
        <p:spPr>
          <a:xfrm rot="4277581">
            <a:off x="860554" y="1402789"/>
            <a:ext cx="896428" cy="754084"/>
          </a:xfrm>
          <a:prstGeom prst="rect">
            <a:avLst/>
          </a:prstGeom>
          <a:noFill/>
          <a:ln>
            <a:noFill/>
          </a:ln>
        </p:spPr>
      </p:pic>
      <p:grpSp>
        <p:nvGrpSpPr>
          <p:cNvPr id="13" name="Google Shape;568;p40"/>
          <p:cNvGrpSpPr/>
          <p:nvPr/>
        </p:nvGrpSpPr>
        <p:grpSpPr>
          <a:xfrm>
            <a:off x="1150861" y="1384752"/>
            <a:ext cx="416886" cy="798230"/>
            <a:chOff x="3595975" y="3944050"/>
            <a:chExt cx="507775" cy="1219450"/>
          </a:xfrm>
        </p:grpSpPr>
        <p:sp>
          <p:nvSpPr>
            <p:cNvPr id="14"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66041" y="2279878"/>
            <a:ext cx="1339109" cy="1738938"/>
          </a:xfrm>
          <a:prstGeom prst="rect">
            <a:avLst/>
          </a:prstGeom>
        </p:spPr>
        <p:txBody>
          <a:bodyPr wrap="square">
            <a:spAutoFit/>
          </a:bodyPr>
          <a:lstStyle/>
          <a:p>
            <a:pPr algn="ctr" defTabSz="685800">
              <a:lnSpc>
                <a:spcPct val="107000"/>
              </a:lnSpc>
              <a:buClrTx/>
              <a:tabLst>
                <a:tab pos="1040130" algn="l"/>
              </a:tabLst>
              <a:defRPr/>
            </a:pP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cuốn</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99" name="Straight Connector 298"/>
          <p:cNvCxnSpPr/>
          <p:nvPr/>
        </p:nvCxnSpPr>
        <p:spPr>
          <a:xfrm>
            <a:off x="2209228" y="2398937"/>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300462" y="2279878"/>
            <a:ext cx="1397980" cy="1938992"/>
          </a:xfrm>
          <a:prstGeom prst="rect">
            <a:avLst/>
          </a:prstGeom>
        </p:spPr>
        <p:txBody>
          <a:bodyPr wrap="square">
            <a:spAutoFit/>
          </a:bodyPr>
          <a:lstStyle/>
          <a:p>
            <a:pPr algn="ctr" defTabSz="685800">
              <a:buClrTx/>
              <a:defRPr/>
            </a:pPr>
            <a:r>
              <a:rPr lang="vi-VN" sz="2000" kern="1200" dirty="0">
                <a:latin typeface="Times New Roman" panose="02020603050405020304" pitchFamily="18" charset="0"/>
                <a:ea typeface="Calibri" panose="020F0502020204030204" pitchFamily="34" charset="0"/>
              </a:rPr>
              <a:t>Chi tiết, sự việc nào trong cuốn sách cho thấy rõ vấn đề ấy?</a:t>
            </a:r>
            <a:endParaRPr lang="en-US" sz="1600" kern="1200" dirty="0">
              <a:solidFill>
                <a:prstClr val="white"/>
              </a:solidFill>
              <a:latin typeface="Times New Roman" panose="02020603050405020304" pitchFamily="18" charset="0"/>
              <a:ea typeface="Calibri" panose="020F0502020204030204" pitchFamily="34" charset="0"/>
            </a:endParaRPr>
          </a:p>
        </p:txBody>
      </p:sp>
      <p:sp>
        <p:nvSpPr>
          <p:cNvPr id="6" name="Rectangle 5"/>
          <p:cNvSpPr/>
          <p:nvPr/>
        </p:nvSpPr>
        <p:spPr>
          <a:xfrm>
            <a:off x="3789675" y="2279878"/>
            <a:ext cx="1579672" cy="1938992"/>
          </a:xfrm>
          <a:prstGeom prst="rect">
            <a:avLst/>
          </a:prstGeom>
        </p:spPr>
        <p:txBody>
          <a:bodyPr wrap="square">
            <a:spAutoFit/>
          </a:bodyPr>
          <a:lstStyle/>
          <a:p>
            <a:pPr algn="ctr" defTabSz="685800">
              <a:buClrTx/>
              <a:defRPr/>
            </a:pPr>
            <a:r>
              <a:rPr lang="vi-VN" sz="2000" kern="1200" dirty="0">
                <a:latin typeface="Times New Roman" panose="02020603050405020304" pitchFamily="18" charset="0"/>
                <a:ea typeface="Calibri" panose="020F0502020204030204" pitchFamily="34" charset="0"/>
              </a:rPr>
              <a:t>Ý kiến của em về vấn đề đó: Em đồng ý hay không đồng ý? Vì sao?</a:t>
            </a:r>
            <a:endParaRPr lang="en-US" sz="1600" kern="1200" dirty="0">
              <a:solidFill>
                <a:prstClr val="white"/>
              </a:solidFill>
              <a:latin typeface="Times New Roman" panose="02020603050405020304" pitchFamily="18" charset="0"/>
              <a:ea typeface="Calibri" panose="020F0502020204030204" pitchFamily="34" charset="0"/>
            </a:endParaRPr>
          </a:p>
        </p:txBody>
      </p:sp>
      <p:sp>
        <p:nvSpPr>
          <p:cNvPr id="300" name="Rectangle 299"/>
          <p:cNvSpPr/>
          <p:nvPr/>
        </p:nvSpPr>
        <p:spPr>
          <a:xfrm>
            <a:off x="5413541" y="2333739"/>
            <a:ext cx="1407818" cy="1631216"/>
          </a:xfrm>
          <a:prstGeom prst="rect">
            <a:avLst/>
          </a:prstGeom>
        </p:spPr>
        <p:txBody>
          <a:bodyPr wrap="square">
            <a:spAutoFit/>
          </a:bodyPr>
          <a:lstStyle/>
          <a:p>
            <a:pPr algn="ctr" defTabSz="685800">
              <a:buClrTx/>
              <a:defRPr/>
            </a:pPr>
            <a:r>
              <a:rPr lang="vi-VN" sz="2000" kern="1200" dirty="0">
                <a:latin typeface="Times New Roman" panose="02020603050405020304" pitchFamily="18" charset="0"/>
                <a:ea typeface="Calibri" panose="020F0502020204030204" pitchFamily="34" charset="0"/>
              </a:rPr>
              <a:t>Hành động của em trước vấn đề cuốn sách đặt ra?</a:t>
            </a:r>
            <a:endParaRPr lang="en-US" sz="1800" kern="1200" dirty="0">
              <a:solidFill>
                <a:prstClr val="white"/>
              </a:solidFill>
              <a:latin typeface="Times New Roman" panose="02020603050405020304" pitchFamily="18" charset="0"/>
              <a:ea typeface="Calibri" panose="020F0502020204030204" pitchFamily="34" charset="0"/>
            </a:endParaRPr>
          </a:p>
        </p:txBody>
      </p:sp>
      <p:sp>
        <p:nvSpPr>
          <p:cNvPr id="301" name="Rectangle 300"/>
          <p:cNvSpPr/>
          <p:nvPr/>
        </p:nvSpPr>
        <p:spPr>
          <a:xfrm>
            <a:off x="6865552" y="2313486"/>
            <a:ext cx="1553316" cy="1631216"/>
          </a:xfrm>
          <a:prstGeom prst="rect">
            <a:avLst/>
          </a:prstGeom>
        </p:spPr>
        <p:txBody>
          <a:bodyPr wrap="square">
            <a:spAutoFit/>
          </a:bodyPr>
          <a:lstStyle/>
          <a:p>
            <a:pPr algn="ctr" defTabSz="685800">
              <a:buClrTx/>
              <a:defRPr/>
            </a:pPr>
            <a:r>
              <a:rPr lang="en-US" sz="2000" kern="1200" dirty="0" err="1" smtClean="0">
                <a:latin typeface="Times New Roman" panose="02020603050405020304" pitchFamily="18" charset="0"/>
                <a:ea typeface="Calibri" panose="020F0502020204030204" pitchFamily="34" charset="0"/>
              </a:rPr>
              <a:t>Em</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muốn</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trao</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đổi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gì</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với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người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nghe</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tác</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giả</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người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đọc</a:t>
            </a:r>
            <a:endParaRPr lang="en-US" sz="1800" kern="1200" dirty="0">
              <a:solidFill>
                <a:prstClr val="white"/>
              </a:solidFill>
              <a:latin typeface="Times New Roman" panose="02020603050405020304" pitchFamily="18" charset="0"/>
              <a:ea typeface="Calibri" panose="020F0502020204030204" pitchFamily="34" charset="0"/>
            </a:endParaRPr>
          </a:p>
        </p:txBody>
      </p:sp>
      <p:cxnSp>
        <p:nvCxnSpPr>
          <p:cNvPr id="302" name="Straight Connector 301"/>
          <p:cNvCxnSpPr/>
          <p:nvPr/>
        </p:nvCxnSpPr>
        <p:spPr>
          <a:xfrm>
            <a:off x="3710276" y="2398937"/>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5369347" y="2398937"/>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6901731" y="2425855"/>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pic>
        <p:nvPicPr>
          <p:cNvPr id="305" name="Google Shape;566;p40"/>
          <p:cNvPicPr preferRelativeResize="0"/>
          <p:nvPr/>
        </p:nvPicPr>
        <p:blipFill>
          <a:blip r:embed="rId3">
            <a:alphaModFix/>
          </a:blip>
          <a:stretch>
            <a:fillRect/>
          </a:stretch>
        </p:blipFill>
        <p:spPr>
          <a:xfrm rot="4277581">
            <a:off x="2598659" y="1414532"/>
            <a:ext cx="896428" cy="754084"/>
          </a:xfrm>
          <a:prstGeom prst="rect">
            <a:avLst/>
          </a:prstGeom>
          <a:noFill/>
          <a:ln>
            <a:noFill/>
          </a:ln>
        </p:spPr>
      </p:pic>
      <p:grpSp>
        <p:nvGrpSpPr>
          <p:cNvPr id="306" name="Google Shape;568;p40"/>
          <p:cNvGrpSpPr/>
          <p:nvPr/>
        </p:nvGrpSpPr>
        <p:grpSpPr>
          <a:xfrm>
            <a:off x="2888966" y="1396495"/>
            <a:ext cx="416886" cy="798230"/>
            <a:chOff x="3595975" y="3944050"/>
            <a:chExt cx="507775" cy="1219450"/>
          </a:xfrm>
        </p:grpSpPr>
        <p:sp>
          <p:nvSpPr>
            <p:cNvPr id="307"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2" name="Google Shape;566;p40"/>
          <p:cNvPicPr preferRelativeResize="0"/>
          <p:nvPr/>
        </p:nvPicPr>
        <p:blipFill>
          <a:blip r:embed="rId3">
            <a:alphaModFix/>
          </a:blip>
          <a:stretch>
            <a:fillRect/>
          </a:stretch>
        </p:blipFill>
        <p:spPr>
          <a:xfrm rot="4277581">
            <a:off x="4120757" y="1450083"/>
            <a:ext cx="896428" cy="754084"/>
          </a:xfrm>
          <a:prstGeom prst="rect">
            <a:avLst/>
          </a:prstGeom>
          <a:noFill/>
          <a:ln>
            <a:noFill/>
          </a:ln>
        </p:spPr>
      </p:pic>
      <p:grpSp>
        <p:nvGrpSpPr>
          <p:cNvPr id="363" name="Google Shape;568;p40"/>
          <p:cNvGrpSpPr/>
          <p:nvPr/>
        </p:nvGrpSpPr>
        <p:grpSpPr>
          <a:xfrm>
            <a:off x="4411064" y="1432046"/>
            <a:ext cx="416886" cy="798230"/>
            <a:chOff x="3595975" y="3944050"/>
            <a:chExt cx="507775" cy="1219450"/>
          </a:xfrm>
        </p:grpSpPr>
        <p:sp>
          <p:nvSpPr>
            <p:cNvPr id="364"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9" name="Google Shape;566;p40"/>
          <p:cNvPicPr preferRelativeResize="0"/>
          <p:nvPr/>
        </p:nvPicPr>
        <p:blipFill>
          <a:blip r:embed="rId3">
            <a:alphaModFix/>
          </a:blip>
          <a:stretch>
            <a:fillRect/>
          </a:stretch>
        </p:blipFill>
        <p:spPr>
          <a:xfrm rot="4277581">
            <a:off x="5654451" y="1472159"/>
            <a:ext cx="896428" cy="754084"/>
          </a:xfrm>
          <a:prstGeom prst="rect">
            <a:avLst/>
          </a:prstGeom>
          <a:noFill/>
          <a:ln>
            <a:noFill/>
          </a:ln>
        </p:spPr>
      </p:pic>
      <p:grpSp>
        <p:nvGrpSpPr>
          <p:cNvPr id="420" name="Google Shape;568;p40"/>
          <p:cNvGrpSpPr/>
          <p:nvPr/>
        </p:nvGrpSpPr>
        <p:grpSpPr>
          <a:xfrm>
            <a:off x="5944758" y="1454122"/>
            <a:ext cx="416886" cy="798230"/>
            <a:chOff x="3595975" y="3944050"/>
            <a:chExt cx="507775" cy="1219450"/>
          </a:xfrm>
        </p:grpSpPr>
        <p:sp>
          <p:nvSpPr>
            <p:cNvPr id="421"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6" name="Google Shape;566;p40"/>
          <p:cNvPicPr preferRelativeResize="0"/>
          <p:nvPr/>
        </p:nvPicPr>
        <p:blipFill>
          <a:blip r:embed="rId3">
            <a:alphaModFix/>
          </a:blip>
          <a:stretch>
            <a:fillRect/>
          </a:stretch>
        </p:blipFill>
        <p:spPr>
          <a:xfrm rot="4277581">
            <a:off x="7196246" y="1505281"/>
            <a:ext cx="896428" cy="754084"/>
          </a:xfrm>
          <a:prstGeom prst="rect">
            <a:avLst/>
          </a:prstGeom>
          <a:noFill/>
          <a:ln>
            <a:noFill/>
          </a:ln>
        </p:spPr>
      </p:pic>
      <p:grpSp>
        <p:nvGrpSpPr>
          <p:cNvPr id="477" name="Google Shape;568;p40"/>
          <p:cNvGrpSpPr/>
          <p:nvPr/>
        </p:nvGrpSpPr>
        <p:grpSpPr>
          <a:xfrm>
            <a:off x="7486553" y="1487244"/>
            <a:ext cx="416886" cy="798230"/>
            <a:chOff x="3595975" y="3944050"/>
            <a:chExt cx="507775" cy="1219450"/>
          </a:xfrm>
        </p:grpSpPr>
        <p:sp>
          <p:nvSpPr>
            <p:cNvPr id="478"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Rectangle 532"/>
          <p:cNvSpPr/>
          <p:nvPr/>
        </p:nvSpPr>
        <p:spPr>
          <a:xfrm>
            <a:off x="1023367" y="748117"/>
            <a:ext cx="1088760" cy="461665"/>
          </a:xfrm>
          <a:prstGeom prst="rect">
            <a:avLst/>
          </a:prstGeom>
        </p:spPr>
        <p:txBody>
          <a:bodyPr wrap="none">
            <a:spAutoFit/>
          </a:bodyPr>
          <a:lstStyle/>
          <a:p>
            <a:pPr algn="ctr" defTabSz="685800">
              <a:buClrTx/>
              <a:defRPr/>
            </a:pPr>
            <a:r>
              <a:rPr lang="en-US" sz="2400" b="1" i="1" kern="1200" dirty="0" smtClean="0">
                <a:solidFill>
                  <a:srgbClr val="FF0000"/>
                </a:solidFill>
                <a:latin typeface="Times New Roman" panose="02020603050405020304" pitchFamily="18" charset="0"/>
                <a:ea typeface="Times New Roman" panose="02020603050405020304" pitchFamily="18" charset="0"/>
              </a:rPr>
              <a:t>- </a:t>
            </a:r>
            <a:r>
              <a:rPr lang="en-US" sz="2400" b="1" i="1" kern="1200" dirty="0" err="1" smtClean="0">
                <a:solidFill>
                  <a:srgbClr val="FF0000"/>
                </a:solidFill>
                <a:latin typeface="Times New Roman" panose="02020603050405020304" pitchFamily="18" charset="0"/>
                <a:ea typeface="Times New Roman" panose="02020603050405020304" pitchFamily="18" charset="0"/>
              </a:rPr>
              <a:t>Tìm</a:t>
            </a:r>
            <a:r>
              <a:rPr lang="en-US" sz="2400" b="1" i="1" kern="1200" dirty="0" smtClean="0">
                <a:solidFill>
                  <a:srgbClr val="FF0000"/>
                </a:solidFill>
                <a:latin typeface="Times New Roman" panose="02020603050405020304" pitchFamily="18" charset="0"/>
                <a:ea typeface="Times New Roman" panose="02020603050405020304" pitchFamily="18" charset="0"/>
              </a:rPr>
              <a:t> ý</a:t>
            </a:r>
            <a:endParaRPr lang="en-US" sz="2400" i="1" kern="1200" dirty="0">
              <a:solidFill>
                <a:srgbClr val="FF0000"/>
              </a:solidFill>
              <a:latin typeface="Calibri" panose="020F0502020204030204"/>
            </a:endParaRPr>
          </a:p>
        </p:txBody>
      </p:sp>
    </p:spTree>
    <p:extLst>
      <p:ext uri="{BB962C8B-B14F-4D97-AF65-F5344CB8AC3E}">
        <p14:creationId xmlns:p14="http://schemas.microsoft.com/office/powerpoint/2010/main" val="657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barn(inVertical)">
                                      <p:cBhvr>
                                        <p:cTn id="7" dur="500"/>
                                        <p:tgtEl>
                                          <p:spTgt spid="5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299"/>
                                        </p:tgtEl>
                                        <p:attrNameLst>
                                          <p:attrName>style.visibility</p:attrName>
                                        </p:attrNameLst>
                                      </p:cBhvr>
                                      <p:to>
                                        <p:strVal val="visible"/>
                                      </p:to>
                                    </p:set>
                                    <p:anim calcmode="lin" valueType="num">
                                      <p:cBhvr>
                                        <p:cTn id="27" dur="500" fill="hold"/>
                                        <p:tgtEl>
                                          <p:spTgt spid="299"/>
                                        </p:tgtEl>
                                        <p:attrNameLst>
                                          <p:attrName>ppt_w</p:attrName>
                                        </p:attrNameLst>
                                      </p:cBhvr>
                                      <p:tavLst>
                                        <p:tav tm="0">
                                          <p:val>
                                            <p:fltVal val="0"/>
                                          </p:val>
                                        </p:tav>
                                        <p:tav tm="100000">
                                          <p:val>
                                            <p:strVal val="#ppt_w"/>
                                          </p:val>
                                        </p:tav>
                                      </p:tavLst>
                                    </p:anim>
                                    <p:anim calcmode="lin" valueType="num">
                                      <p:cBhvr>
                                        <p:cTn id="28" dur="500" fill="hold"/>
                                        <p:tgtEl>
                                          <p:spTgt spid="299"/>
                                        </p:tgtEl>
                                        <p:attrNameLst>
                                          <p:attrName>ppt_h</p:attrName>
                                        </p:attrNameLst>
                                      </p:cBhvr>
                                      <p:tavLst>
                                        <p:tav tm="0">
                                          <p:val>
                                            <p:fltVal val="0"/>
                                          </p:val>
                                        </p:tav>
                                        <p:tav tm="100000">
                                          <p:val>
                                            <p:strVal val="#ppt_h"/>
                                          </p:val>
                                        </p:tav>
                                      </p:tavLst>
                                    </p:anim>
                                    <p:animEffect transition="in" filter="fade">
                                      <p:cBhvr>
                                        <p:cTn id="29" dur="500"/>
                                        <p:tgtEl>
                                          <p:spTgt spid="29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0"/>
                                        </p:tgtEl>
                                        <p:attrNameLst>
                                          <p:attrName>style.visibility</p:attrName>
                                        </p:attrNameLst>
                                      </p:cBhvr>
                                      <p:to>
                                        <p:strVal val="visible"/>
                                      </p:to>
                                    </p:set>
                                    <p:anim calcmode="lin" valueType="num">
                                      <p:cBhvr>
                                        <p:cTn id="42" dur="500" fill="hold"/>
                                        <p:tgtEl>
                                          <p:spTgt spid="300"/>
                                        </p:tgtEl>
                                        <p:attrNameLst>
                                          <p:attrName>ppt_w</p:attrName>
                                        </p:attrNameLst>
                                      </p:cBhvr>
                                      <p:tavLst>
                                        <p:tav tm="0">
                                          <p:val>
                                            <p:fltVal val="0"/>
                                          </p:val>
                                        </p:tav>
                                        <p:tav tm="100000">
                                          <p:val>
                                            <p:strVal val="#ppt_w"/>
                                          </p:val>
                                        </p:tav>
                                      </p:tavLst>
                                    </p:anim>
                                    <p:anim calcmode="lin" valueType="num">
                                      <p:cBhvr>
                                        <p:cTn id="43" dur="500" fill="hold"/>
                                        <p:tgtEl>
                                          <p:spTgt spid="300"/>
                                        </p:tgtEl>
                                        <p:attrNameLst>
                                          <p:attrName>ppt_h</p:attrName>
                                        </p:attrNameLst>
                                      </p:cBhvr>
                                      <p:tavLst>
                                        <p:tav tm="0">
                                          <p:val>
                                            <p:fltVal val="0"/>
                                          </p:val>
                                        </p:tav>
                                        <p:tav tm="100000">
                                          <p:val>
                                            <p:strVal val="#ppt_h"/>
                                          </p:val>
                                        </p:tav>
                                      </p:tavLst>
                                    </p:anim>
                                    <p:animEffect transition="in" filter="fade">
                                      <p:cBhvr>
                                        <p:cTn id="44" dur="500"/>
                                        <p:tgtEl>
                                          <p:spTgt spid="30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1"/>
                                        </p:tgtEl>
                                        <p:attrNameLst>
                                          <p:attrName>style.visibility</p:attrName>
                                        </p:attrNameLst>
                                      </p:cBhvr>
                                      <p:to>
                                        <p:strVal val="visible"/>
                                      </p:to>
                                    </p:set>
                                    <p:anim calcmode="lin" valueType="num">
                                      <p:cBhvr>
                                        <p:cTn id="47" dur="500" fill="hold"/>
                                        <p:tgtEl>
                                          <p:spTgt spid="301"/>
                                        </p:tgtEl>
                                        <p:attrNameLst>
                                          <p:attrName>ppt_w</p:attrName>
                                        </p:attrNameLst>
                                      </p:cBhvr>
                                      <p:tavLst>
                                        <p:tav tm="0">
                                          <p:val>
                                            <p:fltVal val="0"/>
                                          </p:val>
                                        </p:tav>
                                        <p:tav tm="100000">
                                          <p:val>
                                            <p:strVal val="#ppt_w"/>
                                          </p:val>
                                        </p:tav>
                                      </p:tavLst>
                                    </p:anim>
                                    <p:anim calcmode="lin" valueType="num">
                                      <p:cBhvr>
                                        <p:cTn id="48" dur="500" fill="hold"/>
                                        <p:tgtEl>
                                          <p:spTgt spid="301"/>
                                        </p:tgtEl>
                                        <p:attrNameLst>
                                          <p:attrName>ppt_h</p:attrName>
                                        </p:attrNameLst>
                                      </p:cBhvr>
                                      <p:tavLst>
                                        <p:tav tm="0">
                                          <p:val>
                                            <p:fltVal val="0"/>
                                          </p:val>
                                        </p:tav>
                                        <p:tav tm="100000">
                                          <p:val>
                                            <p:strVal val="#ppt_h"/>
                                          </p:val>
                                        </p:tav>
                                      </p:tavLst>
                                    </p:anim>
                                    <p:animEffect transition="in" filter="fade">
                                      <p:cBhvr>
                                        <p:cTn id="49" dur="500"/>
                                        <p:tgtEl>
                                          <p:spTgt spid="301"/>
                                        </p:tgtEl>
                                      </p:cBhvr>
                                    </p:animEffect>
                                  </p:childTnLst>
                                </p:cTn>
                              </p:par>
                              <p:par>
                                <p:cTn id="50" presetID="53" presetClass="entr" presetSubtype="16" fill="hold" nodeType="withEffect">
                                  <p:stCondLst>
                                    <p:cond delay="0"/>
                                  </p:stCondLst>
                                  <p:childTnLst>
                                    <p:set>
                                      <p:cBhvr>
                                        <p:cTn id="51" dur="1" fill="hold">
                                          <p:stCondLst>
                                            <p:cond delay="0"/>
                                          </p:stCondLst>
                                        </p:cTn>
                                        <p:tgtEl>
                                          <p:spTgt spid="302"/>
                                        </p:tgtEl>
                                        <p:attrNameLst>
                                          <p:attrName>style.visibility</p:attrName>
                                        </p:attrNameLst>
                                      </p:cBhvr>
                                      <p:to>
                                        <p:strVal val="visible"/>
                                      </p:to>
                                    </p:set>
                                    <p:anim calcmode="lin" valueType="num">
                                      <p:cBhvr>
                                        <p:cTn id="52" dur="500" fill="hold"/>
                                        <p:tgtEl>
                                          <p:spTgt spid="302"/>
                                        </p:tgtEl>
                                        <p:attrNameLst>
                                          <p:attrName>ppt_w</p:attrName>
                                        </p:attrNameLst>
                                      </p:cBhvr>
                                      <p:tavLst>
                                        <p:tav tm="0">
                                          <p:val>
                                            <p:fltVal val="0"/>
                                          </p:val>
                                        </p:tav>
                                        <p:tav tm="100000">
                                          <p:val>
                                            <p:strVal val="#ppt_w"/>
                                          </p:val>
                                        </p:tav>
                                      </p:tavLst>
                                    </p:anim>
                                    <p:anim calcmode="lin" valueType="num">
                                      <p:cBhvr>
                                        <p:cTn id="53" dur="500" fill="hold"/>
                                        <p:tgtEl>
                                          <p:spTgt spid="302"/>
                                        </p:tgtEl>
                                        <p:attrNameLst>
                                          <p:attrName>ppt_h</p:attrName>
                                        </p:attrNameLst>
                                      </p:cBhvr>
                                      <p:tavLst>
                                        <p:tav tm="0">
                                          <p:val>
                                            <p:fltVal val="0"/>
                                          </p:val>
                                        </p:tav>
                                        <p:tav tm="100000">
                                          <p:val>
                                            <p:strVal val="#ppt_h"/>
                                          </p:val>
                                        </p:tav>
                                      </p:tavLst>
                                    </p:anim>
                                    <p:animEffect transition="in" filter="fade">
                                      <p:cBhvr>
                                        <p:cTn id="54" dur="500"/>
                                        <p:tgtEl>
                                          <p:spTgt spid="302"/>
                                        </p:tgtEl>
                                      </p:cBhvr>
                                    </p:animEffect>
                                  </p:childTnLst>
                                </p:cTn>
                              </p:par>
                              <p:par>
                                <p:cTn id="55" presetID="53" presetClass="entr" presetSubtype="16" fill="hold" nodeType="withEffect">
                                  <p:stCondLst>
                                    <p:cond delay="0"/>
                                  </p:stCondLst>
                                  <p:childTnLst>
                                    <p:set>
                                      <p:cBhvr>
                                        <p:cTn id="56" dur="1" fill="hold">
                                          <p:stCondLst>
                                            <p:cond delay="0"/>
                                          </p:stCondLst>
                                        </p:cTn>
                                        <p:tgtEl>
                                          <p:spTgt spid="303"/>
                                        </p:tgtEl>
                                        <p:attrNameLst>
                                          <p:attrName>style.visibility</p:attrName>
                                        </p:attrNameLst>
                                      </p:cBhvr>
                                      <p:to>
                                        <p:strVal val="visible"/>
                                      </p:to>
                                    </p:set>
                                    <p:anim calcmode="lin" valueType="num">
                                      <p:cBhvr>
                                        <p:cTn id="57" dur="500" fill="hold"/>
                                        <p:tgtEl>
                                          <p:spTgt spid="303"/>
                                        </p:tgtEl>
                                        <p:attrNameLst>
                                          <p:attrName>ppt_w</p:attrName>
                                        </p:attrNameLst>
                                      </p:cBhvr>
                                      <p:tavLst>
                                        <p:tav tm="0">
                                          <p:val>
                                            <p:fltVal val="0"/>
                                          </p:val>
                                        </p:tav>
                                        <p:tav tm="100000">
                                          <p:val>
                                            <p:strVal val="#ppt_w"/>
                                          </p:val>
                                        </p:tav>
                                      </p:tavLst>
                                    </p:anim>
                                    <p:anim calcmode="lin" valueType="num">
                                      <p:cBhvr>
                                        <p:cTn id="58" dur="500" fill="hold"/>
                                        <p:tgtEl>
                                          <p:spTgt spid="303"/>
                                        </p:tgtEl>
                                        <p:attrNameLst>
                                          <p:attrName>ppt_h</p:attrName>
                                        </p:attrNameLst>
                                      </p:cBhvr>
                                      <p:tavLst>
                                        <p:tav tm="0">
                                          <p:val>
                                            <p:fltVal val="0"/>
                                          </p:val>
                                        </p:tav>
                                        <p:tav tm="100000">
                                          <p:val>
                                            <p:strVal val="#ppt_h"/>
                                          </p:val>
                                        </p:tav>
                                      </p:tavLst>
                                    </p:anim>
                                    <p:animEffect transition="in" filter="fade">
                                      <p:cBhvr>
                                        <p:cTn id="59" dur="500"/>
                                        <p:tgtEl>
                                          <p:spTgt spid="303"/>
                                        </p:tgtEl>
                                      </p:cBhvr>
                                    </p:animEffect>
                                  </p:childTnLst>
                                </p:cTn>
                              </p:par>
                              <p:par>
                                <p:cTn id="60" presetID="53" presetClass="entr" presetSubtype="16" fill="hold" nodeType="withEffect">
                                  <p:stCondLst>
                                    <p:cond delay="0"/>
                                  </p:stCondLst>
                                  <p:childTnLst>
                                    <p:set>
                                      <p:cBhvr>
                                        <p:cTn id="61" dur="1" fill="hold">
                                          <p:stCondLst>
                                            <p:cond delay="0"/>
                                          </p:stCondLst>
                                        </p:cTn>
                                        <p:tgtEl>
                                          <p:spTgt spid="304"/>
                                        </p:tgtEl>
                                        <p:attrNameLst>
                                          <p:attrName>style.visibility</p:attrName>
                                        </p:attrNameLst>
                                      </p:cBhvr>
                                      <p:to>
                                        <p:strVal val="visible"/>
                                      </p:to>
                                    </p:set>
                                    <p:anim calcmode="lin" valueType="num">
                                      <p:cBhvr>
                                        <p:cTn id="62" dur="500" fill="hold"/>
                                        <p:tgtEl>
                                          <p:spTgt spid="304"/>
                                        </p:tgtEl>
                                        <p:attrNameLst>
                                          <p:attrName>ppt_w</p:attrName>
                                        </p:attrNameLst>
                                      </p:cBhvr>
                                      <p:tavLst>
                                        <p:tav tm="0">
                                          <p:val>
                                            <p:fltVal val="0"/>
                                          </p:val>
                                        </p:tav>
                                        <p:tav tm="100000">
                                          <p:val>
                                            <p:strVal val="#ppt_w"/>
                                          </p:val>
                                        </p:tav>
                                      </p:tavLst>
                                    </p:anim>
                                    <p:anim calcmode="lin" valueType="num">
                                      <p:cBhvr>
                                        <p:cTn id="63" dur="500" fill="hold"/>
                                        <p:tgtEl>
                                          <p:spTgt spid="304"/>
                                        </p:tgtEl>
                                        <p:attrNameLst>
                                          <p:attrName>ppt_h</p:attrName>
                                        </p:attrNameLst>
                                      </p:cBhvr>
                                      <p:tavLst>
                                        <p:tav tm="0">
                                          <p:val>
                                            <p:fltVal val="0"/>
                                          </p:val>
                                        </p:tav>
                                        <p:tav tm="100000">
                                          <p:val>
                                            <p:strVal val="#ppt_h"/>
                                          </p:val>
                                        </p:tav>
                                      </p:tavLst>
                                    </p:anim>
                                    <p:animEffect transition="in" filter="fade">
                                      <p:cBhvr>
                                        <p:cTn id="64" dur="500"/>
                                        <p:tgtEl>
                                          <p:spTgt spid="304"/>
                                        </p:tgtEl>
                                      </p:cBhvr>
                                    </p:animEffect>
                                  </p:childTnLst>
                                </p:cTn>
                              </p:par>
                              <p:par>
                                <p:cTn id="65" presetID="53" presetClass="entr" presetSubtype="16" fill="hold" nodeType="withEffect">
                                  <p:stCondLst>
                                    <p:cond delay="0"/>
                                  </p:stCondLst>
                                  <p:childTnLst>
                                    <p:set>
                                      <p:cBhvr>
                                        <p:cTn id="66" dur="1" fill="hold">
                                          <p:stCondLst>
                                            <p:cond delay="0"/>
                                          </p:stCondLst>
                                        </p:cTn>
                                        <p:tgtEl>
                                          <p:spTgt spid="305"/>
                                        </p:tgtEl>
                                        <p:attrNameLst>
                                          <p:attrName>style.visibility</p:attrName>
                                        </p:attrNameLst>
                                      </p:cBhvr>
                                      <p:to>
                                        <p:strVal val="visible"/>
                                      </p:to>
                                    </p:set>
                                    <p:anim calcmode="lin" valueType="num">
                                      <p:cBhvr>
                                        <p:cTn id="67" dur="500" fill="hold"/>
                                        <p:tgtEl>
                                          <p:spTgt spid="305"/>
                                        </p:tgtEl>
                                        <p:attrNameLst>
                                          <p:attrName>ppt_w</p:attrName>
                                        </p:attrNameLst>
                                      </p:cBhvr>
                                      <p:tavLst>
                                        <p:tav tm="0">
                                          <p:val>
                                            <p:fltVal val="0"/>
                                          </p:val>
                                        </p:tav>
                                        <p:tav tm="100000">
                                          <p:val>
                                            <p:strVal val="#ppt_w"/>
                                          </p:val>
                                        </p:tav>
                                      </p:tavLst>
                                    </p:anim>
                                    <p:anim calcmode="lin" valueType="num">
                                      <p:cBhvr>
                                        <p:cTn id="68" dur="500" fill="hold"/>
                                        <p:tgtEl>
                                          <p:spTgt spid="305"/>
                                        </p:tgtEl>
                                        <p:attrNameLst>
                                          <p:attrName>ppt_h</p:attrName>
                                        </p:attrNameLst>
                                      </p:cBhvr>
                                      <p:tavLst>
                                        <p:tav tm="0">
                                          <p:val>
                                            <p:fltVal val="0"/>
                                          </p:val>
                                        </p:tav>
                                        <p:tav tm="100000">
                                          <p:val>
                                            <p:strVal val="#ppt_h"/>
                                          </p:val>
                                        </p:tav>
                                      </p:tavLst>
                                    </p:anim>
                                    <p:animEffect transition="in" filter="fade">
                                      <p:cBhvr>
                                        <p:cTn id="69" dur="500"/>
                                        <p:tgtEl>
                                          <p:spTgt spid="305"/>
                                        </p:tgtEl>
                                      </p:cBhvr>
                                    </p:animEffect>
                                  </p:childTnLst>
                                </p:cTn>
                              </p:par>
                              <p:par>
                                <p:cTn id="70" presetID="53" presetClass="entr" presetSubtype="16" fill="hold" nodeType="withEffect">
                                  <p:stCondLst>
                                    <p:cond delay="0"/>
                                  </p:stCondLst>
                                  <p:childTnLst>
                                    <p:set>
                                      <p:cBhvr>
                                        <p:cTn id="71" dur="1" fill="hold">
                                          <p:stCondLst>
                                            <p:cond delay="0"/>
                                          </p:stCondLst>
                                        </p:cTn>
                                        <p:tgtEl>
                                          <p:spTgt spid="306"/>
                                        </p:tgtEl>
                                        <p:attrNameLst>
                                          <p:attrName>style.visibility</p:attrName>
                                        </p:attrNameLst>
                                      </p:cBhvr>
                                      <p:to>
                                        <p:strVal val="visible"/>
                                      </p:to>
                                    </p:set>
                                    <p:anim calcmode="lin" valueType="num">
                                      <p:cBhvr>
                                        <p:cTn id="72" dur="500" fill="hold"/>
                                        <p:tgtEl>
                                          <p:spTgt spid="306"/>
                                        </p:tgtEl>
                                        <p:attrNameLst>
                                          <p:attrName>ppt_w</p:attrName>
                                        </p:attrNameLst>
                                      </p:cBhvr>
                                      <p:tavLst>
                                        <p:tav tm="0">
                                          <p:val>
                                            <p:fltVal val="0"/>
                                          </p:val>
                                        </p:tav>
                                        <p:tav tm="100000">
                                          <p:val>
                                            <p:strVal val="#ppt_w"/>
                                          </p:val>
                                        </p:tav>
                                      </p:tavLst>
                                    </p:anim>
                                    <p:anim calcmode="lin" valueType="num">
                                      <p:cBhvr>
                                        <p:cTn id="73" dur="500" fill="hold"/>
                                        <p:tgtEl>
                                          <p:spTgt spid="306"/>
                                        </p:tgtEl>
                                        <p:attrNameLst>
                                          <p:attrName>ppt_h</p:attrName>
                                        </p:attrNameLst>
                                      </p:cBhvr>
                                      <p:tavLst>
                                        <p:tav tm="0">
                                          <p:val>
                                            <p:fltVal val="0"/>
                                          </p:val>
                                        </p:tav>
                                        <p:tav tm="100000">
                                          <p:val>
                                            <p:strVal val="#ppt_h"/>
                                          </p:val>
                                        </p:tav>
                                      </p:tavLst>
                                    </p:anim>
                                    <p:animEffect transition="in" filter="fade">
                                      <p:cBhvr>
                                        <p:cTn id="74" dur="500"/>
                                        <p:tgtEl>
                                          <p:spTgt spid="306"/>
                                        </p:tgtEl>
                                      </p:cBhvr>
                                    </p:animEffect>
                                  </p:childTnLst>
                                </p:cTn>
                              </p:par>
                              <p:par>
                                <p:cTn id="75" presetID="53" presetClass="entr" presetSubtype="16" fill="hold" nodeType="withEffect">
                                  <p:stCondLst>
                                    <p:cond delay="0"/>
                                  </p:stCondLst>
                                  <p:childTnLst>
                                    <p:set>
                                      <p:cBhvr>
                                        <p:cTn id="76" dur="1" fill="hold">
                                          <p:stCondLst>
                                            <p:cond delay="0"/>
                                          </p:stCondLst>
                                        </p:cTn>
                                        <p:tgtEl>
                                          <p:spTgt spid="362"/>
                                        </p:tgtEl>
                                        <p:attrNameLst>
                                          <p:attrName>style.visibility</p:attrName>
                                        </p:attrNameLst>
                                      </p:cBhvr>
                                      <p:to>
                                        <p:strVal val="visible"/>
                                      </p:to>
                                    </p:set>
                                    <p:anim calcmode="lin" valueType="num">
                                      <p:cBhvr>
                                        <p:cTn id="77" dur="500" fill="hold"/>
                                        <p:tgtEl>
                                          <p:spTgt spid="362"/>
                                        </p:tgtEl>
                                        <p:attrNameLst>
                                          <p:attrName>ppt_w</p:attrName>
                                        </p:attrNameLst>
                                      </p:cBhvr>
                                      <p:tavLst>
                                        <p:tav tm="0">
                                          <p:val>
                                            <p:fltVal val="0"/>
                                          </p:val>
                                        </p:tav>
                                        <p:tav tm="100000">
                                          <p:val>
                                            <p:strVal val="#ppt_w"/>
                                          </p:val>
                                        </p:tav>
                                      </p:tavLst>
                                    </p:anim>
                                    <p:anim calcmode="lin" valueType="num">
                                      <p:cBhvr>
                                        <p:cTn id="78" dur="500" fill="hold"/>
                                        <p:tgtEl>
                                          <p:spTgt spid="362"/>
                                        </p:tgtEl>
                                        <p:attrNameLst>
                                          <p:attrName>ppt_h</p:attrName>
                                        </p:attrNameLst>
                                      </p:cBhvr>
                                      <p:tavLst>
                                        <p:tav tm="0">
                                          <p:val>
                                            <p:fltVal val="0"/>
                                          </p:val>
                                        </p:tav>
                                        <p:tav tm="100000">
                                          <p:val>
                                            <p:strVal val="#ppt_h"/>
                                          </p:val>
                                        </p:tav>
                                      </p:tavLst>
                                    </p:anim>
                                    <p:animEffect transition="in" filter="fade">
                                      <p:cBhvr>
                                        <p:cTn id="79" dur="500"/>
                                        <p:tgtEl>
                                          <p:spTgt spid="362"/>
                                        </p:tgtEl>
                                      </p:cBhvr>
                                    </p:animEffect>
                                  </p:childTnLst>
                                </p:cTn>
                              </p:par>
                              <p:par>
                                <p:cTn id="80" presetID="53" presetClass="entr" presetSubtype="16" fill="hold" nodeType="withEffect">
                                  <p:stCondLst>
                                    <p:cond delay="0"/>
                                  </p:stCondLst>
                                  <p:childTnLst>
                                    <p:set>
                                      <p:cBhvr>
                                        <p:cTn id="81" dur="1" fill="hold">
                                          <p:stCondLst>
                                            <p:cond delay="0"/>
                                          </p:stCondLst>
                                        </p:cTn>
                                        <p:tgtEl>
                                          <p:spTgt spid="363"/>
                                        </p:tgtEl>
                                        <p:attrNameLst>
                                          <p:attrName>style.visibility</p:attrName>
                                        </p:attrNameLst>
                                      </p:cBhvr>
                                      <p:to>
                                        <p:strVal val="visible"/>
                                      </p:to>
                                    </p:set>
                                    <p:anim calcmode="lin" valueType="num">
                                      <p:cBhvr>
                                        <p:cTn id="82" dur="500" fill="hold"/>
                                        <p:tgtEl>
                                          <p:spTgt spid="363"/>
                                        </p:tgtEl>
                                        <p:attrNameLst>
                                          <p:attrName>ppt_w</p:attrName>
                                        </p:attrNameLst>
                                      </p:cBhvr>
                                      <p:tavLst>
                                        <p:tav tm="0">
                                          <p:val>
                                            <p:fltVal val="0"/>
                                          </p:val>
                                        </p:tav>
                                        <p:tav tm="100000">
                                          <p:val>
                                            <p:strVal val="#ppt_w"/>
                                          </p:val>
                                        </p:tav>
                                      </p:tavLst>
                                    </p:anim>
                                    <p:anim calcmode="lin" valueType="num">
                                      <p:cBhvr>
                                        <p:cTn id="83" dur="500" fill="hold"/>
                                        <p:tgtEl>
                                          <p:spTgt spid="363"/>
                                        </p:tgtEl>
                                        <p:attrNameLst>
                                          <p:attrName>ppt_h</p:attrName>
                                        </p:attrNameLst>
                                      </p:cBhvr>
                                      <p:tavLst>
                                        <p:tav tm="0">
                                          <p:val>
                                            <p:fltVal val="0"/>
                                          </p:val>
                                        </p:tav>
                                        <p:tav tm="100000">
                                          <p:val>
                                            <p:strVal val="#ppt_h"/>
                                          </p:val>
                                        </p:tav>
                                      </p:tavLst>
                                    </p:anim>
                                    <p:animEffect transition="in" filter="fade">
                                      <p:cBhvr>
                                        <p:cTn id="84" dur="500"/>
                                        <p:tgtEl>
                                          <p:spTgt spid="363"/>
                                        </p:tgtEl>
                                      </p:cBhvr>
                                    </p:animEffect>
                                  </p:childTnLst>
                                </p:cTn>
                              </p:par>
                              <p:par>
                                <p:cTn id="85" presetID="53" presetClass="entr" presetSubtype="16" fill="hold" nodeType="withEffect">
                                  <p:stCondLst>
                                    <p:cond delay="0"/>
                                  </p:stCondLst>
                                  <p:childTnLst>
                                    <p:set>
                                      <p:cBhvr>
                                        <p:cTn id="86" dur="1" fill="hold">
                                          <p:stCondLst>
                                            <p:cond delay="0"/>
                                          </p:stCondLst>
                                        </p:cTn>
                                        <p:tgtEl>
                                          <p:spTgt spid="419"/>
                                        </p:tgtEl>
                                        <p:attrNameLst>
                                          <p:attrName>style.visibility</p:attrName>
                                        </p:attrNameLst>
                                      </p:cBhvr>
                                      <p:to>
                                        <p:strVal val="visible"/>
                                      </p:to>
                                    </p:set>
                                    <p:anim calcmode="lin" valueType="num">
                                      <p:cBhvr>
                                        <p:cTn id="87" dur="500" fill="hold"/>
                                        <p:tgtEl>
                                          <p:spTgt spid="419"/>
                                        </p:tgtEl>
                                        <p:attrNameLst>
                                          <p:attrName>ppt_w</p:attrName>
                                        </p:attrNameLst>
                                      </p:cBhvr>
                                      <p:tavLst>
                                        <p:tav tm="0">
                                          <p:val>
                                            <p:fltVal val="0"/>
                                          </p:val>
                                        </p:tav>
                                        <p:tav tm="100000">
                                          <p:val>
                                            <p:strVal val="#ppt_w"/>
                                          </p:val>
                                        </p:tav>
                                      </p:tavLst>
                                    </p:anim>
                                    <p:anim calcmode="lin" valueType="num">
                                      <p:cBhvr>
                                        <p:cTn id="88" dur="500" fill="hold"/>
                                        <p:tgtEl>
                                          <p:spTgt spid="419"/>
                                        </p:tgtEl>
                                        <p:attrNameLst>
                                          <p:attrName>ppt_h</p:attrName>
                                        </p:attrNameLst>
                                      </p:cBhvr>
                                      <p:tavLst>
                                        <p:tav tm="0">
                                          <p:val>
                                            <p:fltVal val="0"/>
                                          </p:val>
                                        </p:tav>
                                        <p:tav tm="100000">
                                          <p:val>
                                            <p:strVal val="#ppt_h"/>
                                          </p:val>
                                        </p:tav>
                                      </p:tavLst>
                                    </p:anim>
                                    <p:animEffect transition="in" filter="fade">
                                      <p:cBhvr>
                                        <p:cTn id="89" dur="500"/>
                                        <p:tgtEl>
                                          <p:spTgt spid="419"/>
                                        </p:tgtEl>
                                      </p:cBhvr>
                                    </p:animEffect>
                                  </p:childTnLst>
                                </p:cTn>
                              </p:par>
                              <p:par>
                                <p:cTn id="90" presetID="53" presetClass="entr" presetSubtype="16" fill="hold" nodeType="withEffect">
                                  <p:stCondLst>
                                    <p:cond delay="0"/>
                                  </p:stCondLst>
                                  <p:childTnLst>
                                    <p:set>
                                      <p:cBhvr>
                                        <p:cTn id="91" dur="1" fill="hold">
                                          <p:stCondLst>
                                            <p:cond delay="0"/>
                                          </p:stCondLst>
                                        </p:cTn>
                                        <p:tgtEl>
                                          <p:spTgt spid="420"/>
                                        </p:tgtEl>
                                        <p:attrNameLst>
                                          <p:attrName>style.visibility</p:attrName>
                                        </p:attrNameLst>
                                      </p:cBhvr>
                                      <p:to>
                                        <p:strVal val="visible"/>
                                      </p:to>
                                    </p:set>
                                    <p:anim calcmode="lin" valueType="num">
                                      <p:cBhvr>
                                        <p:cTn id="92" dur="500" fill="hold"/>
                                        <p:tgtEl>
                                          <p:spTgt spid="420"/>
                                        </p:tgtEl>
                                        <p:attrNameLst>
                                          <p:attrName>ppt_w</p:attrName>
                                        </p:attrNameLst>
                                      </p:cBhvr>
                                      <p:tavLst>
                                        <p:tav tm="0">
                                          <p:val>
                                            <p:fltVal val="0"/>
                                          </p:val>
                                        </p:tav>
                                        <p:tav tm="100000">
                                          <p:val>
                                            <p:strVal val="#ppt_w"/>
                                          </p:val>
                                        </p:tav>
                                      </p:tavLst>
                                    </p:anim>
                                    <p:anim calcmode="lin" valueType="num">
                                      <p:cBhvr>
                                        <p:cTn id="93" dur="500" fill="hold"/>
                                        <p:tgtEl>
                                          <p:spTgt spid="420"/>
                                        </p:tgtEl>
                                        <p:attrNameLst>
                                          <p:attrName>ppt_h</p:attrName>
                                        </p:attrNameLst>
                                      </p:cBhvr>
                                      <p:tavLst>
                                        <p:tav tm="0">
                                          <p:val>
                                            <p:fltVal val="0"/>
                                          </p:val>
                                        </p:tav>
                                        <p:tav tm="100000">
                                          <p:val>
                                            <p:strVal val="#ppt_h"/>
                                          </p:val>
                                        </p:tav>
                                      </p:tavLst>
                                    </p:anim>
                                    <p:animEffect transition="in" filter="fade">
                                      <p:cBhvr>
                                        <p:cTn id="94" dur="500"/>
                                        <p:tgtEl>
                                          <p:spTgt spid="420"/>
                                        </p:tgtEl>
                                      </p:cBhvr>
                                    </p:animEffect>
                                  </p:childTnLst>
                                </p:cTn>
                              </p:par>
                              <p:par>
                                <p:cTn id="95" presetID="53" presetClass="entr" presetSubtype="16" fill="hold" nodeType="withEffect">
                                  <p:stCondLst>
                                    <p:cond delay="0"/>
                                  </p:stCondLst>
                                  <p:childTnLst>
                                    <p:set>
                                      <p:cBhvr>
                                        <p:cTn id="96" dur="1" fill="hold">
                                          <p:stCondLst>
                                            <p:cond delay="0"/>
                                          </p:stCondLst>
                                        </p:cTn>
                                        <p:tgtEl>
                                          <p:spTgt spid="476"/>
                                        </p:tgtEl>
                                        <p:attrNameLst>
                                          <p:attrName>style.visibility</p:attrName>
                                        </p:attrNameLst>
                                      </p:cBhvr>
                                      <p:to>
                                        <p:strVal val="visible"/>
                                      </p:to>
                                    </p:set>
                                    <p:anim calcmode="lin" valueType="num">
                                      <p:cBhvr>
                                        <p:cTn id="97" dur="500" fill="hold"/>
                                        <p:tgtEl>
                                          <p:spTgt spid="476"/>
                                        </p:tgtEl>
                                        <p:attrNameLst>
                                          <p:attrName>ppt_w</p:attrName>
                                        </p:attrNameLst>
                                      </p:cBhvr>
                                      <p:tavLst>
                                        <p:tav tm="0">
                                          <p:val>
                                            <p:fltVal val="0"/>
                                          </p:val>
                                        </p:tav>
                                        <p:tav tm="100000">
                                          <p:val>
                                            <p:strVal val="#ppt_w"/>
                                          </p:val>
                                        </p:tav>
                                      </p:tavLst>
                                    </p:anim>
                                    <p:anim calcmode="lin" valueType="num">
                                      <p:cBhvr>
                                        <p:cTn id="98" dur="500" fill="hold"/>
                                        <p:tgtEl>
                                          <p:spTgt spid="476"/>
                                        </p:tgtEl>
                                        <p:attrNameLst>
                                          <p:attrName>ppt_h</p:attrName>
                                        </p:attrNameLst>
                                      </p:cBhvr>
                                      <p:tavLst>
                                        <p:tav tm="0">
                                          <p:val>
                                            <p:fltVal val="0"/>
                                          </p:val>
                                        </p:tav>
                                        <p:tav tm="100000">
                                          <p:val>
                                            <p:strVal val="#ppt_h"/>
                                          </p:val>
                                        </p:tav>
                                      </p:tavLst>
                                    </p:anim>
                                    <p:animEffect transition="in" filter="fade">
                                      <p:cBhvr>
                                        <p:cTn id="99" dur="500"/>
                                        <p:tgtEl>
                                          <p:spTgt spid="476"/>
                                        </p:tgtEl>
                                      </p:cBhvr>
                                    </p:animEffect>
                                  </p:childTnLst>
                                </p:cTn>
                              </p:par>
                              <p:par>
                                <p:cTn id="100" presetID="53" presetClass="entr" presetSubtype="16" fill="hold" nodeType="withEffect">
                                  <p:stCondLst>
                                    <p:cond delay="0"/>
                                  </p:stCondLst>
                                  <p:childTnLst>
                                    <p:set>
                                      <p:cBhvr>
                                        <p:cTn id="101" dur="1" fill="hold">
                                          <p:stCondLst>
                                            <p:cond delay="0"/>
                                          </p:stCondLst>
                                        </p:cTn>
                                        <p:tgtEl>
                                          <p:spTgt spid="477"/>
                                        </p:tgtEl>
                                        <p:attrNameLst>
                                          <p:attrName>style.visibility</p:attrName>
                                        </p:attrNameLst>
                                      </p:cBhvr>
                                      <p:to>
                                        <p:strVal val="visible"/>
                                      </p:to>
                                    </p:set>
                                    <p:anim calcmode="lin" valueType="num">
                                      <p:cBhvr>
                                        <p:cTn id="102" dur="500" fill="hold"/>
                                        <p:tgtEl>
                                          <p:spTgt spid="477"/>
                                        </p:tgtEl>
                                        <p:attrNameLst>
                                          <p:attrName>ppt_w</p:attrName>
                                        </p:attrNameLst>
                                      </p:cBhvr>
                                      <p:tavLst>
                                        <p:tav tm="0">
                                          <p:val>
                                            <p:fltVal val="0"/>
                                          </p:val>
                                        </p:tav>
                                        <p:tav tm="100000">
                                          <p:val>
                                            <p:strVal val="#ppt_w"/>
                                          </p:val>
                                        </p:tav>
                                      </p:tavLst>
                                    </p:anim>
                                    <p:anim calcmode="lin" valueType="num">
                                      <p:cBhvr>
                                        <p:cTn id="103" dur="500" fill="hold"/>
                                        <p:tgtEl>
                                          <p:spTgt spid="477"/>
                                        </p:tgtEl>
                                        <p:attrNameLst>
                                          <p:attrName>ppt_h</p:attrName>
                                        </p:attrNameLst>
                                      </p:cBhvr>
                                      <p:tavLst>
                                        <p:tav tm="0">
                                          <p:val>
                                            <p:fltVal val="0"/>
                                          </p:val>
                                        </p:tav>
                                        <p:tav tm="100000">
                                          <p:val>
                                            <p:strVal val="#ppt_h"/>
                                          </p:val>
                                        </p:tav>
                                      </p:tavLst>
                                    </p:anim>
                                    <p:animEffect transition="in" filter="fade">
                                      <p:cBhvr>
                                        <p:cTn id="104" dur="500"/>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00" grpId="0"/>
      <p:bldP spid="301" grpId="0"/>
      <p:bldP spid="533" grpId="0"/>
    </p:bldLst>
  </p:timing>
</p:sld>
</file>

<file path=ppt/theme/theme1.xml><?xml version="1.0" encoding="utf-8"?>
<a:theme xmlns:a="http://schemas.openxmlformats.org/drawingml/2006/main" name="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636</Words>
  <Application>Microsoft Office PowerPoint</Application>
  <PresentationFormat>On-screen Show (16:9)</PresentationFormat>
  <Paragraphs>53</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MS Mincho</vt:lpstr>
      <vt:lpstr>Calibri</vt:lpstr>
      <vt:lpstr>Merriweather Light</vt:lpstr>
      <vt:lpstr>Playfair Display</vt:lpstr>
      <vt:lpstr>Arial</vt:lpstr>
      <vt:lpstr>Times New Roman</vt:lpstr>
      <vt:lpstr>Floral Wedding</vt:lpstr>
      <vt:lpstr>3_Office Theme</vt:lpstr>
      <vt:lpstr>1_Floral Wedding</vt:lpstr>
      <vt:lpstr>PowerPoint Presentation</vt:lpstr>
      <vt:lpstr>PowerPoint Presentation</vt:lpstr>
      <vt:lpstr>PowerPoint Presentation</vt:lpstr>
      <vt:lpstr>Giáo viên chia 3 góc học tập</vt:lpstr>
      <vt:lpstr>PowerPoint Presentation</vt:lpstr>
      <vt:lpstr>PowerPoint Presentation</vt:lpstr>
      <vt:lpstr>TRƯỚC KHI NÓI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Whoa!</dc:title>
  <cp:lastModifiedBy>Thanh Bình</cp:lastModifiedBy>
  <cp:revision>68</cp:revision>
  <dcterms:modified xsi:type="dcterms:W3CDTF">2023-05-15T16:25:03Z</dcterms:modified>
</cp:coreProperties>
</file>