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7154" r:id="rId3"/>
    <p:sldId id="7136" r:id="rId4"/>
    <p:sldId id="7137" r:id="rId5"/>
    <p:sldId id="7138" r:id="rId6"/>
    <p:sldId id="7139" r:id="rId7"/>
    <p:sldId id="7140" r:id="rId8"/>
    <p:sldId id="7141" r:id="rId9"/>
    <p:sldId id="7142" r:id="rId10"/>
    <p:sldId id="7143" r:id="rId11"/>
    <p:sldId id="7144" r:id="rId12"/>
    <p:sldId id="7145" r:id="rId13"/>
    <p:sldId id="7146" r:id="rId14"/>
    <p:sldId id="7147" r:id="rId15"/>
    <p:sldId id="7148" r:id="rId16"/>
    <p:sldId id="272" r:id="rId17"/>
    <p:sldId id="7134" r:id="rId18"/>
    <p:sldId id="7122" r:id="rId19"/>
    <p:sldId id="7121" r:id="rId20"/>
    <p:sldId id="7120" r:id="rId21"/>
    <p:sldId id="7119" r:id="rId22"/>
    <p:sldId id="7149" r:id="rId23"/>
    <p:sldId id="7152" r:id="rId24"/>
    <p:sldId id="7153" r:id="rId25"/>
    <p:sldId id="71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5274" autoAdjust="0"/>
  </p:normalViewPr>
  <p:slideViewPr>
    <p:cSldViewPr snapToGrid="0">
      <p:cViewPr>
        <p:scale>
          <a:sx n="75" d="100"/>
          <a:sy n="75" d="100"/>
        </p:scale>
        <p:origin x="1114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A92EE-1909-42E4-87B3-C51996391F8D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9779BF-A972-4B0D-A828-75F012A1470C}">
      <dgm:prSet phldrT="[Text]" custT="1"/>
      <dgm:spPr/>
      <dgm:t>
        <a:bodyPr/>
        <a:lstStyle/>
        <a:p>
          <a:r>
            <a: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GIA ĐÌNH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C5BCC-2653-4AA6-A390-EA99718E9D60}" type="parTrans" cxnId="{2898F3F3-5C2E-45BD-B62F-9F3A2D26501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93EB5-D133-49C9-BD7C-CD1E17F695D3}" type="sibTrans" cxnId="{2898F3F3-5C2E-45BD-B62F-9F3A2D26501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294F1-DE9F-4E8C-A204-80152FE6D382}">
      <dgm:prSet phldrT="[Text]" custT="1"/>
      <dgm:spPr/>
      <dgm:t>
        <a:bodyPr/>
        <a:lstStyle/>
        <a:p>
          <a:r>
            <a: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TÌNH BẠN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97DB2-40B6-4BE1-83C3-6517FF775323}" type="parTrans" cxnId="{6C7ED77A-A7F8-44AF-96B5-0C1BC1FDFD2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D134A-A7F2-445B-B4AE-1F882FEA1353}" type="sibTrans" cxnId="{6C7ED77A-A7F8-44AF-96B5-0C1BC1FDFD2E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070D9-44D3-4AE1-94CF-5BF6E144910D}">
      <dgm:prSet phldrT="[Text]" custT="1"/>
      <dgm:spPr/>
      <dgm:t>
        <a:bodyPr/>
        <a:lstStyle/>
        <a:p>
          <a:r>
            <a: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QUÊ HƯƠNG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3E538-8EE4-4597-A3DC-530FBC586AC4}" type="parTrans" cxnId="{85C00791-63A6-4723-B678-1EAF40211D2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55592-50E8-4CCD-BC6D-FB97B428375D}" type="sibTrans" cxnId="{85C00791-63A6-4723-B678-1EAF40211D2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69408-8E64-451E-8BEE-38047C8324BB}" type="pres">
      <dgm:prSet presAssocID="{E19A92EE-1909-42E4-87B3-C51996391F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0FCE5-0DE3-48A2-A448-4C7D29458F04}" type="pres">
      <dgm:prSet presAssocID="{469779BF-A972-4B0D-A828-75F012A1470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A920F-BD20-4838-A962-088042DEF57F}" type="pres">
      <dgm:prSet presAssocID="{7BC93EB5-D133-49C9-BD7C-CD1E17F695D3}" presName="space" presStyleCnt="0"/>
      <dgm:spPr/>
    </dgm:pt>
    <dgm:pt modelId="{49D0847C-35BF-4163-8F78-8EF50D70F66E}" type="pres">
      <dgm:prSet presAssocID="{49D294F1-DE9F-4E8C-A204-80152FE6D38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8A5CE-834F-40D7-B702-DF5FBAC3318C}" type="pres">
      <dgm:prSet presAssocID="{0C4D134A-A7F2-445B-B4AE-1F882FEA1353}" presName="space" presStyleCnt="0"/>
      <dgm:spPr/>
    </dgm:pt>
    <dgm:pt modelId="{D0CC045B-0EBE-4EB5-A12F-A2DDF39E0615}" type="pres">
      <dgm:prSet presAssocID="{88E070D9-44D3-4AE1-94CF-5BF6E144910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88566-96B9-4F22-A33C-9026395ABD75}" type="presOf" srcId="{E19A92EE-1909-42E4-87B3-C51996391F8D}" destId="{9E169408-8E64-451E-8BEE-38047C8324BB}" srcOrd="0" destOrd="0" presId="urn:microsoft.com/office/officeart/2005/8/layout/venn3"/>
    <dgm:cxn modelId="{2BDE4E32-7B49-4299-9735-65F3CB87A3F5}" type="presOf" srcId="{49D294F1-DE9F-4E8C-A204-80152FE6D382}" destId="{49D0847C-35BF-4163-8F78-8EF50D70F66E}" srcOrd="0" destOrd="0" presId="urn:microsoft.com/office/officeart/2005/8/layout/venn3"/>
    <dgm:cxn modelId="{EE3F90A2-005B-48C9-9C7B-2851DCDC8115}" type="presOf" srcId="{88E070D9-44D3-4AE1-94CF-5BF6E144910D}" destId="{D0CC045B-0EBE-4EB5-A12F-A2DDF39E0615}" srcOrd="0" destOrd="0" presId="urn:microsoft.com/office/officeart/2005/8/layout/venn3"/>
    <dgm:cxn modelId="{85C00791-63A6-4723-B678-1EAF40211D29}" srcId="{E19A92EE-1909-42E4-87B3-C51996391F8D}" destId="{88E070D9-44D3-4AE1-94CF-5BF6E144910D}" srcOrd="2" destOrd="0" parTransId="{01C3E538-8EE4-4597-A3DC-530FBC586AC4}" sibTransId="{02855592-50E8-4CCD-BC6D-FB97B428375D}"/>
    <dgm:cxn modelId="{2898F3F3-5C2E-45BD-B62F-9F3A2D265016}" srcId="{E19A92EE-1909-42E4-87B3-C51996391F8D}" destId="{469779BF-A972-4B0D-A828-75F012A1470C}" srcOrd="0" destOrd="0" parTransId="{E02C5BCC-2653-4AA6-A390-EA99718E9D60}" sibTransId="{7BC93EB5-D133-49C9-BD7C-CD1E17F695D3}"/>
    <dgm:cxn modelId="{6C7ED77A-A7F8-44AF-96B5-0C1BC1FDFD2E}" srcId="{E19A92EE-1909-42E4-87B3-C51996391F8D}" destId="{49D294F1-DE9F-4E8C-A204-80152FE6D382}" srcOrd="1" destOrd="0" parTransId="{5FA97DB2-40B6-4BE1-83C3-6517FF775323}" sibTransId="{0C4D134A-A7F2-445B-B4AE-1F882FEA1353}"/>
    <dgm:cxn modelId="{48A25D31-6594-48E7-A87F-CF0B6A6AFD0E}" type="presOf" srcId="{469779BF-A972-4B0D-A828-75F012A1470C}" destId="{E1C0FCE5-0DE3-48A2-A448-4C7D29458F04}" srcOrd="0" destOrd="0" presId="urn:microsoft.com/office/officeart/2005/8/layout/venn3"/>
    <dgm:cxn modelId="{08D1FE41-2801-44C0-AD8C-65345DA6D756}" type="presParOf" srcId="{9E169408-8E64-451E-8BEE-38047C8324BB}" destId="{E1C0FCE5-0DE3-48A2-A448-4C7D29458F04}" srcOrd="0" destOrd="0" presId="urn:microsoft.com/office/officeart/2005/8/layout/venn3"/>
    <dgm:cxn modelId="{EB06EDC0-DD88-4EA1-A072-2DA70AA436EE}" type="presParOf" srcId="{9E169408-8E64-451E-8BEE-38047C8324BB}" destId="{DA8A920F-BD20-4838-A962-088042DEF57F}" srcOrd="1" destOrd="0" presId="urn:microsoft.com/office/officeart/2005/8/layout/venn3"/>
    <dgm:cxn modelId="{88B00882-D3FC-4FB9-9C22-3F4EE13D8884}" type="presParOf" srcId="{9E169408-8E64-451E-8BEE-38047C8324BB}" destId="{49D0847C-35BF-4163-8F78-8EF50D70F66E}" srcOrd="2" destOrd="0" presId="urn:microsoft.com/office/officeart/2005/8/layout/venn3"/>
    <dgm:cxn modelId="{6FAB2C66-D50A-4554-AD33-3D908669DAFB}" type="presParOf" srcId="{9E169408-8E64-451E-8BEE-38047C8324BB}" destId="{CE48A5CE-834F-40D7-B702-DF5FBAC3318C}" srcOrd="3" destOrd="0" presId="urn:microsoft.com/office/officeart/2005/8/layout/venn3"/>
    <dgm:cxn modelId="{19DA00ED-0D66-45ED-A36E-763DA8BA53A4}" type="presParOf" srcId="{9E169408-8E64-451E-8BEE-38047C8324BB}" destId="{D0CC045B-0EBE-4EB5-A12F-A2DDF39E061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0FCE5-0DE3-48A2-A448-4C7D29458F04}">
      <dsp:nvSpPr>
        <dsp:cNvPr id="0" name=""/>
        <dsp:cNvSpPr/>
      </dsp:nvSpPr>
      <dsp:spPr>
        <a:xfrm>
          <a:off x="3094" y="866104"/>
          <a:ext cx="2705956" cy="27059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40640" rIns="148918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GIA ĐÌNH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372" y="1262382"/>
        <a:ext cx="1913400" cy="1913400"/>
      </dsp:txXfrm>
    </dsp:sp>
    <dsp:sp modelId="{49D0847C-35BF-4163-8F78-8EF50D70F66E}">
      <dsp:nvSpPr>
        <dsp:cNvPr id="0" name=""/>
        <dsp:cNvSpPr/>
      </dsp:nvSpPr>
      <dsp:spPr>
        <a:xfrm>
          <a:off x="2167859" y="866104"/>
          <a:ext cx="2705956" cy="2705956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40640" rIns="148918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TÌNH BẠN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4137" y="1262382"/>
        <a:ext cx="1913400" cy="1913400"/>
      </dsp:txXfrm>
    </dsp:sp>
    <dsp:sp modelId="{D0CC045B-0EBE-4EB5-A12F-A2DDF39E0615}">
      <dsp:nvSpPr>
        <dsp:cNvPr id="0" name=""/>
        <dsp:cNvSpPr/>
      </dsp:nvSpPr>
      <dsp:spPr>
        <a:xfrm>
          <a:off x="4332624" y="866104"/>
          <a:ext cx="2705956" cy="2705956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918" tIns="35560" rIns="14891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QUÊ HƯƠNG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8902" y="1262382"/>
        <a:ext cx="1913400" cy="191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94D6-4529-4F53-978C-5FAEAA2B19A8}" type="datetimeFigureOut">
              <a:rPr lang="en-SG" smtClean="0"/>
              <a:t>3/3/2023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50C6-4641-4722-93DB-79430439560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010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28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0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07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4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8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8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40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94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867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1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334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165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D50C6-4641-4722-93DB-794304395605}" type="slidenum">
              <a:rPr lang="en-SG" smtClean="0">
                <a:solidFill>
                  <a:prstClr val="black"/>
                </a:solidFill>
              </a:rPr>
              <a:pPr/>
              <a:t>11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47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slide" Target="slide9.xml"/><Relationship Id="rId3" Type="http://schemas.openxmlformats.org/officeDocument/2006/relationships/image" Target="../media/image8.png"/><Relationship Id="rId21" Type="http://schemas.openxmlformats.org/officeDocument/2006/relationships/slide" Target="slide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slide" Target="slide8.xml"/><Relationship Id="rId25" Type="http://schemas.openxmlformats.org/officeDocument/2006/relationships/slide" Target="slide15.xml"/><Relationship Id="rId2" Type="http://schemas.openxmlformats.org/officeDocument/2006/relationships/notesSlide" Target="../notesSlides/notesSlide4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slide" Target="slide14.xml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23" Type="http://schemas.openxmlformats.org/officeDocument/2006/relationships/slide" Target="slide13.xml"/><Relationship Id="rId10" Type="http://schemas.openxmlformats.org/officeDocument/2006/relationships/image" Target="../media/image15.png"/><Relationship Id="rId19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Relationship Id="rId22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ED46EE4-1163-4C4B-9E03-117796025C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C33BF8-185B-4B87-9F11-B18A3A4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113150" y="-2220004"/>
            <a:ext cx="11802984" cy="55106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7825" y="5887933"/>
            <a:ext cx="2625116" cy="165975"/>
            <a:chOff x="6096000" y="4429760"/>
            <a:chExt cx="2625116" cy="165975"/>
          </a:xfrm>
          <a:solidFill>
            <a:srgbClr val="927E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8558556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94512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327278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711639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09600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344319" y="2912846"/>
            <a:ext cx="93406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Tiết</a:t>
            </a:r>
            <a:r>
              <a:rPr kumimoji="0" lang="en-US" altLang="zh-CN" sz="6600" b="0" i="0" u="none" strike="noStrike" kern="1200" cap="none" spc="300" normalizeH="0" noProof="0" dirty="0" smtClean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92: </a:t>
            </a:r>
            <a:r>
              <a:rPr kumimoji="0" lang="en-US" altLang="zh-CN" sz="66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THỰC</a:t>
            </a:r>
            <a:r>
              <a:rPr kumimoji="0" lang="en-US" altLang="zh-CN" sz="6600" b="0" i="0" u="none" strike="noStrike" kern="1200" cap="none" spc="300" normalizeH="0" noProof="0" dirty="0" smtClean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6600" b="0" i="0" u="none" strike="noStrike" kern="1200" cap="none" spc="300" normalizeH="0" noProof="0" dirty="0" smtClean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HÀNH TIẾNG VIỆT</a:t>
            </a:r>
            <a:endParaRPr kumimoji="0" lang="zh-CN" altLang="en-US" sz="66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31928" y="166525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«lẫm liệt»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9512" y="341473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vẻ hiên ngang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29907" y="341891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oai nghiêm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09512" y="430390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vẻ hùng dũng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9907" y="430809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3 đáp án trên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88" y="344020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06" y="4367496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63" y="4380565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13" y="3491877"/>
            <a:ext cx="732592" cy="643793"/>
          </a:xfrm>
          <a:prstGeom prst="rect">
            <a:avLst/>
          </a:prstGeom>
        </p:spPr>
      </p:pic>
      <p:sp>
        <p:nvSpPr>
          <p:cNvPr id="13" name="5-Point Star 12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88116" y="1193081"/>
            <a:ext cx="10526728" cy="21801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liệt kê các từ đồng nghĩa với từ «hi sinh»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16480" y="4240642"/>
            <a:ext cx="8554720" cy="12254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trần, đi, chết, nằm xuống, thôi rồi...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07774" y="1376516"/>
            <a:ext cx="10526728" cy="19636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nghĩa của từ «hoảng hốt»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32379" y="3959001"/>
            <a:ext cx="70982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 loạn, lo lắng, sợ hãi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2297" y="1606638"/>
            <a:ext cx="10526728" cy="200180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một từ rồi chọn  một bạn trong lớp giải thích từ đó nhé!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49867" y="1325285"/>
            <a:ext cx="10526728" cy="201768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phần chú thích dưới mỗi văn bản có tác dụng chính là gì?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25006" y="3812459"/>
            <a:ext cx="877584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 chúng ta hiểu nghĩa của từ đó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44359" y="1317523"/>
            <a:ext cx="10526728" cy="208128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suy nghĩ của em về đội tuyển bóng đá của Việt Nam khi có ông Park Hang Seo dẫn dắt. 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B92156-1FCC-4E52-86C2-2BFD3E122EAE}"/>
              </a:ext>
            </a:extLst>
          </p:cNvPr>
          <p:cNvSpPr/>
          <p:nvPr/>
        </p:nvSpPr>
        <p:spPr>
          <a:xfrm>
            <a:off x="805543" y="2583320"/>
            <a:ext cx="10613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6000" b="1" kern="0" spc="600" dirty="0" smtClean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II. LUYỆN TẬP</a:t>
            </a:r>
            <a:endParaRPr lang="zh-CN" altLang="en-US" sz="60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8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1/Tr35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586" y="2840483"/>
            <a:ext cx="10292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vợ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chồng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khế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mơn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lỉu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rã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hang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cứ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vợi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3586" y="1242777"/>
            <a:ext cx="10292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đậm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24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8"/>
            <a:ext cx="11607800" cy="6302375"/>
          </a:xfrm>
          <a:prstGeom prst="rect">
            <a:avLst/>
          </a:prstGeom>
        </p:spPr>
      </p:pic>
      <p:graphicFrame>
        <p:nvGraphicFramePr>
          <p:cNvPr id="5" name="Google Shape;1829;p76"/>
          <p:cNvGraphicFramePr/>
          <p:nvPr>
            <p:extLst>
              <p:ext uri="{D42A27DB-BD31-4B8C-83A1-F6EECF244321}">
                <p14:modId xmlns:p14="http://schemas.microsoft.com/office/powerpoint/2010/main" val="2491650654"/>
              </p:ext>
            </p:extLst>
          </p:nvPr>
        </p:nvGraphicFramePr>
        <p:xfrm>
          <a:off x="1284001" y="2461624"/>
          <a:ext cx="9709842" cy="37356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8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1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ngữ</a:t>
                      </a:r>
                      <a:endParaRPr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Ý </a:t>
                      </a:r>
                      <a:r>
                        <a:rPr lang="en-US" sz="36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nghĩa</a:t>
                      </a:r>
                      <a:endParaRPr sz="3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mơn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mởn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lúc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lỉu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ròng rã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13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vợi hẳn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1/Tr35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pic>
        <p:nvPicPr>
          <p:cNvPr id="7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3707051" y="1364076"/>
            <a:ext cx="4863743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42"/>
          <p:cNvSpPr/>
          <p:nvPr/>
        </p:nvSpPr>
        <p:spPr>
          <a:xfrm>
            <a:off x="3820496" y="1263709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PHIẾU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HỌC TẬP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3514" y="3226960"/>
            <a:ext cx="5229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 non và tươi tốt.</a:t>
            </a:r>
            <a:endParaRPr lang="vi-VN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3514" y="4056153"/>
            <a:ext cx="1002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khắp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cành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514" y="4838116"/>
            <a:ext cx="6594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tục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3514" y="5620079"/>
            <a:ext cx="6163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bớt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3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5" name="矩形 42"/>
          <p:cNvSpPr/>
          <p:nvPr/>
        </p:nvSpPr>
        <p:spPr>
          <a:xfrm>
            <a:off x="292100" y="255138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2/Tr35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6" name="Google Shape;1865;p78"/>
          <p:cNvGraphicFramePr/>
          <p:nvPr>
            <p:extLst>
              <p:ext uri="{D42A27DB-BD31-4B8C-83A1-F6EECF244321}">
                <p14:modId xmlns:p14="http://schemas.microsoft.com/office/powerpoint/2010/main" val="4241750715"/>
              </p:ext>
            </p:extLst>
          </p:nvPr>
        </p:nvGraphicFramePr>
        <p:xfrm>
          <a:off x="635794" y="1159377"/>
          <a:ext cx="10858500" cy="51573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2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9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nghe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lời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may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bề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dọc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bề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ngang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vừa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gang.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quýt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may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sau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bèn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chỉ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túi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to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gấp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thành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như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một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lớn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Người chồng xách túi ra, chim rạp mình xuống đất cho anh trèo lên lưng rồi vỗ cánh bay lên.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chồng tót ngay lên chim ưng, còn người vợ vái lấy vái để chim thần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1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 thấy hang sâu và rộng nên không dám vào, chỉ dám nhặt ít vàng, kim cương ở ngoài rồi ra hiệu cho chim bay về.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bước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mắt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quý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trong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hang,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mê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mẩn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đói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quên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cố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nhặt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cương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thật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đầy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đầy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còn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lấy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thêm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dồn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tay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áo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ống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đến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nỗi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nặng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quá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lê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mãi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mới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khỏi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hang.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4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B92156-1FCC-4E52-86C2-2BFD3E122EAE}"/>
              </a:ext>
            </a:extLst>
          </p:cNvPr>
          <p:cNvSpPr/>
          <p:nvPr/>
        </p:nvSpPr>
        <p:spPr>
          <a:xfrm>
            <a:off x="805543" y="2583320"/>
            <a:ext cx="10613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6000" b="1" kern="0" spc="600" dirty="0" smtClean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I. CỦNG CỐ KIẾN THỨC</a:t>
            </a:r>
            <a:endParaRPr lang="zh-CN" altLang="en-US" sz="60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pic>
        <p:nvPicPr>
          <p:cNvPr id="8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514902" y="436028"/>
            <a:ext cx="9103056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42"/>
          <p:cNvSpPr/>
          <p:nvPr/>
        </p:nvSpPr>
        <p:spPr>
          <a:xfrm>
            <a:off x="1678670" y="335661"/>
            <a:ext cx="9034818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HOẠT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ĐỘNG NHÓM THEO BÀN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10" name="Google Shape;1900;p80"/>
          <p:cNvGraphicFramePr/>
          <p:nvPr>
            <p:extLst>
              <p:ext uri="{D42A27DB-BD31-4B8C-83A1-F6EECF244321}">
                <p14:modId xmlns:p14="http://schemas.microsoft.com/office/powerpoint/2010/main" val="1885545277"/>
              </p:ext>
            </p:extLst>
          </p:nvPr>
        </p:nvGraphicFramePr>
        <p:xfrm>
          <a:off x="660400" y="1653340"/>
          <a:ext cx="10858550" cy="45951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654">
                <a:tc rowSpan="2"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kiện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 chồng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em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Vợ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chồng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anh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Cụm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endParaRPr sz="2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Động từ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Cụm động từ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endParaRPr sz="2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1125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50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Chuẩn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bị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theo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50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00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Lấy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bạc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đảo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55913" y="3029237"/>
            <a:ext cx="1802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endParaRPr lang="en-US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2012" y="3001941"/>
            <a:ext cx="1658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dừng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0706" y="3029237"/>
            <a:ext cx="2935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cãi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endParaRPr lang="en-US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6084" y="3029237"/>
            <a:ext cx="1642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nóng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7351" y="3791715"/>
            <a:ext cx="1904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Trèo, trèo lên lưng</a:t>
            </a:r>
            <a:endParaRPr lang="vi-VN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8718" y="3791715"/>
            <a:ext cx="160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tồn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6786" y="3860234"/>
            <a:ext cx="290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Tót, tót </a:t>
            </a:r>
            <a:r>
              <a:rPr lang="vi-VN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ngay lên lưng</a:t>
            </a:r>
            <a:endParaRPr lang="vi-VN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35058" y="3881820"/>
            <a:ext cx="1533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sỗ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lỗ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2652" y="4670039"/>
            <a:ext cx="1859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nhặt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ít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8719" y="4720246"/>
            <a:ext cx="1731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cẩn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0706" y="4622712"/>
            <a:ext cx="30502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 mắt vì của quý, mê mẩn tâm thần, quên đói, quên khát, lấy thêm, cố nhặt vàng và kim cương.</a:t>
            </a:r>
            <a:endParaRPr lang="vi-VN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35058" y="4659686"/>
            <a:ext cx="1565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0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5" name="Google Shape;1917;p81"/>
          <p:cNvSpPr/>
          <p:nvPr/>
        </p:nvSpPr>
        <p:spPr>
          <a:xfrm>
            <a:off x="660400" y="1635878"/>
            <a:ext cx="10858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400" b="1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vi-VN" sz="2800" b="1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lắng nghe và làm theo lời chỉ dẫn của chim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quýt</a:t>
            </a: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vã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rối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rít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tót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tới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ngột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mẩn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say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tĩnh</a:t>
            </a:r>
            <a:endParaRPr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US" altLang="zh-CN" sz="3600" b="1" i="0" u="none" strike="noStrike" kern="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US" altLang="zh-CN" sz="3600" b="1" i="0" u="none" strike="noStrike" kern="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2/Tr35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vi-VN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3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/Tr3</a:t>
            </a:r>
            <a:r>
              <a:rPr lang="vi-VN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6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8" name="Google Shape;1933;p82"/>
          <p:cNvSpPr/>
          <p:nvPr/>
        </p:nvSpPr>
        <p:spPr>
          <a:xfrm>
            <a:off x="660400" y="1723370"/>
            <a:ext cx="108585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Quân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mười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nước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niêu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cơm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xíu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cứ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đầy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vi-VN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tượng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một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vi-VN" sz="3200" i="1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</a:pP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Tác</a:t>
            </a:r>
            <a:r>
              <a:rPr lang="en-US" sz="3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“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”: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ăn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giờ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dừng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5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sp>
        <p:nvSpPr>
          <p:cNvPr id="6" name="矩形 42"/>
          <p:cNvSpPr/>
          <p:nvPr/>
        </p:nvSpPr>
        <p:spPr>
          <a:xfrm>
            <a:off x="3990643" y="615642"/>
            <a:ext cx="6060005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>
              <a:lnSpc>
                <a:spcPts val="6000"/>
              </a:lnSpc>
              <a:defRPr/>
            </a:pP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vi-VN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3</a:t>
            </a:r>
            <a:r>
              <a:rPr lang="en-US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/Tr3</a:t>
            </a:r>
            <a:r>
              <a:rPr lang="vi-VN" altLang="zh-CN" sz="3600" b="1" kern="0" spc="600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6</a:t>
            </a:r>
            <a:endParaRPr lang="zh-CN" altLang="en-US" sz="36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7" name="Google Shape;1948;p83"/>
          <p:cNvSpPr/>
          <p:nvPr/>
        </p:nvSpPr>
        <p:spPr>
          <a:xfrm>
            <a:off x="666749" y="1459596"/>
            <a:ext cx="108585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Chim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qua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bao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nhiêu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miền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đồng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ruộng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tượng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lặp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lại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một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...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...</a:t>
            </a:r>
            <a:r>
              <a:rPr lang="en-US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“bay”: “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bay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mãi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bay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lâu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ý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còn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nhấn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mạnh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thêm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đồng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ruộng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hết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rừng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đến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biển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cả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khoảng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gian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cứ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nối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tiếp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tưởng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vô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tận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2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Calibri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3"/>
            <a:ext cx="11607800" cy="6302375"/>
          </a:xfrm>
          <a:prstGeom prst="rect">
            <a:avLst/>
          </a:prstGeom>
        </p:spPr>
      </p:pic>
      <p:pic>
        <p:nvPicPr>
          <p:cNvPr id="9" name="Google Shape;1897;p80"/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A86ED4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4835967" y="912206"/>
            <a:ext cx="6731794" cy="8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42"/>
          <p:cNvSpPr/>
          <p:nvPr/>
        </p:nvSpPr>
        <p:spPr>
          <a:xfrm>
            <a:off x="5510668" y="806864"/>
            <a:ext cx="6681332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3600" b="1" i="0" u="none" strike="noStrike" kern="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LỰA</a:t>
            </a:r>
            <a:r>
              <a:rPr kumimoji="0" lang="vi-VN" altLang="zh-CN" sz="3600" b="1" i="0" u="none" strike="noStrike" kern="0" cap="none" spc="60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CHỌN CHỦ ĐỀ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4914753"/>
              </p:ext>
            </p:extLst>
          </p:nvPr>
        </p:nvGraphicFramePr>
        <p:xfrm>
          <a:off x="4678420" y="1941239"/>
          <a:ext cx="7041676" cy="44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Google Shape;1986;p85"/>
          <p:cNvSpPr/>
          <p:nvPr/>
        </p:nvSpPr>
        <p:spPr>
          <a:xfrm>
            <a:off x="391515" y="1121042"/>
            <a:ext cx="410710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ngữ</a:t>
            </a:r>
            <a:endParaRPr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6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ED46EE4-1163-4C4B-9E03-117796025C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C33BF8-185B-4B87-9F11-B18A3A4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-1183655" y="-2349500"/>
            <a:ext cx="14175756" cy="661851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93371" y="4225204"/>
            <a:ext cx="95032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Thank</a:t>
            </a:r>
            <a:r>
              <a:rPr kumimoji="0" lang="en-US" altLang="zh-CN" sz="115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you !!!</a:t>
            </a:r>
            <a:endParaRPr kumimoji="0" lang="zh-CN" altLang="en-US" sz="115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18" y="2636176"/>
            <a:ext cx="1156972" cy="1563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96232" y="2753003"/>
            <a:ext cx="60510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Xây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Dựng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Đội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Hình</a:t>
            </a:r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Cùng</a:t>
            </a:r>
            <a:endParaRPr lang="en-US" sz="44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  <a:p>
            <a:pPr algn="ctr"/>
            <a:r>
              <a:rPr lang="en-US" sz="44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HLV Park Hang </a:t>
            </a:r>
            <a:r>
              <a:rPr lang="en-US" sz="4400" b="1" spc="5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Seo</a:t>
            </a:r>
            <a:endParaRPr lang="en-US" sz="44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</a:endParaRP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4" y="3476278"/>
            <a:ext cx="3657607" cy="3657607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346530" y="4843416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hlinkClick r:id="rId6" action="ppaction://hlinksldjump"/>
              </a:rPr>
              <a:t>PLAY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dad5-1.fna.fbcdn.net/v/t1.15752-9/56393211_2423775371203172_733308985108594688_n.png?_nc_cat=111&amp;_nc_oc=AQn2HvhixDr_Y8z0-x0j3RXIGL739Wom90r7oxvRSuZ0ry2jgrEYj0aDRT7pdd8pyGE&amp;_nc_ht=scontent.fdad5-1.fna&amp;oh=02dd14398a73548abaad21defc05add0&amp;oe=5D36D6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75" y="4100945"/>
            <a:ext cx="1153085" cy="1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77" y="3556833"/>
            <a:ext cx="565139" cy="963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38" y="3144523"/>
            <a:ext cx="912012" cy="126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26" y="2752068"/>
            <a:ext cx="881938" cy="1068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22" y="3598511"/>
            <a:ext cx="618802" cy="90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89" y="2791987"/>
            <a:ext cx="515630" cy="814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6" y="2387712"/>
            <a:ext cx="693829" cy="756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9" y="1743235"/>
            <a:ext cx="646197" cy="782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11" y="1743235"/>
            <a:ext cx="618666" cy="775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28" y="2974725"/>
            <a:ext cx="999141" cy="138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08" y="1915470"/>
            <a:ext cx="625322" cy="1184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8" y="3059897"/>
            <a:ext cx="1156972" cy="1563377"/>
          </a:xfrm>
          <a:prstGeom prst="rect">
            <a:avLst/>
          </a:prstGeom>
        </p:spPr>
      </p:pic>
      <p:sp>
        <p:nvSpPr>
          <p:cNvPr id="2" name="Oval 1">
            <a:hlinkClick r:id="rId15" action="ppaction://hlinksldjump"/>
          </p:cNvPr>
          <p:cNvSpPr/>
          <p:nvPr/>
        </p:nvSpPr>
        <p:spPr>
          <a:xfrm>
            <a:off x="5875578" y="5164436"/>
            <a:ext cx="475418" cy="4503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8075" y="5652813"/>
            <a:ext cx="1457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Đ.V.L</a:t>
            </a:r>
          </a:p>
        </p:txBody>
      </p:sp>
      <p:sp>
        <p:nvSpPr>
          <p:cNvPr id="23" name="Oval 22">
            <a:hlinkClick r:id="rId16" action="ppaction://hlinksldjump"/>
          </p:cNvPr>
          <p:cNvSpPr/>
          <p:nvPr/>
        </p:nvSpPr>
        <p:spPr>
          <a:xfrm>
            <a:off x="7783932" y="4550927"/>
            <a:ext cx="424382" cy="4148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hlinkClick r:id="rId16" action="ppaction://hlinksldjump"/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2848" y="5005641"/>
            <a:ext cx="1264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</a:rPr>
              <a:t>Đ.D.M</a:t>
            </a:r>
          </a:p>
        </p:txBody>
      </p:sp>
      <p:sp>
        <p:nvSpPr>
          <p:cNvPr id="25" name="Oval 24">
            <a:hlinkClick r:id="rId17" action="ppaction://hlinksldjump"/>
          </p:cNvPr>
          <p:cNvSpPr/>
          <p:nvPr/>
        </p:nvSpPr>
        <p:spPr>
          <a:xfrm>
            <a:off x="4356119" y="4518404"/>
            <a:ext cx="562158" cy="4990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  <a:hlinkClick r:id="rId17" action="ppaction://hlinksldjump"/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28260" y="5013143"/>
            <a:ext cx="1136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T.Đ.T</a:t>
            </a:r>
          </a:p>
        </p:txBody>
      </p:sp>
      <p:sp>
        <p:nvSpPr>
          <p:cNvPr id="27" name="Oval 26">
            <a:hlinkClick r:id="rId18" action="ppaction://hlinksldjump"/>
          </p:cNvPr>
          <p:cNvSpPr/>
          <p:nvPr/>
        </p:nvSpPr>
        <p:spPr>
          <a:xfrm>
            <a:off x="2732672" y="4456061"/>
            <a:ext cx="558231" cy="5019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18" action="ppaction://hlinksldjump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9288" y="4933283"/>
            <a:ext cx="1206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Đ.V.H</a:t>
            </a:r>
          </a:p>
        </p:txBody>
      </p:sp>
      <p:sp>
        <p:nvSpPr>
          <p:cNvPr id="29" name="Oval 28">
            <a:hlinkClick r:id="rId19" action="ppaction://hlinksldjump"/>
          </p:cNvPr>
          <p:cNvSpPr/>
          <p:nvPr/>
        </p:nvSpPr>
        <p:spPr>
          <a:xfrm>
            <a:off x="9255767" y="4368396"/>
            <a:ext cx="468923" cy="438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19" action="ppaction://hlinksldjump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94428" y="4841270"/>
            <a:ext cx="1087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V.V.T</a:t>
            </a:r>
          </a:p>
        </p:txBody>
      </p:sp>
      <p:sp>
        <p:nvSpPr>
          <p:cNvPr id="31" name="Oval 30">
            <a:hlinkClick r:id="rId20" action="ppaction://hlinksldjump"/>
          </p:cNvPr>
          <p:cNvSpPr/>
          <p:nvPr/>
        </p:nvSpPr>
        <p:spPr>
          <a:xfrm>
            <a:off x="5833647" y="3292984"/>
            <a:ext cx="312961" cy="3154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hlinkClick r:id="rId20" action="ppaction://hlinksldjump"/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68288" y="3598511"/>
            <a:ext cx="854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Q.H</a:t>
            </a:r>
          </a:p>
        </p:txBody>
      </p:sp>
      <p:sp>
        <p:nvSpPr>
          <p:cNvPr id="33" name="Oval 32">
            <a:hlinkClick r:id="rId21" action="ppaction://hlinksldjump"/>
          </p:cNvPr>
          <p:cNvSpPr/>
          <p:nvPr/>
        </p:nvSpPr>
        <p:spPr>
          <a:xfrm>
            <a:off x="6522101" y="3292983"/>
            <a:ext cx="332534" cy="3154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51100" y="3606914"/>
            <a:ext cx="826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Đ.H</a:t>
            </a:r>
          </a:p>
        </p:txBody>
      </p:sp>
      <p:sp>
        <p:nvSpPr>
          <p:cNvPr id="35" name="Oval 34">
            <a:hlinkClick r:id="rId22" action="ppaction://hlinksldjump"/>
          </p:cNvPr>
          <p:cNvSpPr/>
          <p:nvPr/>
        </p:nvSpPr>
        <p:spPr>
          <a:xfrm>
            <a:off x="3743368" y="2781014"/>
            <a:ext cx="304857" cy="3522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  <a:hlinkClick r:id="rId22" action="ppaction://hlinksldjump"/>
              </a:rPr>
              <a:t>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7787" y="3158706"/>
            <a:ext cx="706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V.Đ</a:t>
            </a:r>
          </a:p>
        </p:txBody>
      </p:sp>
      <p:sp>
        <p:nvSpPr>
          <p:cNvPr id="37" name="Oval 36">
            <a:hlinkClick r:id="rId23" action="ppaction://hlinksldjump"/>
          </p:cNvPr>
          <p:cNvSpPr/>
          <p:nvPr/>
        </p:nvSpPr>
        <p:spPr>
          <a:xfrm>
            <a:off x="7901354" y="2733900"/>
            <a:ext cx="306960" cy="3193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black"/>
                </a:solidFill>
                <a:hlinkClick r:id="rId23" action="ppaction://hlinksldjump"/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18614" y="3059088"/>
            <a:ext cx="741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T.H</a:t>
            </a:r>
          </a:p>
        </p:txBody>
      </p:sp>
      <p:sp>
        <p:nvSpPr>
          <p:cNvPr id="39" name="Oval 38">
            <a:hlinkClick r:id="rId24" action="ppaction://hlinksldjump"/>
          </p:cNvPr>
          <p:cNvSpPr/>
          <p:nvPr/>
        </p:nvSpPr>
        <p:spPr>
          <a:xfrm>
            <a:off x="4718280" y="2006444"/>
            <a:ext cx="646985" cy="4658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4" action="ppaction://hlinksldjump"/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4251" y="2484512"/>
            <a:ext cx="749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A.Đ</a:t>
            </a:r>
          </a:p>
        </p:txBody>
      </p:sp>
      <p:sp>
        <p:nvSpPr>
          <p:cNvPr id="41" name="Oval 40">
            <a:hlinkClick r:id="rId25" action="ppaction://hlinksldjump"/>
          </p:cNvPr>
          <p:cNvSpPr/>
          <p:nvPr/>
        </p:nvSpPr>
        <p:spPr>
          <a:xfrm>
            <a:off x="6962485" y="2083850"/>
            <a:ext cx="608713" cy="4500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5" action="ppaction://hlinksldjump"/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3237" y="2505091"/>
            <a:ext cx="748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C.P</a:t>
            </a:r>
          </a:p>
        </p:txBody>
      </p:sp>
    </p:spTree>
    <p:extLst>
      <p:ext uri="{BB962C8B-B14F-4D97-AF65-F5344CB8AC3E}">
        <p14:creationId xmlns:p14="http://schemas.microsoft.com/office/powerpoint/2010/main" val="1026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15411" y="846160"/>
            <a:ext cx="10526728" cy="120100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lặp, phép điệp từ, phép điệp ngữ có gì giống nhau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3974" y="2442949"/>
            <a:ext cx="4906798" cy="1603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lặp đi, lặp lại một từ, cụm từ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64369" y="2447138"/>
            <a:ext cx="4906798" cy="1603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đi, lặp lại các yếu tố thanh điệu trong câu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43974" y="4340669"/>
            <a:ext cx="4906798" cy="16282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lặp đi, lặp lại các từ ngữ ở đầu câu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64369" y="4344858"/>
            <a:ext cx="4906798" cy="16282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Đều lặp đi, lặp lại các từ ngữ ở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65635" y="2784410"/>
            <a:ext cx="885137" cy="10182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46236" y="4690984"/>
            <a:ext cx="804536" cy="10280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4701151"/>
            <a:ext cx="804742" cy="10325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2804758"/>
            <a:ext cx="804742" cy="1016995"/>
          </a:xfrm>
          <a:prstGeom prst="rect">
            <a:avLst/>
          </a:prstGeom>
        </p:spPr>
      </p:pic>
      <p:sp>
        <p:nvSpPr>
          <p:cNvPr id="12" name="5-Point Star 11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4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118380" y="685030"/>
            <a:ext cx="9927193" cy="17725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582" y="2779952"/>
            <a:ext cx="4906798" cy="15259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2784141"/>
            <a:ext cx="4906798" cy="15259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từ, một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440678"/>
            <a:ext cx="4906798" cy="1482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444867"/>
            <a:ext cx="4906798" cy="1482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30123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352904"/>
            <a:ext cx="804742" cy="643793"/>
          </a:xfrm>
          <a:prstGeom prst="rect">
            <a:avLst/>
          </a:prstGeom>
        </p:spPr>
      </p:pic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83998" y="1484670"/>
            <a:ext cx="10526728" cy="18853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582" y="370691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711102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S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S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87004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21714"/>
            <a:ext cx="804742" cy="643793"/>
          </a:xfrm>
          <a:prstGeom prst="rect">
            <a:avLst/>
          </a:prstGeom>
        </p:spPr>
      </p:pic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91251" y="150125"/>
            <a:ext cx="10526728" cy="327212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endParaRPr lang="en-US" alt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endParaRPr lang="en-US" alt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8835" y="409939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9230" y="410358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8835" y="498856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9230" y="499275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B,C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90496" y="412487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71097" y="502193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503352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4144841"/>
            <a:ext cx="804742" cy="707197"/>
          </a:xfrm>
          <a:prstGeom prst="rect">
            <a:avLst/>
          </a:prstGeom>
        </p:spPr>
      </p:pic>
      <p:sp>
        <p:nvSpPr>
          <p:cNvPr id="13" name="5-Point Star 12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38143" y="1241947"/>
            <a:ext cx="10526728" cy="198101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..”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SG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sp>
        <p:nvSpPr>
          <p:cNvPr id="14" name="5-Point Star 13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1370</Words>
  <Application>Microsoft Office PowerPoint</Application>
  <PresentationFormat>Widescreen</PresentationFormat>
  <Paragraphs>175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宋体</vt:lpstr>
      <vt:lpstr>微软雅黑 Light</vt:lpstr>
      <vt:lpstr>#9Slide03 Arima Madurai Black</vt:lpstr>
      <vt:lpstr>Agency FB</vt:lpstr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Thanh Bình</cp:lastModifiedBy>
  <cp:revision>142</cp:revision>
  <dcterms:created xsi:type="dcterms:W3CDTF">2019-04-06T01:08:59Z</dcterms:created>
  <dcterms:modified xsi:type="dcterms:W3CDTF">2023-03-03T02:54:08Z</dcterms:modified>
</cp:coreProperties>
</file>