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6" r:id="rId1"/>
  </p:sldMasterIdLst>
  <p:notesMasterIdLst>
    <p:notesMasterId r:id="rId12"/>
  </p:notesMasterIdLst>
  <p:sldIdLst>
    <p:sldId id="256" r:id="rId2"/>
    <p:sldId id="306" r:id="rId3"/>
    <p:sldId id="259" r:id="rId4"/>
    <p:sldId id="272" r:id="rId5"/>
    <p:sldId id="302" r:id="rId6"/>
    <p:sldId id="303" r:id="rId7"/>
    <p:sldId id="275" r:id="rId8"/>
    <p:sldId id="304" r:id="rId9"/>
    <p:sldId id="305" r:id="rId10"/>
    <p:sldId id="268" r:id="rId11"/>
  </p:sldIdLst>
  <p:sldSz cx="9144000" cy="5143500" type="screen16x9"/>
  <p:notesSz cx="6858000" cy="9144000"/>
  <p:embeddedFontLst>
    <p:embeddedFont>
      <p:font typeface="Raleway" panose="020B0604020202020204" charset="0"/>
      <p:regular r:id="rId13"/>
      <p:bold r:id="rId14"/>
      <p:italic r:id="rId15"/>
    </p:embeddedFont>
    <p:embeddedFont>
      <p:font typeface="Yeseva One" panose="020B0604020202020204" charset="0"/>
      <p:regular r:id="rId16"/>
    </p:embeddedFont>
    <p:embeddedFont>
      <p:font typeface="Nunito" panose="020B0604020202020204" charset="0"/>
      <p:regular r:id="rId17"/>
      <p:bold r:id="rId18"/>
      <p:italic r:id="rId19"/>
      <p:boldItalic r:id="rId20"/>
    </p:embeddedFont>
    <p:embeddedFont>
      <p:font typeface="Malgun Gothic" panose="020B0503020000020004" pitchFamily="34" charset="-127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4464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F2DA1F-8A18-4EDF-91DE-B021E1172823}">
  <a:tblStyle styleId="{2CF2DA1F-8A18-4EDF-91DE-B021E11728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44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11047e65c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3" name="Google Shape;4983;g11047e65c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" name="Google Shape;7068;g11047e65c9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9" name="Google Shape;7069;g11047e65c9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" name="Google Shape;7068;g11047e65c9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9" name="Google Shape;7069;g11047e65c9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78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" name="Google Shape;7068;g11047e65c9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9" name="Google Shape;7069;g11047e65c9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976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0" name="Google Shape;7770;g11047e65c92_0_3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1" name="Google Shape;7771;g11047e65c92_0_3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0" name="Google Shape;7770;g11047e65c92_0_3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1" name="Google Shape;7771;g11047e65c92_0_3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50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0" name="Google Shape;7770;g11047e65c92_0_3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1" name="Google Shape;7771;g11047e65c92_0_3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27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4"/>
          <p:cNvSpPr txBox="1">
            <a:spLocks noGrp="1"/>
          </p:cNvSpPr>
          <p:nvPr>
            <p:ph type="title"/>
          </p:nvPr>
        </p:nvSpPr>
        <p:spPr>
          <a:xfrm rot="-985">
            <a:off x="720000" y="3248758"/>
            <a:ext cx="31401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76" name="Google Shape;1176;p14"/>
          <p:cNvSpPr txBox="1">
            <a:spLocks noGrp="1"/>
          </p:cNvSpPr>
          <p:nvPr>
            <p:ph type="subTitle" idx="1"/>
          </p:nvPr>
        </p:nvSpPr>
        <p:spPr>
          <a:xfrm>
            <a:off x="720125" y="1289788"/>
            <a:ext cx="3479700" cy="2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7" name="Google Shape;1177;p14"/>
          <p:cNvGrpSpPr/>
          <p:nvPr/>
        </p:nvGrpSpPr>
        <p:grpSpPr>
          <a:xfrm>
            <a:off x="357703" y="413698"/>
            <a:ext cx="8395416" cy="4307600"/>
            <a:chOff x="357703" y="413698"/>
            <a:chExt cx="8395416" cy="4307600"/>
          </a:xfrm>
        </p:grpSpPr>
        <p:grpSp>
          <p:nvGrpSpPr>
            <p:cNvPr id="1178" name="Google Shape;1178;p14"/>
            <p:cNvGrpSpPr/>
            <p:nvPr/>
          </p:nvGrpSpPr>
          <p:grpSpPr>
            <a:xfrm>
              <a:off x="7859871" y="539992"/>
              <a:ext cx="564135" cy="256951"/>
              <a:chOff x="700250" y="1477300"/>
              <a:chExt cx="309675" cy="141050"/>
            </a:xfrm>
          </p:grpSpPr>
          <p:sp>
            <p:nvSpPr>
              <p:cNvPr id="1179" name="Google Shape;1179;p1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3" name="Google Shape;1183;p14"/>
            <p:cNvGrpSpPr/>
            <p:nvPr/>
          </p:nvGrpSpPr>
          <p:grpSpPr>
            <a:xfrm>
              <a:off x="4135328" y="1982910"/>
              <a:ext cx="139138" cy="127771"/>
              <a:chOff x="585175" y="1520600"/>
              <a:chExt cx="54425" cy="49975"/>
            </a:xfrm>
          </p:grpSpPr>
          <p:sp>
            <p:nvSpPr>
              <p:cNvPr id="1184" name="Google Shape;118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9" name="Google Shape;1189;p14"/>
            <p:cNvSpPr/>
            <p:nvPr/>
          </p:nvSpPr>
          <p:spPr>
            <a:xfrm>
              <a:off x="4334194" y="2310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0" name="Google Shape;1190;p14"/>
            <p:cNvGrpSpPr/>
            <p:nvPr/>
          </p:nvGrpSpPr>
          <p:grpSpPr>
            <a:xfrm>
              <a:off x="720121" y="4346542"/>
              <a:ext cx="564135" cy="256951"/>
              <a:chOff x="700250" y="1477300"/>
              <a:chExt cx="309675" cy="141050"/>
            </a:xfrm>
          </p:grpSpPr>
          <p:sp>
            <p:nvSpPr>
              <p:cNvPr id="1191" name="Google Shape;1191;p1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4"/>
            <p:cNvGrpSpPr/>
            <p:nvPr/>
          </p:nvGrpSpPr>
          <p:grpSpPr>
            <a:xfrm>
              <a:off x="7546053" y="796960"/>
              <a:ext cx="139138" cy="127771"/>
              <a:chOff x="585175" y="1520600"/>
              <a:chExt cx="54425" cy="49975"/>
            </a:xfrm>
          </p:grpSpPr>
          <p:sp>
            <p:nvSpPr>
              <p:cNvPr id="1196" name="Google Shape;119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4"/>
            <p:cNvGrpSpPr/>
            <p:nvPr/>
          </p:nvGrpSpPr>
          <p:grpSpPr>
            <a:xfrm>
              <a:off x="8589953" y="1216935"/>
              <a:ext cx="139138" cy="127771"/>
              <a:chOff x="585175" y="1520600"/>
              <a:chExt cx="54425" cy="49975"/>
            </a:xfrm>
          </p:grpSpPr>
          <p:sp>
            <p:nvSpPr>
              <p:cNvPr id="1202" name="Google Shape;120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14"/>
            <p:cNvGrpSpPr/>
            <p:nvPr/>
          </p:nvGrpSpPr>
          <p:grpSpPr>
            <a:xfrm>
              <a:off x="8354428" y="2278172"/>
              <a:ext cx="139138" cy="127771"/>
              <a:chOff x="585175" y="1520600"/>
              <a:chExt cx="54425" cy="49975"/>
            </a:xfrm>
          </p:grpSpPr>
          <p:sp>
            <p:nvSpPr>
              <p:cNvPr id="1208" name="Google Shape;120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14"/>
            <p:cNvGrpSpPr/>
            <p:nvPr/>
          </p:nvGrpSpPr>
          <p:grpSpPr>
            <a:xfrm>
              <a:off x="5096453" y="973697"/>
              <a:ext cx="139138" cy="127771"/>
              <a:chOff x="585175" y="1520600"/>
              <a:chExt cx="54425" cy="49975"/>
            </a:xfrm>
          </p:grpSpPr>
          <p:sp>
            <p:nvSpPr>
              <p:cNvPr id="1214" name="Google Shape;121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9" name="Google Shape;1219;p14"/>
            <p:cNvGrpSpPr/>
            <p:nvPr/>
          </p:nvGrpSpPr>
          <p:grpSpPr>
            <a:xfrm>
              <a:off x="6114578" y="476110"/>
              <a:ext cx="139138" cy="127771"/>
              <a:chOff x="585175" y="1520600"/>
              <a:chExt cx="54425" cy="49975"/>
            </a:xfrm>
          </p:grpSpPr>
          <p:sp>
            <p:nvSpPr>
              <p:cNvPr id="1220" name="Google Shape;1220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5" name="Google Shape;1225;p14"/>
            <p:cNvGrpSpPr/>
            <p:nvPr/>
          </p:nvGrpSpPr>
          <p:grpSpPr>
            <a:xfrm>
              <a:off x="4396603" y="730635"/>
              <a:ext cx="139138" cy="127771"/>
              <a:chOff x="585175" y="1520600"/>
              <a:chExt cx="54425" cy="49975"/>
            </a:xfrm>
          </p:grpSpPr>
          <p:sp>
            <p:nvSpPr>
              <p:cNvPr id="1226" name="Google Shape;122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1" name="Google Shape;1231;p14"/>
            <p:cNvGrpSpPr/>
            <p:nvPr/>
          </p:nvGrpSpPr>
          <p:grpSpPr>
            <a:xfrm>
              <a:off x="3219403" y="540010"/>
              <a:ext cx="139138" cy="127771"/>
              <a:chOff x="585175" y="1520600"/>
              <a:chExt cx="54425" cy="49975"/>
            </a:xfrm>
          </p:grpSpPr>
          <p:sp>
            <p:nvSpPr>
              <p:cNvPr id="1232" name="Google Shape;123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7" name="Google Shape;1237;p14"/>
            <p:cNvGrpSpPr/>
            <p:nvPr/>
          </p:nvGrpSpPr>
          <p:grpSpPr>
            <a:xfrm>
              <a:off x="2390403" y="973710"/>
              <a:ext cx="139138" cy="127771"/>
              <a:chOff x="585175" y="1520600"/>
              <a:chExt cx="54425" cy="49975"/>
            </a:xfrm>
          </p:grpSpPr>
          <p:sp>
            <p:nvSpPr>
              <p:cNvPr id="1238" name="Google Shape;123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3" name="Google Shape;1243;p14"/>
            <p:cNvGrpSpPr/>
            <p:nvPr/>
          </p:nvGrpSpPr>
          <p:grpSpPr>
            <a:xfrm>
              <a:off x="1811353" y="730635"/>
              <a:ext cx="139138" cy="127771"/>
              <a:chOff x="585175" y="1520600"/>
              <a:chExt cx="54425" cy="49975"/>
            </a:xfrm>
          </p:grpSpPr>
          <p:sp>
            <p:nvSpPr>
              <p:cNvPr id="1244" name="Google Shape;124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9" name="Google Shape;1249;p14"/>
            <p:cNvGrpSpPr/>
            <p:nvPr/>
          </p:nvGrpSpPr>
          <p:grpSpPr>
            <a:xfrm>
              <a:off x="1145103" y="973710"/>
              <a:ext cx="139138" cy="127771"/>
              <a:chOff x="585175" y="1520600"/>
              <a:chExt cx="54425" cy="49975"/>
            </a:xfrm>
          </p:grpSpPr>
          <p:sp>
            <p:nvSpPr>
              <p:cNvPr id="1250" name="Google Shape;1250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5" name="Google Shape;1255;p14"/>
            <p:cNvGrpSpPr/>
            <p:nvPr/>
          </p:nvGrpSpPr>
          <p:grpSpPr>
            <a:xfrm>
              <a:off x="650428" y="502835"/>
              <a:ext cx="139138" cy="127771"/>
              <a:chOff x="585175" y="1520600"/>
              <a:chExt cx="54425" cy="49975"/>
            </a:xfrm>
          </p:grpSpPr>
          <p:sp>
            <p:nvSpPr>
              <p:cNvPr id="1256" name="Google Shape;125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" name="Google Shape;1261;p14"/>
            <p:cNvGrpSpPr/>
            <p:nvPr/>
          </p:nvGrpSpPr>
          <p:grpSpPr>
            <a:xfrm>
              <a:off x="357703" y="1762760"/>
              <a:ext cx="139138" cy="127771"/>
              <a:chOff x="585175" y="1520600"/>
              <a:chExt cx="54425" cy="49975"/>
            </a:xfrm>
          </p:grpSpPr>
          <p:sp>
            <p:nvSpPr>
              <p:cNvPr id="1262" name="Google Shape;126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7" name="Google Shape;1267;p14"/>
            <p:cNvGrpSpPr/>
            <p:nvPr/>
          </p:nvGrpSpPr>
          <p:grpSpPr>
            <a:xfrm>
              <a:off x="453153" y="3054485"/>
              <a:ext cx="139138" cy="127771"/>
              <a:chOff x="585175" y="1520600"/>
              <a:chExt cx="54425" cy="49975"/>
            </a:xfrm>
          </p:grpSpPr>
          <p:sp>
            <p:nvSpPr>
              <p:cNvPr id="1268" name="Google Shape;126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3" name="Google Shape;1273;p14"/>
            <p:cNvGrpSpPr/>
            <p:nvPr/>
          </p:nvGrpSpPr>
          <p:grpSpPr>
            <a:xfrm>
              <a:off x="1235828" y="3958060"/>
              <a:ext cx="139138" cy="127771"/>
              <a:chOff x="585175" y="1520600"/>
              <a:chExt cx="54425" cy="49975"/>
            </a:xfrm>
          </p:grpSpPr>
          <p:sp>
            <p:nvSpPr>
              <p:cNvPr id="1274" name="Google Shape;127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14"/>
            <p:cNvGrpSpPr/>
            <p:nvPr/>
          </p:nvGrpSpPr>
          <p:grpSpPr>
            <a:xfrm>
              <a:off x="1811353" y="4411147"/>
              <a:ext cx="139138" cy="127771"/>
              <a:chOff x="585175" y="1520600"/>
              <a:chExt cx="54425" cy="49975"/>
            </a:xfrm>
          </p:grpSpPr>
          <p:sp>
            <p:nvSpPr>
              <p:cNvPr id="1280" name="Google Shape;1280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4"/>
            <p:cNvGrpSpPr/>
            <p:nvPr/>
          </p:nvGrpSpPr>
          <p:grpSpPr>
            <a:xfrm>
              <a:off x="2288603" y="4085822"/>
              <a:ext cx="139138" cy="127771"/>
              <a:chOff x="585175" y="1520600"/>
              <a:chExt cx="54425" cy="49975"/>
            </a:xfrm>
          </p:grpSpPr>
          <p:sp>
            <p:nvSpPr>
              <p:cNvPr id="1286" name="Google Shape;128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4"/>
            <p:cNvGrpSpPr/>
            <p:nvPr/>
          </p:nvGrpSpPr>
          <p:grpSpPr>
            <a:xfrm>
              <a:off x="3255828" y="4174897"/>
              <a:ext cx="139138" cy="127771"/>
              <a:chOff x="585175" y="1520600"/>
              <a:chExt cx="54425" cy="49975"/>
            </a:xfrm>
          </p:grpSpPr>
          <p:sp>
            <p:nvSpPr>
              <p:cNvPr id="1292" name="Google Shape;129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7" name="Google Shape;1297;p14"/>
            <p:cNvGrpSpPr/>
            <p:nvPr/>
          </p:nvGrpSpPr>
          <p:grpSpPr>
            <a:xfrm>
              <a:off x="8589953" y="3774022"/>
              <a:ext cx="139138" cy="127771"/>
              <a:chOff x="585175" y="1520600"/>
              <a:chExt cx="54425" cy="49975"/>
            </a:xfrm>
          </p:grpSpPr>
          <p:sp>
            <p:nvSpPr>
              <p:cNvPr id="1298" name="Google Shape;129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3" name="Google Shape;1303;p14"/>
            <p:cNvSpPr/>
            <p:nvPr/>
          </p:nvSpPr>
          <p:spPr>
            <a:xfrm>
              <a:off x="4334194" y="179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4135319" y="924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4072919" y="41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4823794" y="603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4886194" y="97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5299819" y="73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5878869" y="41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6191319" y="829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7483644" y="476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7254569" y="730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8081794" y="1067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8628319" y="79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6999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8493569" y="1609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8690719" y="2110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8423994" y="2746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8628319" y="34342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8527544" y="4118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8690719" y="4411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3536469" y="402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3110144" y="3990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3394969" y="4658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2622807" y="4346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2428782" y="3853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2002432" y="4023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2097882" y="4411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1563357" y="4174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882482" y="4068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357707" y="355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491532" y="430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553932" y="2746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357707" y="2173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553932" y="1344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491532" y="730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1183482" y="413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944882" y="763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1500957" y="73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1849732" y="41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2444069" y="680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3536469" y="89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3054019" y="1006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3054019" y="413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3760319" y="637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20"/>
          <p:cNvSpPr/>
          <p:nvPr/>
        </p:nvSpPr>
        <p:spPr>
          <a:xfrm>
            <a:off x="2519975" y="1089900"/>
            <a:ext cx="4104208" cy="296368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0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20"/>
          <p:cNvSpPr txBox="1">
            <a:spLocks noGrp="1"/>
          </p:cNvSpPr>
          <p:nvPr>
            <p:ph type="subTitle" idx="1"/>
          </p:nvPr>
        </p:nvSpPr>
        <p:spPr>
          <a:xfrm rot="209">
            <a:off x="2106000" y="3413025"/>
            <a:ext cx="49320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0" name="Google Shape;1920;p20"/>
          <p:cNvSpPr txBox="1">
            <a:spLocks noGrp="1"/>
          </p:cNvSpPr>
          <p:nvPr>
            <p:ph type="title"/>
          </p:nvPr>
        </p:nvSpPr>
        <p:spPr>
          <a:xfrm>
            <a:off x="1202625" y="1041825"/>
            <a:ext cx="6738900" cy="22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21" name="Google Shape;1921;p20"/>
          <p:cNvGrpSpPr/>
          <p:nvPr/>
        </p:nvGrpSpPr>
        <p:grpSpPr>
          <a:xfrm>
            <a:off x="466619" y="414623"/>
            <a:ext cx="8243063" cy="4316645"/>
            <a:chOff x="466619" y="414623"/>
            <a:chExt cx="8243063" cy="4316645"/>
          </a:xfrm>
        </p:grpSpPr>
        <p:grpSp>
          <p:nvGrpSpPr>
            <p:cNvPr id="1922" name="Google Shape;1922;p20"/>
            <p:cNvGrpSpPr/>
            <p:nvPr/>
          </p:nvGrpSpPr>
          <p:grpSpPr>
            <a:xfrm>
              <a:off x="7621096" y="4135542"/>
              <a:ext cx="564135" cy="256951"/>
              <a:chOff x="700250" y="1477300"/>
              <a:chExt cx="309675" cy="141050"/>
            </a:xfrm>
          </p:grpSpPr>
          <p:sp>
            <p:nvSpPr>
              <p:cNvPr id="1923" name="Google Shape;1923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7" name="Google Shape;1927;p20"/>
            <p:cNvGrpSpPr/>
            <p:nvPr/>
          </p:nvGrpSpPr>
          <p:grpSpPr>
            <a:xfrm>
              <a:off x="6317928" y="589360"/>
              <a:ext cx="139138" cy="127771"/>
              <a:chOff x="585175" y="1520600"/>
              <a:chExt cx="54425" cy="49975"/>
            </a:xfrm>
          </p:grpSpPr>
          <p:sp>
            <p:nvSpPr>
              <p:cNvPr id="1928" name="Google Shape;192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3" name="Google Shape;1933;p20"/>
            <p:cNvSpPr/>
            <p:nvPr/>
          </p:nvSpPr>
          <p:spPr>
            <a:xfrm>
              <a:off x="6516794" y="917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20"/>
            <p:cNvGrpSpPr/>
            <p:nvPr/>
          </p:nvGrpSpPr>
          <p:grpSpPr>
            <a:xfrm>
              <a:off x="958771" y="750992"/>
              <a:ext cx="564135" cy="256951"/>
              <a:chOff x="700250" y="1477300"/>
              <a:chExt cx="309675" cy="141050"/>
            </a:xfrm>
          </p:grpSpPr>
          <p:sp>
            <p:nvSpPr>
              <p:cNvPr id="1935" name="Google Shape;1935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9" name="Google Shape;1939;p20"/>
            <p:cNvGrpSpPr/>
            <p:nvPr/>
          </p:nvGrpSpPr>
          <p:grpSpPr>
            <a:xfrm>
              <a:off x="7621103" y="884622"/>
              <a:ext cx="139138" cy="127771"/>
              <a:chOff x="585175" y="1520600"/>
              <a:chExt cx="54425" cy="49975"/>
            </a:xfrm>
          </p:grpSpPr>
          <p:sp>
            <p:nvSpPr>
              <p:cNvPr id="1940" name="Google Shape;194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20"/>
            <p:cNvGrpSpPr/>
            <p:nvPr/>
          </p:nvGrpSpPr>
          <p:grpSpPr>
            <a:xfrm>
              <a:off x="8531053" y="1928197"/>
              <a:ext cx="139138" cy="127771"/>
              <a:chOff x="585175" y="1520600"/>
              <a:chExt cx="54425" cy="49975"/>
            </a:xfrm>
          </p:grpSpPr>
          <p:sp>
            <p:nvSpPr>
              <p:cNvPr id="1946" name="Google Shape;194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20"/>
            <p:cNvGrpSpPr/>
            <p:nvPr/>
          </p:nvGrpSpPr>
          <p:grpSpPr>
            <a:xfrm>
              <a:off x="8136528" y="2933572"/>
              <a:ext cx="139138" cy="127771"/>
              <a:chOff x="585175" y="1520600"/>
              <a:chExt cx="54425" cy="49975"/>
            </a:xfrm>
          </p:grpSpPr>
          <p:sp>
            <p:nvSpPr>
              <p:cNvPr id="1952" name="Google Shape;195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20"/>
            <p:cNvGrpSpPr/>
            <p:nvPr/>
          </p:nvGrpSpPr>
          <p:grpSpPr>
            <a:xfrm>
              <a:off x="8327403" y="3773522"/>
              <a:ext cx="139138" cy="127771"/>
              <a:chOff x="585175" y="1520600"/>
              <a:chExt cx="54425" cy="49975"/>
            </a:xfrm>
          </p:grpSpPr>
          <p:sp>
            <p:nvSpPr>
              <p:cNvPr id="1958" name="Google Shape;195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3" name="Google Shape;1963;p20"/>
            <p:cNvGrpSpPr/>
            <p:nvPr/>
          </p:nvGrpSpPr>
          <p:grpSpPr>
            <a:xfrm>
              <a:off x="7038003" y="4053572"/>
              <a:ext cx="139138" cy="127771"/>
              <a:chOff x="585175" y="1520600"/>
              <a:chExt cx="54425" cy="49975"/>
            </a:xfrm>
          </p:grpSpPr>
          <p:sp>
            <p:nvSpPr>
              <p:cNvPr id="1964" name="Google Shape;196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9" name="Google Shape;1969;p20"/>
            <p:cNvGrpSpPr/>
            <p:nvPr/>
          </p:nvGrpSpPr>
          <p:grpSpPr>
            <a:xfrm>
              <a:off x="7566153" y="3544522"/>
              <a:ext cx="139138" cy="127771"/>
              <a:chOff x="585175" y="1520600"/>
              <a:chExt cx="54425" cy="49975"/>
            </a:xfrm>
          </p:grpSpPr>
          <p:sp>
            <p:nvSpPr>
              <p:cNvPr id="1970" name="Google Shape;197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5" name="Google Shape;1975;p20"/>
            <p:cNvGrpSpPr/>
            <p:nvPr/>
          </p:nvGrpSpPr>
          <p:grpSpPr>
            <a:xfrm>
              <a:off x="7330728" y="4603497"/>
              <a:ext cx="139138" cy="127771"/>
              <a:chOff x="585175" y="1520600"/>
              <a:chExt cx="54425" cy="49975"/>
            </a:xfrm>
          </p:grpSpPr>
          <p:sp>
            <p:nvSpPr>
              <p:cNvPr id="1976" name="Google Shape;197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1" name="Google Shape;1981;p20"/>
            <p:cNvGrpSpPr/>
            <p:nvPr/>
          </p:nvGrpSpPr>
          <p:grpSpPr>
            <a:xfrm>
              <a:off x="6102628" y="4310772"/>
              <a:ext cx="139138" cy="127771"/>
              <a:chOff x="585175" y="1520600"/>
              <a:chExt cx="54425" cy="49975"/>
            </a:xfrm>
          </p:grpSpPr>
          <p:sp>
            <p:nvSpPr>
              <p:cNvPr id="1982" name="Google Shape;198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7" name="Google Shape;1987;p20"/>
            <p:cNvGrpSpPr/>
            <p:nvPr/>
          </p:nvGrpSpPr>
          <p:grpSpPr>
            <a:xfrm>
              <a:off x="4969953" y="4475722"/>
              <a:ext cx="139138" cy="127771"/>
              <a:chOff x="585175" y="1520600"/>
              <a:chExt cx="54425" cy="49975"/>
            </a:xfrm>
          </p:grpSpPr>
          <p:sp>
            <p:nvSpPr>
              <p:cNvPr id="1988" name="Google Shape;198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20"/>
            <p:cNvGrpSpPr/>
            <p:nvPr/>
          </p:nvGrpSpPr>
          <p:grpSpPr>
            <a:xfrm>
              <a:off x="3856378" y="4264722"/>
              <a:ext cx="139138" cy="127771"/>
              <a:chOff x="585175" y="1520600"/>
              <a:chExt cx="54425" cy="49975"/>
            </a:xfrm>
          </p:grpSpPr>
          <p:sp>
            <p:nvSpPr>
              <p:cNvPr id="1994" name="Google Shape;199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9" name="Google Shape;1999;p20"/>
            <p:cNvGrpSpPr/>
            <p:nvPr/>
          </p:nvGrpSpPr>
          <p:grpSpPr>
            <a:xfrm>
              <a:off x="2609178" y="4512872"/>
              <a:ext cx="139138" cy="127771"/>
              <a:chOff x="585175" y="1520600"/>
              <a:chExt cx="54425" cy="49975"/>
            </a:xfrm>
          </p:grpSpPr>
          <p:sp>
            <p:nvSpPr>
              <p:cNvPr id="2000" name="Google Shape;200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5" name="Google Shape;2005;p20"/>
            <p:cNvGrpSpPr/>
            <p:nvPr/>
          </p:nvGrpSpPr>
          <p:grpSpPr>
            <a:xfrm>
              <a:off x="1522903" y="4053572"/>
              <a:ext cx="139138" cy="127771"/>
              <a:chOff x="585175" y="1520600"/>
              <a:chExt cx="54425" cy="49975"/>
            </a:xfrm>
          </p:grpSpPr>
          <p:sp>
            <p:nvSpPr>
              <p:cNvPr id="2006" name="Google Shape;200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1" name="Google Shape;2011;p20"/>
            <p:cNvGrpSpPr/>
            <p:nvPr/>
          </p:nvGrpSpPr>
          <p:grpSpPr>
            <a:xfrm>
              <a:off x="892953" y="3412872"/>
              <a:ext cx="139138" cy="127771"/>
              <a:chOff x="585175" y="1520600"/>
              <a:chExt cx="54425" cy="49975"/>
            </a:xfrm>
          </p:grpSpPr>
          <p:sp>
            <p:nvSpPr>
              <p:cNvPr id="2012" name="Google Shape;201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7" name="Google Shape;2017;p20"/>
            <p:cNvGrpSpPr/>
            <p:nvPr/>
          </p:nvGrpSpPr>
          <p:grpSpPr>
            <a:xfrm>
              <a:off x="466628" y="3973897"/>
              <a:ext cx="139138" cy="127771"/>
              <a:chOff x="585175" y="1520600"/>
              <a:chExt cx="54425" cy="49975"/>
            </a:xfrm>
          </p:grpSpPr>
          <p:sp>
            <p:nvSpPr>
              <p:cNvPr id="2018" name="Google Shape;201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3" name="Google Shape;2023;p20"/>
            <p:cNvGrpSpPr/>
            <p:nvPr/>
          </p:nvGrpSpPr>
          <p:grpSpPr>
            <a:xfrm>
              <a:off x="988428" y="4347947"/>
              <a:ext cx="139138" cy="127771"/>
              <a:chOff x="585175" y="1520600"/>
              <a:chExt cx="54425" cy="49975"/>
            </a:xfrm>
          </p:grpSpPr>
          <p:sp>
            <p:nvSpPr>
              <p:cNvPr id="2024" name="Google Shape;202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9" name="Google Shape;2029;p20"/>
            <p:cNvGrpSpPr/>
            <p:nvPr/>
          </p:nvGrpSpPr>
          <p:grpSpPr>
            <a:xfrm>
              <a:off x="523903" y="2507860"/>
              <a:ext cx="139138" cy="127771"/>
              <a:chOff x="585175" y="1520600"/>
              <a:chExt cx="54425" cy="49975"/>
            </a:xfrm>
          </p:grpSpPr>
          <p:sp>
            <p:nvSpPr>
              <p:cNvPr id="2030" name="Google Shape;203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5" name="Google Shape;2035;p20"/>
            <p:cNvGrpSpPr/>
            <p:nvPr/>
          </p:nvGrpSpPr>
          <p:grpSpPr>
            <a:xfrm>
              <a:off x="849278" y="1216110"/>
              <a:ext cx="139138" cy="127771"/>
              <a:chOff x="585175" y="1520600"/>
              <a:chExt cx="54425" cy="49975"/>
            </a:xfrm>
          </p:grpSpPr>
          <p:sp>
            <p:nvSpPr>
              <p:cNvPr id="2036" name="Google Shape;203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1" name="Google Shape;2041;p20"/>
            <p:cNvGrpSpPr/>
            <p:nvPr/>
          </p:nvGrpSpPr>
          <p:grpSpPr>
            <a:xfrm>
              <a:off x="1829203" y="509810"/>
              <a:ext cx="139138" cy="127771"/>
              <a:chOff x="585175" y="1520600"/>
              <a:chExt cx="54425" cy="49975"/>
            </a:xfrm>
          </p:grpSpPr>
          <p:sp>
            <p:nvSpPr>
              <p:cNvPr id="2042" name="Google Shape;204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7" name="Google Shape;2047;p20"/>
            <p:cNvGrpSpPr/>
            <p:nvPr/>
          </p:nvGrpSpPr>
          <p:grpSpPr>
            <a:xfrm>
              <a:off x="550203" y="540010"/>
              <a:ext cx="139138" cy="127771"/>
              <a:chOff x="585175" y="1520600"/>
              <a:chExt cx="54425" cy="49975"/>
            </a:xfrm>
          </p:grpSpPr>
          <p:sp>
            <p:nvSpPr>
              <p:cNvPr id="2048" name="Google Shape;204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3" name="Google Shape;2053;p20"/>
            <p:cNvGrpSpPr/>
            <p:nvPr/>
          </p:nvGrpSpPr>
          <p:grpSpPr>
            <a:xfrm>
              <a:off x="2519978" y="1041835"/>
              <a:ext cx="139138" cy="127771"/>
              <a:chOff x="585175" y="1520600"/>
              <a:chExt cx="54425" cy="49975"/>
            </a:xfrm>
          </p:grpSpPr>
          <p:sp>
            <p:nvSpPr>
              <p:cNvPr id="2054" name="Google Shape;205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9" name="Google Shape;2059;p20"/>
            <p:cNvGrpSpPr/>
            <p:nvPr/>
          </p:nvGrpSpPr>
          <p:grpSpPr>
            <a:xfrm>
              <a:off x="3717228" y="540010"/>
              <a:ext cx="139138" cy="127771"/>
              <a:chOff x="585175" y="1520600"/>
              <a:chExt cx="54425" cy="49975"/>
            </a:xfrm>
          </p:grpSpPr>
          <p:sp>
            <p:nvSpPr>
              <p:cNvPr id="2060" name="Google Shape;206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5" name="Google Shape;2065;p20"/>
            <p:cNvGrpSpPr/>
            <p:nvPr/>
          </p:nvGrpSpPr>
          <p:grpSpPr>
            <a:xfrm>
              <a:off x="4798978" y="1539035"/>
              <a:ext cx="139138" cy="127771"/>
              <a:chOff x="585175" y="1520600"/>
              <a:chExt cx="54425" cy="49975"/>
            </a:xfrm>
          </p:grpSpPr>
          <p:sp>
            <p:nvSpPr>
              <p:cNvPr id="2066" name="Google Shape;206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1" name="Google Shape;2071;p20"/>
            <p:cNvGrpSpPr/>
            <p:nvPr/>
          </p:nvGrpSpPr>
          <p:grpSpPr>
            <a:xfrm>
              <a:off x="5206228" y="751010"/>
              <a:ext cx="139138" cy="127771"/>
              <a:chOff x="585175" y="1520600"/>
              <a:chExt cx="54425" cy="49975"/>
            </a:xfrm>
          </p:grpSpPr>
          <p:sp>
            <p:nvSpPr>
              <p:cNvPr id="2072" name="Google Shape;207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7" name="Google Shape;2077;p20"/>
            <p:cNvSpPr/>
            <p:nvPr/>
          </p:nvSpPr>
          <p:spPr>
            <a:xfrm>
              <a:off x="6834944" y="447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689734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780091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7871957" y="11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8185232" y="917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8185232" y="1839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8607807" y="1476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8531057" y="2386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8424007" y="3182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8136532" y="326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8647282" y="36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8466557" y="418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7811444" y="3698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6900232" y="4232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7407482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711475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6457082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58462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5699857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0"/>
            <p:cNvSpPr/>
            <p:nvPr/>
          </p:nvSpPr>
          <p:spPr>
            <a:xfrm>
              <a:off x="5244607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0"/>
            <p:cNvSpPr/>
            <p:nvPr/>
          </p:nvSpPr>
          <p:spPr>
            <a:xfrm>
              <a:off x="4736582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0"/>
            <p:cNvSpPr/>
            <p:nvPr/>
          </p:nvSpPr>
          <p:spPr>
            <a:xfrm>
              <a:off x="4674182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0"/>
            <p:cNvSpPr/>
            <p:nvPr/>
          </p:nvSpPr>
          <p:spPr>
            <a:xfrm>
              <a:off x="4222407" y="438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0"/>
            <p:cNvSpPr/>
            <p:nvPr/>
          </p:nvSpPr>
          <p:spPr>
            <a:xfrm>
              <a:off x="3547882" y="413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0"/>
            <p:cNvSpPr/>
            <p:nvPr/>
          </p:nvSpPr>
          <p:spPr>
            <a:xfrm>
              <a:off x="34079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2898832" y="434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21060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2290532" y="4189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1705107" y="3699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1829207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1447194" y="4343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1269019" y="3838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1127569" y="2871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504994" y="3244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753169" y="3911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605769" y="454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849269" y="2324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466619" y="1777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529019" y="917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1032094" y="414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170509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2405044" y="783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26859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3309519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3713182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4284807" y="622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4509607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4837357" y="1074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5008332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5721257" y="84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6102632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_1"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1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1"/>
          <p:cNvSpPr txBox="1">
            <a:spLocks noGrp="1"/>
          </p:cNvSpPr>
          <p:nvPr>
            <p:ph type="subTitle" idx="1"/>
          </p:nvPr>
        </p:nvSpPr>
        <p:spPr>
          <a:xfrm>
            <a:off x="1282675" y="2856300"/>
            <a:ext cx="28308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1" name="Google Shape;2131;p21"/>
          <p:cNvSpPr txBox="1">
            <a:spLocks noGrp="1"/>
          </p:cNvSpPr>
          <p:nvPr>
            <p:ph type="title"/>
          </p:nvPr>
        </p:nvSpPr>
        <p:spPr>
          <a:xfrm>
            <a:off x="1473775" y="1275300"/>
            <a:ext cx="26397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2132" name="Google Shape;2132;p21"/>
          <p:cNvGrpSpPr/>
          <p:nvPr/>
        </p:nvGrpSpPr>
        <p:grpSpPr>
          <a:xfrm>
            <a:off x="450266" y="351323"/>
            <a:ext cx="8299028" cy="4379945"/>
            <a:chOff x="450266" y="351323"/>
            <a:chExt cx="8299028" cy="4379945"/>
          </a:xfrm>
        </p:grpSpPr>
        <p:grpSp>
          <p:nvGrpSpPr>
            <p:cNvPr id="2133" name="Google Shape;2133;p21"/>
            <p:cNvGrpSpPr/>
            <p:nvPr/>
          </p:nvGrpSpPr>
          <p:grpSpPr>
            <a:xfrm>
              <a:off x="1141346" y="1024842"/>
              <a:ext cx="564135" cy="256951"/>
              <a:chOff x="700250" y="1477300"/>
              <a:chExt cx="309675" cy="141050"/>
            </a:xfrm>
          </p:grpSpPr>
          <p:sp>
            <p:nvSpPr>
              <p:cNvPr id="2134" name="Google Shape;2134;p21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1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1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1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8" name="Google Shape;2138;p21"/>
            <p:cNvGrpSpPr/>
            <p:nvPr/>
          </p:nvGrpSpPr>
          <p:grpSpPr>
            <a:xfrm>
              <a:off x="1736378" y="608435"/>
              <a:ext cx="139138" cy="127771"/>
              <a:chOff x="585175" y="1520600"/>
              <a:chExt cx="54425" cy="49975"/>
            </a:xfrm>
          </p:grpSpPr>
          <p:sp>
            <p:nvSpPr>
              <p:cNvPr id="2139" name="Google Shape;2139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44" name="Google Shape;2144;p21"/>
            <p:cNvSpPr/>
            <p:nvPr/>
          </p:nvSpPr>
          <p:spPr>
            <a:xfrm>
              <a:off x="4109307" y="780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5" name="Google Shape;2145;p21"/>
            <p:cNvGrpSpPr/>
            <p:nvPr/>
          </p:nvGrpSpPr>
          <p:grpSpPr>
            <a:xfrm>
              <a:off x="851903" y="1601110"/>
              <a:ext cx="139138" cy="127771"/>
              <a:chOff x="585175" y="1520600"/>
              <a:chExt cx="54425" cy="49975"/>
            </a:xfrm>
          </p:grpSpPr>
          <p:sp>
            <p:nvSpPr>
              <p:cNvPr id="2146" name="Google Shape;214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1" name="Google Shape;2151;p21"/>
            <p:cNvGrpSpPr/>
            <p:nvPr/>
          </p:nvGrpSpPr>
          <p:grpSpPr>
            <a:xfrm>
              <a:off x="892253" y="2373260"/>
              <a:ext cx="139138" cy="127771"/>
              <a:chOff x="585175" y="1520600"/>
              <a:chExt cx="54425" cy="49975"/>
            </a:xfrm>
          </p:grpSpPr>
          <p:sp>
            <p:nvSpPr>
              <p:cNvPr id="2152" name="Google Shape;215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7" name="Google Shape;2157;p21"/>
            <p:cNvGrpSpPr/>
            <p:nvPr/>
          </p:nvGrpSpPr>
          <p:grpSpPr>
            <a:xfrm>
              <a:off x="1392016" y="4078635"/>
              <a:ext cx="139138" cy="127771"/>
              <a:chOff x="585175" y="1520600"/>
              <a:chExt cx="54425" cy="49975"/>
            </a:xfrm>
          </p:grpSpPr>
          <p:sp>
            <p:nvSpPr>
              <p:cNvPr id="2158" name="Google Shape;215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3" name="Google Shape;2163;p21"/>
            <p:cNvGrpSpPr/>
            <p:nvPr/>
          </p:nvGrpSpPr>
          <p:grpSpPr>
            <a:xfrm>
              <a:off x="1939241" y="4434960"/>
              <a:ext cx="139138" cy="127771"/>
              <a:chOff x="585175" y="1520600"/>
              <a:chExt cx="54425" cy="49975"/>
            </a:xfrm>
          </p:grpSpPr>
          <p:sp>
            <p:nvSpPr>
              <p:cNvPr id="2164" name="Google Shape;216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9" name="Google Shape;2169;p21"/>
            <p:cNvGrpSpPr/>
            <p:nvPr/>
          </p:nvGrpSpPr>
          <p:grpSpPr>
            <a:xfrm>
              <a:off x="2454666" y="4206410"/>
              <a:ext cx="139138" cy="127771"/>
              <a:chOff x="585175" y="1520600"/>
              <a:chExt cx="54425" cy="49975"/>
            </a:xfrm>
          </p:grpSpPr>
          <p:sp>
            <p:nvSpPr>
              <p:cNvPr id="2170" name="Google Shape;217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5" name="Google Shape;2175;p21"/>
            <p:cNvGrpSpPr/>
            <p:nvPr/>
          </p:nvGrpSpPr>
          <p:grpSpPr>
            <a:xfrm>
              <a:off x="3440966" y="4034610"/>
              <a:ext cx="139138" cy="127771"/>
              <a:chOff x="585175" y="1520600"/>
              <a:chExt cx="54425" cy="49975"/>
            </a:xfrm>
          </p:grpSpPr>
          <p:sp>
            <p:nvSpPr>
              <p:cNvPr id="2176" name="Google Shape;217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1" name="Google Shape;2181;p21"/>
            <p:cNvGrpSpPr/>
            <p:nvPr/>
          </p:nvGrpSpPr>
          <p:grpSpPr>
            <a:xfrm>
              <a:off x="4070941" y="4475735"/>
              <a:ext cx="139138" cy="127771"/>
              <a:chOff x="585175" y="1520600"/>
              <a:chExt cx="54425" cy="49975"/>
            </a:xfrm>
          </p:grpSpPr>
          <p:sp>
            <p:nvSpPr>
              <p:cNvPr id="2182" name="Google Shape;218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7" name="Google Shape;2187;p21"/>
            <p:cNvGrpSpPr/>
            <p:nvPr/>
          </p:nvGrpSpPr>
          <p:grpSpPr>
            <a:xfrm>
              <a:off x="3873691" y="608435"/>
              <a:ext cx="139138" cy="127771"/>
              <a:chOff x="585175" y="1520600"/>
              <a:chExt cx="54425" cy="49975"/>
            </a:xfrm>
          </p:grpSpPr>
          <p:sp>
            <p:nvSpPr>
              <p:cNvPr id="2188" name="Google Shape;218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3" name="Google Shape;2193;p21"/>
            <p:cNvGrpSpPr/>
            <p:nvPr/>
          </p:nvGrpSpPr>
          <p:grpSpPr>
            <a:xfrm>
              <a:off x="3351916" y="971135"/>
              <a:ext cx="139138" cy="127771"/>
              <a:chOff x="585175" y="1520600"/>
              <a:chExt cx="54425" cy="49975"/>
            </a:xfrm>
          </p:grpSpPr>
          <p:sp>
            <p:nvSpPr>
              <p:cNvPr id="2194" name="Google Shape;219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9" name="Google Shape;2199;p21"/>
            <p:cNvGrpSpPr/>
            <p:nvPr/>
          </p:nvGrpSpPr>
          <p:grpSpPr>
            <a:xfrm>
              <a:off x="2537416" y="843360"/>
              <a:ext cx="139138" cy="127771"/>
              <a:chOff x="585175" y="1520600"/>
              <a:chExt cx="54425" cy="49975"/>
            </a:xfrm>
          </p:grpSpPr>
          <p:sp>
            <p:nvSpPr>
              <p:cNvPr id="2200" name="Google Shape;220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5" name="Google Shape;2205;p21"/>
            <p:cNvGrpSpPr/>
            <p:nvPr/>
          </p:nvGrpSpPr>
          <p:grpSpPr>
            <a:xfrm>
              <a:off x="450266" y="2183085"/>
              <a:ext cx="139138" cy="127771"/>
              <a:chOff x="585175" y="1520600"/>
              <a:chExt cx="54425" cy="49975"/>
            </a:xfrm>
          </p:grpSpPr>
          <p:sp>
            <p:nvSpPr>
              <p:cNvPr id="2206" name="Google Shape;220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1" name="Google Shape;2211;p21"/>
            <p:cNvGrpSpPr/>
            <p:nvPr/>
          </p:nvGrpSpPr>
          <p:grpSpPr>
            <a:xfrm>
              <a:off x="593666" y="3194835"/>
              <a:ext cx="139138" cy="127771"/>
              <a:chOff x="585175" y="1520600"/>
              <a:chExt cx="54425" cy="49975"/>
            </a:xfrm>
          </p:grpSpPr>
          <p:sp>
            <p:nvSpPr>
              <p:cNvPr id="2212" name="Google Shape;221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7" name="Google Shape;2217;p21"/>
            <p:cNvGrpSpPr/>
            <p:nvPr/>
          </p:nvGrpSpPr>
          <p:grpSpPr>
            <a:xfrm>
              <a:off x="5830641" y="476122"/>
              <a:ext cx="139138" cy="127771"/>
              <a:chOff x="585175" y="1520600"/>
              <a:chExt cx="54425" cy="49975"/>
            </a:xfrm>
          </p:grpSpPr>
          <p:sp>
            <p:nvSpPr>
              <p:cNvPr id="2218" name="Google Shape;221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3" name="Google Shape;2223;p21"/>
            <p:cNvGrpSpPr/>
            <p:nvPr/>
          </p:nvGrpSpPr>
          <p:grpSpPr>
            <a:xfrm>
              <a:off x="6861491" y="539997"/>
              <a:ext cx="139138" cy="127771"/>
              <a:chOff x="585175" y="1520600"/>
              <a:chExt cx="54425" cy="49975"/>
            </a:xfrm>
          </p:grpSpPr>
          <p:sp>
            <p:nvSpPr>
              <p:cNvPr id="2224" name="Google Shape;222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9" name="Google Shape;2229;p21"/>
            <p:cNvGrpSpPr/>
            <p:nvPr/>
          </p:nvGrpSpPr>
          <p:grpSpPr>
            <a:xfrm>
              <a:off x="8127791" y="1024847"/>
              <a:ext cx="139138" cy="127771"/>
              <a:chOff x="585175" y="1520600"/>
              <a:chExt cx="54425" cy="49975"/>
            </a:xfrm>
          </p:grpSpPr>
          <p:sp>
            <p:nvSpPr>
              <p:cNvPr id="2230" name="Google Shape;223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5" name="Google Shape;2235;p21"/>
            <p:cNvGrpSpPr/>
            <p:nvPr/>
          </p:nvGrpSpPr>
          <p:grpSpPr>
            <a:xfrm>
              <a:off x="8547766" y="1934797"/>
              <a:ext cx="139138" cy="127771"/>
              <a:chOff x="585175" y="1520600"/>
              <a:chExt cx="54425" cy="49975"/>
            </a:xfrm>
          </p:grpSpPr>
          <p:sp>
            <p:nvSpPr>
              <p:cNvPr id="2236" name="Google Shape;223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1" name="Google Shape;2241;p21"/>
            <p:cNvGrpSpPr/>
            <p:nvPr/>
          </p:nvGrpSpPr>
          <p:grpSpPr>
            <a:xfrm>
              <a:off x="8266916" y="2889272"/>
              <a:ext cx="139138" cy="127771"/>
              <a:chOff x="585175" y="1520600"/>
              <a:chExt cx="54425" cy="49975"/>
            </a:xfrm>
          </p:grpSpPr>
          <p:sp>
            <p:nvSpPr>
              <p:cNvPr id="2242" name="Google Shape;224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7" name="Google Shape;2247;p21"/>
            <p:cNvGrpSpPr/>
            <p:nvPr/>
          </p:nvGrpSpPr>
          <p:grpSpPr>
            <a:xfrm>
              <a:off x="8605041" y="3570147"/>
              <a:ext cx="139138" cy="127771"/>
              <a:chOff x="585175" y="1520600"/>
              <a:chExt cx="54425" cy="49975"/>
            </a:xfrm>
          </p:grpSpPr>
          <p:sp>
            <p:nvSpPr>
              <p:cNvPr id="2248" name="Google Shape;224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3" name="Google Shape;2253;p21"/>
            <p:cNvGrpSpPr/>
            <p:nvPr/>
          </p:nvGrpSpPr>
          <p:grpSpPr>
            <a:xfrm>
              <a:off x="7396016" y="4347947"/>
              <a:ext cx="139138" cy="127771"/>
              <a:chOff x="585175" y="1520600"/>
              <a:chExt cx="54425" cy="49975"/>
            </a:xfrm>
          </p:grpSpPr>
          <p:sp>
            <p:nvSpPr>
              <p:cNvPr id="2254" name="Google Shape;225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9" name="Google Shape;2259;p21"/>
            <p:cNvGrpSpPr/>
            <p:nvPr/>
          </p:nvGrpSpPr>
          <p:grpSpPr>
            <a:xfrm>
              <a:off x="6441541" y="4603497"/>
              <a:ext cx="139138" cy="127771"/>
              <a:chOff x="585175" y="1520600"/>
              <a:chExt cx="54425" cy="49975"/>
            </a:xfrm>
          </p:grpSpPr>
          <p:sp>
            <p:nvSpPr>
              <p:cNvPr id="2260" name="Google Shape;226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5" name="Google Shape;2265;p21"/>
            <p:cNvGrpSpPr/>
            <p:nvPr/>
          </p:nvGrpSpPr>
          <p:grpSpPr>
            <a:xfrm>
              <a:off x="5652516" y="4434947"/>
              <a:ext cx="139138" cy="127771"/>
              <a:chOff x="585175" y="1520600"/>
              <a:chExt cx="54425" cy="49975"/>
            </a:xfrm>
          </p:grpSpPr>
          <p:sp>
            <p:nvSpPr>
              <p:cNvPr id="2266" name="Google Shape;226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1" name="Google Shape;2271;p21"/>
            <p:cNvGrpSpPr/>
            <p:nvPr/>
          </p:nvGrpSpPr>
          <p:grpSpPr>
            <a:xfrm>
              <a:off x="4920741" y="4562722"/>
              <a:ext cx="139138" cy="127771"/>
              <a:chOff x="585175" y="1520600"/>
              <a:chExt cx="54425" cy="49975"/>
            </a:xfrm>
          </p:grpSpPr>
          <p:sp>
            <p:nvSpPr>
              <p:cNvPr id="2272" name="Google Shape;227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7" name="Google Shape;2277;p21"/>
            <p:cNvSpPr/>
            <p:nvPr/>
          </p:nvSpPr>
          <p:spPr>
            <a:xfrm>
              <a:off x="4408382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1"/>
            <p:cNvSpPr/>
            <p:nvPr/>
          </p:nvSpPr>
          <p:spPr>
            <a:xfrm>
              <a:off x="3479344" y="47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1"/>
            <p:cNvSpPr/>
            <p:nvPr/>
          </p:nvSpPr>
          <p:spPr>
            <a:xfrm>
              <a:off x="3154819" y="823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1"/>
            <p:cNvSpPr/>
            <p:nvPr/>
          </p:nvSpPr>
          <p:spPr>
            <a:xfrm>
              <a:off x="3778419" y="1057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1"/>
            <p:cNvSpPr/>
            <p:nvPr/>
          </p:nvSpPr>
          <p:spPr>
            <a:xfrm>
              <a:off x="2168519" y="9087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1"/>
            <p:cNvSpPr/>
            <p:nvPr/>
          </p:nvSpPr>
          <p:spPr>
            <a:xfrm>
              <a:off x="2537419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1"/>
            <p:cNvSpPr/>
            <p:nvPr/>
          </p:nvSpPr>
          <p:spPr>
            <a:xfrm>
              <a:off x="132961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1"/>
            <p:cNvSpPr/>
            <p:nvPr/>
          </p:nvSpPr>
          <p:spPr>
            <a:xfrm>
              <a:off x="1031394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1"/>
            <p:cNvSpPr/>
            <p:nvPr/>
          </p:nvSpPr>
          <p:spPr>
            <a:xfrm>
              <a:off x="657594" y="1057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1"/>
            <p:cNvSpPr/>
            <p:nvPr/>
          </p:nvSpPr>
          <p:spPr>
            <a:xfrm>
              <a:off x="1363919" y="163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1"/>
            <p:cNvSpPr/>
            <p:nvPr/>
          </p:nvSpPr>
          <p:spPr>
            <a:xfrm>
              <a:off x="1141344" y="1967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1"/>
            <p:cNvSpPr/>
            <p:nvPr/>
          </p:nvSpPr>
          <p:spPr>
            <a:xfrm>
              <a:off x="526994" y="1802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1"/>
            <p:cNvSpPr/>
            <p:nvPr/>
          </p:nvSpPr>
          <p:spPr>
            <a:xfrm>
              <a:off x="632032" y="2673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1"/>
            <p:cNvSpPr/>
            <p:nvPr/>
          </p:nvSpPr>
          <p:spPr>
            <a:xfrm>
              <a:off x="450282" y="3570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1"/>
            <p:cNvSpPr/>
            <p:nvPr/>
          </p:nvSpPr>
          <p:spPr>
            <a:xfrm>
              <a:off x="930632" y="3507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1"/>
            <p:cNvSpPr/>
            <p:nvPr/>
          </p:nvSpPr>
          <p:spPr>
            <a:xfrm>
              <a:off x="991057" y="4111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1"/>
            <p:cNvSpPr/>
            <p:nvPr/>
          </p:nvSpPr>
          <p:spPr>
            <a:xfrm>
              <a:off x="15001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1"/>
            <p:cNvSpPr/>
            <p:nvPr/>
          </p:nvSpPr>
          <p:spPr>
            <a:xfrm>
              <a:off x="2200082" y="41737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1"/>
            <p:cNvSpPr/>
            <p:nvPr/>
          </p:nvSpPr>
          <p:spPr>
            <a:xfrm>
              <a:off x="2721882" y="459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1"/>
            <p:cNvSpPr/>
            <p:nvPr/>
          </p:nvSpPr>
          <p:spPr>
            <a:xfrm>
              <a:off x="3154832" y="4206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1"/>
            <p:cNvSpPr/>
            <p:nvPr/>
          </p:nvSpPr>
          <p:spPr>
            <a:xfrm>
              <a:off x="3468369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1"/>
            <p:cNvSpPr/>
            <p:nvPr/>
          </p:nvSpPr>
          <p:spPr>
            <a:xfrm>
              <a:off x="3855332" y="424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1"/>
            <p:cNvSpPr/>
            <p:nvPr/>
          </p:nvSpPr>
          <p:spPr>
            <a:xfrm>
              <a:off x="4600957" y="4467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1"/>
            <p:cNvSpPr/>
            <p:nvPr/>
          </p:nvSpPr>
          <p:spPr>
            <a:xfrm>
              <a:off x="5364557" y="459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1"/>
            <p:cNvSpPr/>
            <p:nvPr/>
          </p:nvSpPr>
          <p:spPr>
            <a:xfrm>
              <a:off x="6242682" y="4467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1"/>
            <p:cNvSpPr/>
            <p:nvPr/>
          </p:nvSpPr>
          <p:spPr>
            <a:xfrm>
              <a:off x="7082632" y="4595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1"/>
            <p:cNvSpPr/>
            <p:nvPr/>
          </p:nvSpPr>
          <p:spPr>
            <a:xfrm>
              <a:off x="7798932" y="4467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1"/>
            <p:cNvSpPr/>
            <p:nvPr/>
          </p:nvSpPr>
          <p:spPr>
            <a:xfrm>
              <a:off x="8305294" y="3920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1"/>
            <p:cNvSpPr/>
            <p:nvPr/>
          </p:nvSpPr>
          <p:spPr>
            <a:xfrm>
              <a:off x="8643407" y="3194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1"/>
            <p:cNvSpPr/>
            <p:nvPr/>
          </p:nvSpPr>
          <p:spPr>
            <a:xfrm>
              <a:off x="8065407" y="3194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1"/>
            <p:cNvSpPr/>
            <p:nvPr/>
          </p:nvSpPr>
          <p:spPr>
            <a:xfrm>
              <a:off x="8166169" y="2405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1"/>
            <p:cNvSpPr/>
            <p:nvPr/>
          </p:nvSpPr>
          <p:spPr>
            <a:xfrm>
              <a:off x="8485369" y="2310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1"/>
            <p:cNvSpPr/>
            <p:nvPr/>
          </p:nvSpPr>
          <p:spPr>
            <a:xfrm>
              <a:off x="8686894" y="1571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1"/>
            <p:cNvSpPr/>
            <p:nvPr/>
          </p:nvSpPr>
          <p:spPr>
            <a:xfrm>
              <a:off x="8485369" y="105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1"/>
            <p:cNvSpPr/>
            <p:nvPr/>
          </p:nvSpPr>
          <p:spPr>
            <a:xfrm>
              <a:off x="8228569" y="1382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1"/>
            <p:cNvSpPr/>
            <p:nvPr/>
          </p:nvSpPr>
          <p:spPr>
            <a:xfrm>
              <a:off x="8166169" y="64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1"/>
            <p:cNvSpPr/>
            <p:nvPr/>
          </p:nvSpPr>
          <p:spPr>
            <a:xfrm>
              <a:off x="7535144" y="41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1"/>
            <p:cNvSpPr/>
            <p:nvPr/>
          </p:nvSpPr>
          <p:spPr>
            <a:xfrm>
              <a:off x="6618819" y="47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1"/>
            <p:cNvSpPr/>
            <p:nvPr/>
          </p:nvSpPr>
          <p:spPr>
            <a:xfrm>
              <a:off x="612886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1"/>
            <p:cNvSpPr/>
            <p:nvPr/>
          </p:nvSpPr>
          <p:spPr>
            <a:xfrm>
              <a:off x="5498894" y="602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1"/>
            <p:cNvSpPr/>
            <p:nvPr/>
          </p:nvSpPr>
          <p:spPr>
            <a:xfrm>
              <a:off x="4997469" y="351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60" r:id="rId4"/>
    <p:sldLayoutId id="2147483666" r:id="rId5"/>
    <p:sldLayoutId id="214748366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814301" y="1068966"/>
            <a:ext cx="7672684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TOPIC: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>OUR TET HOLIDAY</a:t>
            </a:r>
            <a:endParaRPr dirty="0"/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39169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416841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95634" y="3111163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404020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199543" y="3039653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26477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Thank!</a:t>
            </a:r>
            <a:r>
              <a:rPr lang="en" dirty="0"/>
              <a:t/>
            </a:r>
            <a:br>
              <a:rPr lang="en" dirty="0"/>
            </a:br>
            <a:r>
              <a:rPr lang="en-US" sz="2400" dirty="0"/>
              <a:t>S</a:t>
            </a:r>
            <a:r>
              <a:rPr lang="en" sz="2400" dirty="0"/>
              <a:t>ee you next time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B70B3D-A480-01C1-47DB-7B44C034C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942696"/>
              </p:ext>
            </p:extLst>
          </p:nvPr>
        </p:nvGraphicFramePr>
        <p:xfrm>
          <a:off x="595190" y="778743"/>
          <a:ext cx="7953620" cy="673430"/>
        </p:xfrm>
        <a:graphic>
          <a:graphicData uri="http://schemas.openxmlformats.org/drawingml/2006/table">
            <a:tbl>
              <a:tblPr firstRow="1" firstCol="1" bandRow="1">
                <a:tableStyleId>{2CF2DA1F-8A18-4EDF-91DE-B021E1172823}</a:tableStyleId>
              </a:tblPr>
              <a:tblGrid>
                <a:gridCol w="1509597">
                  <a:extLst>
                    <a:ext uri="{9D8B030D-6E8A-4147-A177-3AD203B41FA5}">
                      <a16:colId xmlns:a16="http://schemas.microsoft.com/office/drawing/2014/main" val="1579388625"/>
                    </a:ext>
                  </a:extLst>
                </a:gridCol>
                <a:gridCol w="1864329">
                  <a:extLst>
                    <a:ext uri="{9D8B030D-6E8A-4147-A177-3AD203B41FA5}">
                      <a16:colId xmlns:a16="http://schemas.microsoft.com/office/drawing/2014/main" val="4177689676"/>
                    </a:ext>
                  </a:extLst>
                </a:gridCol>
                <a:gridCol w="2591289">
                  <a:extLst>
                    <a:ext uri="{9D8B030D-6E8A-4147-A177-3AD203B41FA5}">
                      <a16:colId xmlns:a16="http://schemas.microsoft.com/office/drawing/2014/main" val="1492543747"/>
                    </a:ext>
                  </a:extLst>
                </a:gridCol>
                <a:gridCol w="1988405">
                  <a:extLst>
                    <a:ext uri="{9D8B030D-6E8A-4147-A177-3AD203B41FA5}">
                      <a16:colId xmlns:a16="http://schemas.microsoft.com/office/drawing/2014/main" val="2684805501"/>
                    </a:ext>
                  </a:extLst>
                </a:gridCol>
              </a:tblGrid>
              <a:tr h="336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>
                          <a:effectLst/>
                          <a:latin typeface="Nunito" pitchFamily="2" charset="0"/>
                        </a:rPr>
                        <a:t>fireworks</a:t>
                      </a:r>
                      <a:endParaRPr lang="en-US" sz="1800" b="1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effectLst/>
                          <a:latin typeface="Nunito" pitchFamily="2" charset="0"/>
                        </a:rPr>
                        <a:t>lucky money</a:t>
                      </a:r>
                      <a:endParaRPr lang="en-US" sz="1800" b="1" dirty="0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effectLst/>
                          <a:latin typeface="Nunito" pitchFamily="2" charset="0"/>
                        </a:rPr>
                        <a:t>apricot blossoms</a:t>
                      </a:r>
                      <a:endParaRPr lang="en-US" sz="1800" b="1" dirty="0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>
                          <a:effectLst/>
                          <a:latin typeface="Nunito" pitchFamily="2" charset="0"/>
                        </a:rPr>
                        <a:t>peach blossoms</a:t>
                      </a:r>
                      <a:endParaRPr lang="en-US" sz="1800" b="1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0064806"/>
                  </a:ext>
                </a:extLst>
              </a:tr>
              <a:tr h="336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effectLst/>
                          <a:latin typeface="Nunito" pitchFamily="2" charset="0"/>
                        </a:rPr>
                        <a:t>pagoda</a:t>
                      </a:r>
                      <a:endParaRPr lang="en-US" sz="1800" b="1" dirty="0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effectLst/>
                          <a:latin typeface="Nunito" pitchFamily="2" charset="0"/>
                        </a:rPr>
                        <a:t>calendar</a:t>
                      </a:r>
                      <a:endParaRPr lang="en-US" sz="1800" b="1" dirty="0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>
                          <a:effectLst/>
                          <a:latin typeface="Nunito" pitchFamily="2" charset="0"/>
                        </a:rPr>
                        <a:t>family gathering</a:t>
                      </a:r>
                      <a:endParaRPr lang="en-US" sz="1800" b="1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effectLst/>
                          <a:latin typeface="Nunito" pitchFamily="2" charset="0"/>
                        </a:rPr>
                        <a:t>furniture</a:t>
                      </a:r>
                      <a:endParaRPr lang="en-US" sz="1800" b="1" dirty="0">
                        <a:effectLst/>
                        <a:latin typeface="Nunito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74258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0B93BF5-CCC9-F244-DF4C-C8390E47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9" y="1552353"/>
            <a:ext cx="9349174" cy="3414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C228A-536A-9963-502E-2D67BB6AE16B}"/>
              </a:ext>
            </a:extLst>
          </p:cNvPr>
          <p:cNvSpPr txBox="1"/>
          <p:nvPr/>
        </p:nvSpPr>
        <p:spPr>
          <a:xfrm>
            <a:off x="931422" y="2921110"/>
            <a:ext cx="121288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pagoda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3DCDD-2884-BAE8-73C5-7254097A4D45}"/>
              </a:ext>
            </a:extLst>
          </p:cNvPr>
          <p:cNvSpPr txBox="1"/>
          <p:nvPr/>
        </p:nvSpPr>
        <p:spPr>
          <a:xfrm>
            <a:off x="2735053" y="2906934"/>
            <a:ext cx="240950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apricot blossoms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1C486-75D7-03C4-99B5-A255288970C1}"/>
              </a:ext>
            </a:extLst>
          </p:cNvPr>
          <p:cNvSpPr txBox="1"/>
          <p:nvPr/>
        </p:nvSpPr>
        <p:spPr>
          <a:xfrm>
            <a:off x="5020952" y="2894120"/>
            <a:ext cx="171450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furniture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F647F-76A2-5B00-F094-FD52F88BFAF1}"/>
              </a:ext>
            </a:extLst>
          </p:cNvPr>
          <p:cNvSpPr txBox="1"/>
          <p:nvPr/>
        </p:nvSpPr>
        <p:spPr>
          <a:xfrm>
            <a:off x="6970420" y="2904877"/>
            <a:ext cx="209471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lucky money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2CC69-BAE1-34EF-6DDE-10222FEC2A1B}"/>
              </a:ext>
            </a:extLst>
          </p:cNvPr>
          <p:cNvSpPr txBox="1"/>
          <p:nvPr/>
        </p:nvSpPr>
        <p:spPr>
          <a:xfrm>
            <a:off x="588371" y="4572930"/>
            <a:ext cx="236592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peach blossoms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E725B-7A2E-30F4-7A50-8A6DC1CAE07E}"/>
              </a:ext>
            </a:extLst>
          </p:cNvPr>
          <p:cNvSpPr txBox="1"/>
          <p:nvPr/>
        </p:nvSpPr>
        <p:spPr>
          <a:xfrm>
            <a:off x="3064705" y="4564319"/>
            <a:ext cx="2376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calendar</a:t>
            </a: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F132E-1321-0902-179E-472D28BC80D6}"/>
              </a:ext>
            </a:extLst>
          </p:cNvPr>
          <p:cNvSpPr txBox="1"/>
          <p:nvPr/>
        </p:nvSpPr>
        <p:spPr>
          <a:xfrm>
            <a:off x="5075559" y="4564319"/>
            <a:ext cx="2376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fireworks</a:t>
            </a: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D4164-7152-A48B-D813-B21F1324DCC3}"/>
              </a:ext>
            </a:extLst>
          </p:cNvPr>
          <p:cNvSpPr txBox="1"/>
          <p:nvPr/>
        </p:nvSpPr>
        <p:spPr>
          <a:xfrm>
            <a:off x="6890191" y="4560303"/>
            <a:ext cx="209471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family gathering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3" name="Google Shape;4965;p43">
            <a:extLst>
              <a:ext uri="{FF2B5EF4-FFF2-40B4-BE49-F238E27FC236}">
                <a16:creationId xmlns:a16="http://schemas.microsoft.com/office/drawing/2014/main" id="{EF3E4801-47FD-E9A3-CE9A-F160E4AB5939}"/>
              </a:ext>
            </a:extLst>
          </p:cNvPr>
          <p:cNvSpPr txBox="1">
            <a:spLocks/>
          </p:cNvSpPr>
          <p:nvPr/>
        </p:nvSpPr>
        <p:spPr>
          <a:xfrm>
            <a:off x="152010" y="126948"/>
            <a:ext cx="8984901" cy="1056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Yeseva One" panose="020B0604020202020204" charset="0"/>
              </a:rPr>
              <a:t>Look at the pictures and complete the blanks with the words given.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Yesev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7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p44"/>
          <p:cNvSpPr txBox="1">
            <a:spLocks noGrp="1"/>
          </p:cNvSpPr>
          <p:nvPr>
            <p:ph type="title"/>
          </p:nvPr>
        </p:nvSpPr>
        <p:spPr>
          <a:xfrm>
            <a:off x="40054" y="212652"/>
            <a:ext cx="9033061" cy="2274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Put the following words about Tet into these columns.</a:t>
            </a:r>
            <a:endParaRPr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50D395-F7FD-7240-5A35-635D702F1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820"/>
              </p:ext>
            </p:extLst>
          </p:nvPr>
        </p:nvGraphicFramePr>
        <p:xfrm>
          <a:off x="434899" y="1950839"/>
          <a:ext cx="8263054" cy="3048000"/>
        </p:xfrm>
        <a:graphic>
          <a:graphicData uri="http://schemas.openxmlformats.org/drawingml/2006/table">
            <a:tbl>
              <a:tblPr firstRow="1" firstCol="1" bandRow="1">
                <a:tableStyleId>{2CF2DA1F-8A18-4EDF-91DE-B021E1172823}</a:tableStyleId>
              </a:tblPr>
              <a:tblGrid>
                <a:gridCol w="2065069">
                  <a:extLst>
                    <a:ext uri="{9D8B030D-6E8A-4147-A177-3AD203B41FA5}">
                      <a16:colId xmlns:a16="http://schemas.microsoft.com/office/drawing/2014/main" val="3121599848"/>
                    </a:ext>
                  </a:extLst>
                </a:gridCol>
                <a:gridCol w="2065995">
                  <a:extLst>
                    <a:ext uri="{9D8B030D-6E8A-4147-A177-3AD203B41FA5}">
                      <a16:colId xmlns:a16="http://schemas.microsoft.com/office/drawing/2014/main" val="1727988942"/>
                    </a:ext>
                  </a:extLst>
                </a:gridCol>
                <a:gridCol w="2065995">
                  <a:extLst>
                    <a:ext uri="{9D8B030D-6E8A-4147-A177-3AD203B41FA5}">
                      <a16:colId xmlns:a16="http://schemas.microsoft.com/office/drawing/2014/main" val="1961169563"/>
                    </a:ext>
                  </a:extLst>
                </a:gridCol>
                <a:gridCol w="2065995">
                  <a:extLst>
                    <a:ext uri="{9D8B030D-6E8A-4147-A177-3AD203B41FA5}">
                      <a16:colId xmlns:a16="http://schemas.microsoft.com/office/drawing/2014/main" val="674112460"/>
                    </a:ext>
                  </a:extLst>
                </a:gridCol>
              </a:tblGrid>
              <a:tr h="336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tabLst>
                          <a:tab pos="228600" algn="l"/>
                        </a:tabLst>
                      </a:pPr>
                      <a:r>
                        <a:rPr lang="en-US" sz="1600" dirty="0">
                          <a:effectLst/>
                          <a:latin typeface="Raleway" pitchFamily="2" charset="0"/>
                        </a:rPr>
                        <a:t>Things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Raleway" pitchFamily="2" charset="0"/>
                        </a:rPr>
                        <a:t>Places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Raleway" pitchFamily="2" charset="0"/>
                        </a:rPr>
                        <a:t>Food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tabLst>
                          <a:tab pos="228600" algn="l"/>
                        </a:tabLst>
                      </a:pPr>
                      <a:r>
                        <a:rPr lang="en-US" sz="1600">
                          <a:effectLst/>
                          <a:latin typeface="Raleway" pitchFamily="2" charset="0"/>
                        </a:rPr>
                        <a:t>People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891645"/>
                  </a:ext>
                </a:extLst>
              </a:tr>
              <a:tr h="6571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8600" algn="l"/>
                        </a:tabLst>
                      </a:pP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07148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979DA92-160D-54EB-7175-003FE577C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10296"/>
              </p:ext>
            </p:extLst>
          </p:nvPr>
        </p:nvGraphicFramePr>
        <p:xfrm>
          <a:off x="434898" y="803477"/>
          <a:ext cx="8263055" cy="1015989"/>
        </p:xfrm>
        <a:graphic>
          <a:graphicData uri="http://schemas.openxmlformats.org/drawingml/2006/table">
            <a:tbl>
              <a:tblPr firstRow="1" firstCol="1" bandRow="1">
                <a:tableStyleId>{2CF2DA1F-8A18-4EDF-91DE-B021E1172823}</a:tableStyleId>
              </a:tblPr>
              <a:tblGrid>
                <a:gridCol w="1652611">
                  <a:extLst>
                    <a:ext uri="{9D8B030D-6E8A-4147-A177-3AD203B41FA5}">
                      <a16:colId xmlns:a16="http://schemas.microsoft.com/office/drawing/2014/main" val="3703998775"/>
                    </a:ext>
                  </a:extLst>
                </a:gridCol>
                <a:gridCol w="1652611">
                  <a:extLst>
                    <a:ext uri="{9D8B030D-6E8A-4147-A177-3AD203B41FA5}">
                      <a16:colId xmlns:a16="http://schemas.microsoft.com/office/drawing/2014/main" val="2389841735"/>
                    </a:ext>
                  </a:extLst>
                </a:gridCol>
                <a:gridCol w="1652611">
                  <a:extLst>
                    <a:ext uri="{9D8B030D-6E8A-4147-A177-3AD203B41FA5}">
                      <a16:colId xmlns:a16="http://schemas.microsoft.com/office/drawing/2014/main" val="2068275737"/>
                    </a:ext>
                  </a:extLst>
                </a:gridCol>
                <a:gridCol w="1652611">
                  <a:extLst>
                    <a:ext uri="{9D8B030D-6E8A-4147-A177-3AD203B41FA5}">
                      <a16:colId xmlns:a16="http://schemas.microsoft.com/office/drawing/2014/main" val="2511003946"/>
                    </a:ext>
                  </a:extLst>
                </a:gridCol>
                <a:gridCol w="1652611">
                  <a:extLst>
                    <a:ext uri="{9D8B030D-6E8A-4147-A177-3AD203B41FA5}">
                      <a16:colId xmlns:a16="http://schemas.microsoft.com/office/drawing/2014/main" val="1733409848"/>
                    </a:ext>
                  </a:extLst>
                </a:gridCol>
              </a:tblGrid>
              <a:tr h="338663">
                <a:tc>
                  <a:txBody>
                    <a:bodyPr/>
                    <a:lstStyle/>
                    <a:p>
                      <a:pPr algn="ctr"/>
                      <a:r>
                        <a:rPr lang="en-US" sz="1600" spc="15" dirty="0">
                          <a:effectLst/>
                          <a:latin typeface="Raleway" pitchFamily="2" charset="0"/>
                        </a:rPr>
                        <a:t>fireworks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15" dirty="0">
                          <a:effectLst/>
                          <a:latin typeface="Raleway" pitchFamily="2" charset="0"/>
                        </a:rPr>
                        <a:t>kumquat tree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15">
                          <a:effectLst/>
                          <a:latin typeface="Raleway" pitchFamily="2" charset="0"/>
                        </a:rPr>
                        <a:t>grandparents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Raleway" pitchFamily="2" charset="0"/>
                        </a:rPr>
                        <a:t>blossoms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Raleway" pitchFamily="2" charset="0"/>
                        </a:rPr>
                        <a:t>fruits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56593"/>
                  </a:ext>
                </a:extLst>
              </a:tr>
              <a:tr h="338663">
                <a:tc>
                  <a:txBody>
                    <a:bodyPr/>
                    <a:lstStyle/>
                    <a:p>
                      <a:pPr algn="ctr"/>
                      <a:r>
                        <a:rPr lang="en-US" sz="1600" spc="15" dirty="0">
                          <a:effectLst/>
                          <a:latin typeface="Raleway" pitchFamily="2" charset="0"/>
                        </a:rPr>
                        <a:t>cousin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15" dirty="0">
                          <a:effectLst/>
                          <a:latin typeface="Raleway" pitchFamily="2" charset="0"/>
                        </a:rPr>
                        <a:t>spring rolls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Raleway" pitchFamily="2" charset="0"/>
                        </a:rPr>
                        <a:t>market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Raleway" pitchFamily="2" charset="0"/>
                        </a:rPr>
                        <a:t>pagoda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Raleway" pitchFamily="2" charset="0"/>
                        </a:rPr>
                        <a:t>lucky money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219844"/>
                  </a:ext>
                </a:extLst>
              </a:tr>
              <a:tr h="338663">
                <a:tc>
                  <a:txBody>
                    <a:bodyPr/>
                    <a:lstStyle/>
                    <a:p>
                      <a:pPr algn="ctr"/>
                      <a:r>
                        <a:rPr lang="en-US" sz="1600" spc="15" dirty="0">
                          <a:effectLst/>
                          <a:latin typeface="Raleway" pitchFamily="2" charset="0"/>
                        </a:rPr>
                        <a:t>Chung cake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15">
                          <a:effectLst/>
                          <a:latin typeface="Raleway" pitchFamily="2" charset="0"/>
                        </a:rPr>
                        <a:t>relatives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Raleway" pitchFamily="2" charset="0"/>
                        </a:rPr>
                        <a:t>balloon	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Raleway" pitchFamily="2" charset="0"/>
                        </a:rPr>
                        <a:t>Red envelope</a:t>
                      </a:r>
                      <a:endParaRPr lang="en-US" sz="160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Raleway" pitchFamily="2" charset="0"/>
                        </a:rPr>
                        <a:t>hometown</a:t>
                      </a:r>
                      <a:endParaRPr lang="en-US" sz="1600" dirty="0">
                        <a:effectLst/>
                        <a:latin typeface="Raleway" pitchFamily="2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3443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060F052-FA65-0EEA-A0E3-2999AE797F85}"/>
              </a:ext>
            </a:extLst>
          </p:cNvPr>
          <p:cNvSpPr txBox="1"/>
          <p:nvPr/>
        </p:nvSpPr>
        <p:spPr>
          <a:xfrm>
            <a:off x="490614" y="2389840"/>
            <a:ext cx="1934599" cy="2265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" marR="60960" algn="ctr">
              <a:lnSpc>
                <a:spcPct val="15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fireworks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" marR="60960" algn="ctr">
              <a:lnSpc>
                <a:spcPct val="15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kumquat tree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" marR="60960" algn="ctr">
              <a:lnSpc>
                <a:spcPct val="15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blossoms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" marR="60960" algn="ctr">
              <a:lnSpc>
                <a:spcPct val="15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lucky money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" marR="60960" algn="ctr">
              <a:lnSpc>
                <a:spcPct val="15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balloon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</a:rPr>
              <a:t>red envelope</a:t>
            </a:r>
            <a:endParaRPr lang="en-US" sz="1600" dirty="0">
              <a:latin typeface="Raleway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17D85-EBF2-47AC-64EF-F000EB20CA5A}"/>
              </a:ext>
            </a:extLst>
          </p:cNvPr>
          <p:cNvSpPr txBox="1"/>
          <p:nvPr/>
        </p:nvSpPr>
        <p:spPr>
          <a:xfrm>
            <a:off x="2759320" y="2326046"/>
            <a:ext cx="1611775" cy="149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" marR="60960" algn="ctr">
              <a:lnSpc>
                <a:spcPct val="20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00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market</a:t>
            </a:r>
            <a:endParaRPr lang="en-US" sz="1600" dirty="0">
              <a:effectLst/>
              <a:highlight>
                <a:srgbClr val="00FF00"/>
              </a:highlight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" marR="60960" algn="ctr">
              <a:lnSpc>
                <a:spcPct val="20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00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pagoda</a:t>
            </a:r>
            <a:endParaRPr lang="en-US" sz="1600" dirty="0">
              <a:effectLst/>
              <a:highlight>
                <a:srgbClr val="00FF00"/>
              </a:highlight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1600" b="1" dirty="0">
                <a:effectLst/>
                <a:highlight>
                  <a:srgbClr val="00FF00"/>
                </a:highlight>
                <a:latin typeface="Raleway" pitchFamily="2" charset="0"/>
                <a:ea typeface="Malgun Gothic" panose="020B0503020000020004" pitchFamily="34" charset="-127"/>
              </a:rPr>
              <a:t>hometown</a:t>
            </a:r>
            <a:endParaRPr lang="en-US" sz="1600" dirty="0">
              <a:highlight>
                <a:srgbClr val="00FF00"/>
              </a:highlight>
              <a:latin typeface="Raleway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09598-9281-E1FD-F7FF-5C0D0D82DCE1}"/>
              </a:ext>
            </a:extLst>
          </p:cNvPr>
          <p:cNvSpPr txBox="1"/>
          <p:nvPr/>
        </p:nvSpPr>
        <p:spPr>
          <a:xfrm>
            <a:off x="4705202" y="2326046"/>
            <a:ext cx="1992064" cy="149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" marR="60960" algn="ctr">
              <a:lnSpc>
                <a:spcPct val="20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00FFFF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spring rolls</a:t>
            </a:r>
          </a:p>
          <a:p>
            <a:pPr marL="68580" marR="60960" algn="ctr">
              <a:lnSpc>
                <a:spcPct val="20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00FFFF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highlight>
                  <a:srgbClr val="00FFFF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chung</a:t>
            </a:r>
            <a:r>
              <a:rPr lang="en-US" sz="1600" b="1" dirty="0">
                <a:effectLst/>
                <a:highlight>
                  <a:srgbClr val="00FFFF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cake</a:t>
            </a:r>
            <a:endParaRPr lang="en-US" sz="1600" dirty="0">
              <a:effectLst/>
              <a:highlight>
                <a:srgbClr val="00FFFF"/>
              </a:highlight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1600" b="1" dirty="0">
                <a:effectLst/>
                <a:highlight>
                  <a:srgbClr val="00FFFF"/>
                </a:highlight>
                <a:latin typeface="Raleway" pitchFamily="2" charset="0"/>
                <a:ea typeface="Malgun Gothic" panose="020B0503020000020004" pitchFamily="34" charset="-127"/>
              </a:rPr>
              <a:t>fruits</a:t>
            </a:r>
            <a:endParaRPr lang="en-US" sz="1600" dirty="0">
              <a:highlight>
                <a:srgbClr val="00FFFF"/>
              </a:highlight>
              <a:latin typeface="Raleway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5786D-F5B9-8299-1DB8-C1E96C997F67}"/>
              </a:ext>
            </a:extLst>
          </p:cNvPr>
          <p:cNvSpPr txBox="1"/>
          <p:nvPr/>
        </p:nvSpPr>
        <p:spPr>
          <a:xfrm>
            <a:off x="6784232" y="2326046"/>
            <a:ext cx="1784761" cy="149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" marR="60960" algn="ctr">
              <a:lnSpc>
                <a:spcPct val="20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grandparents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" marR="60960" algn="ctr">
              <a:lnSpc>
                <a:spcPct val="200000"/>
              </a:lnSpc>
              <a:spcAft>
                <a:spcPts val="0"/>
              </a:spcAft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relatives</a:t>
            </a:r>
            <a:endParaRPr lang="en-US" sz="1600" dirty="0">
              <a:effectLst/>
              <a:latin typeface="Raleway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1600" b="1" dirty="0">
                <a:effectLst/>
                <a:highlight>
                  <a:srgbClr val="FFFF00"/>
                </a:highlight>
                <a:latin typeface="Raleway" pitchFamily="2" charset="0"/>
                <a:ea typeface="Malgun Gothic" panose="020B0503020000020004" pitchFamily="34" charset="-127"/>
              </a:rPr>
              <a:t>cousin</a:t>
            </a:r>
            <a:endParaRPr lang="en-US" sz="1600" dirty="0">
              <a:latin typeface="Ralewa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D42DE-1BBA-B130-FF66-A15666BC9E17}"/>
              </a:ext>
            </a:extLst>
          </p:cNvPr>
          <p:cNvSpPr/>
          <p:nvPr/>
        </p:nvSpPr>
        <p:spPr>
          <a:xfrm>
            <a:off x="0" y="308112"/>
            <a:ext cx="520861" cy="467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416C4-0C2F-8454-BE0A-AB8CC1348498}"/>
              </a:ext>
            </a:extLst>
          </p:cNvPr>
          <p:cNvSpPr/>
          <p:nvPr/>
        </p:nvSpPr>
        <p:spPr>
          <a:xfrm>
            <a:off x="8547903" y="308112"/>
            <a:ext cx="520861" cy="467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7A5E4-8892-D11F-7A4C-F13E50A5501E}"/>
              </a:ext>
            </a:extLst>
          </p:cNvPr>
          <p:cNvSpPr/>
          <p:nvPr/>
        </p:nvSpPr>
        <p:spPr>
          <a:xfrm rot="16200000">
            <a:off x="4273952" y="709343"/>
            <a:ext cx="520861" cy="8027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96EC46-0278-0EBB-E144-BED3BE59E43A}"/>
              </a:ext>
            </a:extLst>
          </p:cNvPr>
          <p:cNvSpPr/>
          <p:nvPr/>
        </p:nvSpPr>
        <p:spPr>
          <a:xfrm>
            <a:off x="223024" y="160204"/>
            <a:ext cx="8920976" cy="27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415;p49">
            <a:extLst>
              <a:ext uri="{FF2B5EF4-FFF2-40B4-BE49-F238E27FC236}">
                <a16:creationId xmlns:a16="http://schemas.microsoft.com/office/drawing/2014/main" id="{C111F4BA-E409-90FA-F67D-4EDF242E9CCE}"/>
              </a:ext>
            </a:extLst>
          </p:cNvPr>
          <p:cNvSpPr txBox="1">
            <a:spLocks/>
          </p:cNvSpPr>
          <p:nvPr/>
        </p:nvSpPr>
        <p:spPr>
          <a:xfrm>
            <a:off x="223024" y="0"/>
            <a:ext cx="7704000" cy="6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dirty="0"/>
              <a:t>Choose the best option to fill in the blank.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4FEFCC-1FF7-08C0-C870-56CEF6151FDA}"/>
              </a:ext>
            </a:extLst>
          </p:cNvPr>
          <p:cNvSpPr/>
          <p:nvPr/>
        </p:nvSpPr>
        <p:spPr>
          <a:xfrm>
            <a:off x="2590799" y="962113"/>
            <a:ext cx="1234441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C642C8-B1D4-13DA-CD95-1137681FBC36}"/>
              </a:ext>
            </a:extLst>
          </p:cNvPr>
          <p:cNvSpPr/>
          <p:nvPr/>
        </p:nvSpPr>
        <p:spPr>
          <a:xfrm>
            <a:off x="5128259" y="2096691"/>
            <a:ext cx="1264921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A89247-FB32-7843-4843-412251EA9B8D}"/>
              </a:ext>
            </a:extLst>
          </p:cNvPr>
          <p:cNvSpPr/>
          <p:nvPr/>
        </p:nvSpPr>
        <p:spPr>
          <a:xfrm>
            <a:off x="260429" y="3177930"/>
            <a:ext cx="1423591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386007-DCE2-8803-D429-7E80619888DB}"/>
              </a:ext>
            </a:extLst>
          </p:cNvPr>
          <p:cNvSpPr/>
          <p:nvPr/>
        </p:nvSpPr>
        <p:spPr>
          <a:xfrm>
            <a:off x="260429" y="4311702"/>
            <a:ext cx="2010331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A3AA2-E093-BE30-4F86-938B2591A4E3}"/>
              </a:ext>
            </a:extLst>
          </p:cNvPr>
          <p:cNvSpPr txBox="1"/>
          <p:nvPr/>
        </p:nvSpPr>
        <p:spPr>
          <a:xfrm>
            <a:off x="260430" y="583176"/>
            <a:ext cx="9448801" cy="520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1. I’ve bought a new ________ for this New Year. It’s very easy to see dates on it.</a:t>
            </a:r>
          </a:p>
          <a:p>
            <a:pPr marL="342900" indent="-342900"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celebration	         B. calendar	                     C. decoration	     D. special food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     </a:t>
            </a:r>
            <a:r>
              <a:rPr lang="en-US" sz="1600" dirty="0" err="1">
                <a:solidFill>
                  <a:srgbClr val="FF0000"/>
                </a:solidFill>
              </a:rPr>
              <a:t>lễ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kỷ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niệm</a:t>
            </a:r>
            <a:r>
              <a:rPr lang="en-US" sz="1600" dirty="0">
                <a:solidFill>
                  <a:srgbClr val="FF0000"/>
                </a:solidFill>
              </a:rPr>
              <a:t>         	               </a:t>
            </a:r>
            <a:r>
              <a:rPr lang="en-US" sz="1600" dirty="0" err="1">
                <a:solidFill>
                  <a:srgbClr val="FF0000"/>
                </a:solidFill>
              </a:rPr>
              <a:t>lịch</a:t>
            </a:r>
            <a:r>
              <a:rPr lang="en-US" sz="1600" dirty="0">
                <a:solidFill>
                  <a:srgbClr val="FF0000"/>
                </a:solidFill>
              </a:rPr>
              <a:t>             	           </a:t>
            </a:r>
            <a:r>
              <a:rPr lang="en-US" sz="1600" dirty="0" err="1">
                <a:solidFill>
                  <a:srgbClr val="FF0000"/>
                </a:solidFill>
              </a:rPr>
              <a:t>trang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trí</a:t>
            </a:r>
            <a:r>
              <a:rPr lang="en-US" sz="1600" dirty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thức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ăn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đặc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biệt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2. We usually ________ our house several days before Tet comes.</a:t>
            </a:r>
          </a:p>
          <a:p>
            <a:pPr marL="342900" indent="-342900"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celebrate	          B. celebration	                     C. decorate	     D. decoration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     </a:t>
            </a:r>
            <a:r>
              <a:rPr lang="en-US" sz="1600" dirty="0" err="1">
                <a:solidFill>
                  <a:srgbClr val="FF0000"/>
                </a:solidFill>
              </a:rPr>
              <a:t>ăn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mừng</a:t>
            </a:r>
            <a:r>
              <a:rPr lang="en-US" sz="1600" dirty="0">
                <a:solidFill>
                  <a:srgbClr val="FF0000"/>
                </a:solidFill>
              </a:rPr>
              <a:t>            	          </a:t>
            </a:r>
            <a:r>
              <a:rPr lang="en-US" sz="1600" dirty="0" err="1">
                <a:solidFill>
                  <a:srgbClr val="FF0000"/>
                </a:solidFill>
              </a:rPr>
              <a:t>ngày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kỷ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niệm</a:t>
            </a:r>
            <a:r>
              <a:rPr lang="en-US" sz="1600" dirty="0">
                <a:solidFill>
                  <a:srgbClr val="FF0000"/>
                </a:solidFill>
              </a:rPr>
              <a:t>         	     (adj) </a:t>
            </a:r>
            <a:r>
              <a:rPr lang="en-US" sz="1600" dirty="0" err="1">
                <a:solidFill>
                  <a:srgbClr val="FF0000"/>
                </a:solidFill>
              </a:rPr>
              <a:t>trang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trí</a:t>
            </a:r>
            <a:r>
              <a:rPr lang="en-US" sz="1600" dirty="0">
                <a:solidFill>
                  <a:srgbClr val="FF0000"/>
                </a:solidFill>
              </a:rPr>
              <a:t>             (n) </a:t>
            </a:r>
            <a:r>
              <a:rPr lang="en-US" sz="1600" dirty="0" err="1">
                <a:solidFill>
                  <a:srgbClr val="FF0000"/>
                </a:solidFill>
              </a:rPr>
              <a:t>trang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trí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3. People in the world ________ the New Year in different ways.</a:t>
            </a:r>
          </a:p>
          <a:p>
            <a:pPr marL="342900" indent="-342900"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celebrate	          B. celebration	                     C. special food	     D. furniture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     </a:t>
            </a:r>
            <a:r>
              <a:rPr lang="en-US" sz="1600" dirty="0" err="1">
                <a:solidFill>
                  <a:srgbClr val="FF0000"/>
                </a:solidFill>
              </a:rPr>
              <a:t>ăn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mừng</a:t>
            </a:r>
            <a:r>
              <a:rPr lang="en-US" sz="1600" dirty="0">
                <a:solidFill>
                  <a:srgbClr val="FF0000"/>
                </a:solidFill>
              </a:rPr>
              <a:t>                       </a:t>
            </a:r>
            <a:r>
              <a:rPr lang="en-US" sz="1600" dirty="0" err="1">
                <a:solidFill>
                  <a:srgbClr val="FF0000"/>
                </a:solidFill>
              </a:rPr>
              <a:t>lễ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kỷ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niệm</a:t>
            </a:r>
            <a:r>
              <a:rPr lang="en-US" sz="1600" dirty="0">
                <a:solidFill>
                  <a:srgbClr val="FF0000"/>
                </a:solidFill>
              </a:rPr>
              <a:t>         	       </a:t>
            </a:r>
            <a:r>
              <a:rPr lang="en-US" sz="1600" dirty="0" err="1">
                <a:solidFill>
                  <a:srgbClr val="FF0000"/>
                </a:solidFill>
              </a:rPr>
              <a:t>đồ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ăn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đặc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biệt</a:t>
            </a:r>
            <a:r>
              <a:rPr lang="en-US" sz="1600" dirty="0">
                <a:solidFill>
                  <a:srgbClr val="FF0000"/>
                </a:solidFill>
              </a:rPr>
              <a:t>         </a:t>
            </a:r>
            <a:r>
              <a:rPr lang="en-US" sz="1600" dirty="0" err="1">
                <a:solidFill>
                  <a:srgbClr val="FF0000"/>
                </a:solidFill>
              </a:rPr>
              <a:t>đồ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nội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thất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4. </a:t>
            </a:r>
            <a:r>
              <a:rPr lang="en-US" sz="1600" dirty="0" err="1"/>
              <a:t>Look!Those</a:t>
            </a:r>
            <a:r>
              <a:rPr lang="en-US" sz="1600" dirty="0"/>
              <a:t> ________ are so beautiful this Tet.</a:t>
            </a:r>
          </a:p>
          <a:p>
            <a:pPr marL="342900" indent="-342900"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peach blossoms          B. family gatherings	     C. first footers	     D. lucky money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hoa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đào</a:t>
            </a:r>
            <a:r>
              <a:rPr lang="en-US" sz="1600" dirty="0">
                <a:solidFill>
                  <a:srgbClr val="FF0000"/>
                </a:solidFill>
              </a:rPr>
              <a:t>                     sum </a:t>
            </a:r>
            <a:r>
              <a:rPr lang="en-US" sz="1600" dirty="0" err="1">
                <a:solidFill>
                  <a:srgbClr val="FF0000"/>
                </a:solidFill>
              </a:rPr>
              <a:t>họp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gia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đình</a:t>
            </a:r>
            <a:r>
              <a:rPr lang="en-US" sz="1600" dirty="0">
                <a:solidFill>
                  <a:srgbClr val="FF0000"/>
                </a:solidFill>
              </a:rPr>
              <a:t>                     </a:t>
            </a:r>
            <a:r>
              <a:rPr lang="en-US" sz="1600" dirty="0" err="1">
                <a:solidFill>
                  <a:srgbClr val="FF0000"/>
                </a:solidFill>
              </a:rPr>
              <a:t>gia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tiên</a:t>
            </a:r>
            <a:r>
              <a:rPr lang="en-US" sz="1600" dirty="0">
                <a:solidFill>
                  <a:srgbClr val="FF0000"/>
                </a:solidFill>
              </a:rPr>
              <a:t>                        </a:t>
            </a:r>
            <a:r>
              <a:rPr lang="en-US" sz="1600" dirty="0" err="1">
                <a:solidFill>
                  <a:srgbClr val="FF0000"/>
                </a:solidFill>
              </a:rPr>
              <a:t>lì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xì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endParaRPr lang="en-US" sz="1600" dirty="0"/>
          </a:p>
          <a:p>
            <a:pPr>
              <a:spcBef>
                <a:spcPts val="600"/>
              </a:spcBef>
              <a:spcAft>
                <a:spcPts val="400"/>
              </a:spcAft>
            </a:pP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D42DE-1BBA-B130-FF66-A15666BC9E17}"/>
              </a:ext>
            </a:extLst>
          </p:cNvPr>
          <p:cNvSpPr/>
          <p:nvPr/>
        </p:nvSpPr>
        <p:spPr>
          <a:xfrm>
            <a:off x="0" y="308112"/>
            <a:ext cx="520861" cy="467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416C4-0C2F-8454-BE0A-AB8CC1348498}"/>
              </a:ext>
            </a:extLst>
          </p:cNvPr>
          <p:cNvSpPr/>
          <p:nvPr/>
        </p:nvSpPr>
        <p:spPr>
          <a:xfrm>
            <a:off x="8547903" y="308112"/>
            <a:ext cx="520861" cy="467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7A5E4-8892-D11F-7A4C-F13E50A5501E}"/>
              </a:ext>
            </a:extLst>
          </p:cNvPr>
          <p:cNvSpPr/>
          <p:nvPr/>
        </p:nvSpPr>
        <p:spPr>
          <a:xfrm rot="16200000">
            <a:off x="4273952" y="709343"/>
            <a:ext cx="520861" cy="8027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96EC46-0278-0EBB-E144-BED3BE59E43A}"/>
              </a:ext>
            </a:extLst>
          </p:cNvPr>
          <p:cNvSpPr/>
          <p:nvPr/>
        </p:nvSpPr>
        <p:spPr>
          <a:xfrm>
            <a:off x="223024" y="160204"/>
            <a:ext cx="8920976" cy="27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415;p49">
            <a:extLst>
              <a:ext uri="{FF2B5EF4-FFF2-40B4-BE49-F238E27FC236}">
                <a16:creationId xmlns:a16="http://schemas.microsoft.com/office/drawing/2014/main" id="{C111F4BA-E409-90FA-F67D-4EDF242E9CCE}"/>
              </a:ext>
            </a:extLst>
          </p:cNvPr>
          <p:cNvSpPr txBox="1">
            <a:spLocks/>
          </p:cNvSpPr>
          <p:nvPr/>
        </p:nvSpPr>
        <p:spPr>
          <a:xfrm>
            <a:off x="223024" y="0"/>
            <a:ext cx="7704000" cy="6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dirty="0"/>
              <a:t>Choose the best option to fill in the blank.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458535-C47D-F13B-43E9-9B4CA7DF8E12}"/>
              </a:ext>
            </a:extLst>
          </p:cNvPr>
          <p:cNvSpPr/>
          <p:nvPr/>
        </p:nvSpPr>
        <p:spPr>
          <a:xfrm>
            <a:off x="4257039" y="2662320"/>
            <a:ext cx="1325881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545837-7F08-0516-88AB-C4BD50A41A15}"/>
              </a:ext>
            </a:extLst>
          </p:cNvPr>
          <p:cNvSpPr/>
          <p:nvPr/>
        </p:nvSpPr>
        <p:spPr>
          <a:xfrm>
            <a:off x="4241799" y="1196200"/>
            <a:ext cx="1234441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9BDB31-73FB-09F4-C3C5-AFE72AB30B8E}"/>
              </a:ext>
            </a:extLst>
          </p:cNvPr>
          <p:cNvSpPr/>
          <p:nvPr/>
        </p:nvSpPr>
        <p:spPr>
          <a:xfrm>
            <a:off x="639273" y="4141812"/>
            <a:ext cx="1126027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A3AA2-E093-BE30-4F86-938B2591A4E3}"/>
              </a:ext>
            </a:extLst>
          </p:cNvPr>
          <p:cNvSpPr txBox="1"/>
          <p:nvPr/>
        </p:nvSpPr>
        <p:spPr>
          <a:xfrm>
            <a:off x="596095" y="610832"/>
            <a:ext cx="9448801" cy="4396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5. I wish you a new year full of fun, ________, and happiness.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furniture	B. fireworks	C. laughter	D. apricot blossoms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     </a:t>
            </a:r>
            <a:r>
              <a:rPr lang="vi-VN" sz="1600" dirty="0">
                <a:solidFill>
                  <a:srgbClr val="FF0000"/>
                </a:solidFill>
              </a:rPr>
              <a:t>đồ đạc             	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vi-VN" sz="1600" dirty="0">
                <a:solidFill>
                  <a:srgbClr val="FF0000"/>
                </a:solidFill>
              </a:rPr>
              <a:t>pháo hoa            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vi-VN" sz="1600" dirty="0">
                <a:solidFill>
                  <a:srgbClr val="FF0000"/>
                </a:solidFill>
              </a:rPr>
              <a:t> tiếng cười              	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vi-VN" sz="1600" dirty="0">
                <a:solidFill>
                  <a:srgbClr val="FF0000"/>
                </a:solidFill>
              </a:rPr>
              <a:t> hoa mai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6. January 1st is a day when people in Europe and America___ New Year.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see	                B. remember	C. celebrate	D. spend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   </a:t>
            </a:r>
            <a:r>
              <a:rPr lang="en-US" sz="1600" dirty="0" err="1">
                <a:solidFill>
                  <a:srgbClr val="FF0000"/>
                </a:solidFill>
              </a:rPr>
              <a:t>thấy</a:t>
            </a:r>
            <a:r>
              <a:rPr lang="en-US" sz="1600" dirty="0">
                <a:solidFill>
                  <a:srgbClr val="FF0000"/>
                </a:solidFill>
              </a:rPr>
              <a:t>                             </a:t>
            </a:r>
            <a:r>
              <a:rPr lang="en-US" sz="1600" dirty="0" err="1">
                <a:solidFill>
                  <a:srgbClr val="FF0000"/>
                </a:solidFill>
              </a:rPr>
              <a:t>nhớ</a:t>
            </a:r>
            <a:r>
              <a:rPr lang="en-US" sz="1600" dirty="0">
                <a:solidFill>
                  <a:srgbClr val="FF0000"/>
                </a:solidFill>
              </a:rPr>
              <a:t>                  	   </a:t>
            </a:r>
            <a:r>
              <a:rPr lang="en-US" sz="1600" dirty="0" err="1">
                <a:solidFill>
                  <a:srgbClr val="FF0000"/>
                </a:solidFill>
              </a:rPr>
              <a:t>ăn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mừng</a:t>
            </a:r>
            <a:r>
              <a:rPr lang="en-US" sz="1600" dirty="0">
                <a:solidFill>
                  <a:srgbClr val="FF0000"/>
                </a:solidFill>
              </a:rPr>
              <a:t>              	   </a:t>
            </a:r>
            <a:r>
              <a:rPr lang="en-US" sz="1600" dirty="0" err="1">
                <a:solidFill>
                  <a:srgbClr val="FF0000"/>
                </a:solidFill>
              </a:rPr>
              <a:t>dành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1600" dirty="0"/>
              <a:t>7. On New Year's Day, children __________	lucky money ______red envelope.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  <a:buAutoNum type="alphaUcPeriod"/>
            </a:pPr>
            <a:r>
              <a:rPr lang="en-US" sz="1600" dirty="0"/>
              <a:t>get - in	B. ask - on	C. take - at	D. have – with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sz="1600" dirty="0" err="1">
                <a:solidFill>
                  <a:srgbClr val="FF0000"/>
                </a:solidFill>
              </a:rPr>
              <a:t>nhận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trong</a:t>
            </a:r>
            <a:r>
              <a:rPr lang="en-US" sz="1600" dirty="0">
                <a:solidFill>
                  <a:srgbClr val="FF0000"/>
                </a:solidFill>
              </a:rPr>
              <a:t>               </a:t>
            </a:r>
            <a:r>
              <a:rPr lang="en-US" sz="1600" dirty="0" err="1">
                <a:solidFill>
                  <a:srgbClr val="FF0000"/>
                </a:solidFill>
              </a:rPr>
              <a:t>nói</a:t>
            </a:r>
            <a:r>
              <a:rPr lang="en-US" sz="1600" dirty="0">
                <a:solidFill>
                  <a:srgbClr val="FF0000"/>
                </a:solidFill>
              </a:rPr>
              <a:t>- </a:t>
            </a:r>
            <a:r>
              <a:rPr lang="en-US" sz="1600" dirty="0" err="1">
                <a:solidFill>
                  <a:srgbClr val="FF0000"/>
                </a:solidFill>
              </a:rPr>
              <a:t>trên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>
                <a:solidFill>
                  <a:srgbClr val="FF0000"/>
                </a:solidFill>
              </a:rPr>
              <a:t>cầm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lấy</a:t>
            </a:r>
            <a:r>
              <a:rPr lang="en-US" sz="1600" dirty="0">
                <a:solidFill>
                  <a:srgbClr val="FF0000"/>
                </a:solidFill>
              </a:rPr>
              <a:t>- </a:t>
            </a:r>
            <a:r>
              <a:rPr lang="en-US" sz="1600" dirty="0" err="1">
                <a:solidFill>
                  <a:srgbClr val="FF0000"/>
                </a:solidFill>
              </a:rPr>
              <a:t>tại</a:t>
            </a:r>
            <a:r>
              <a:rPr lang="en-US" sz="1600" dirty="0">
                <a:solidFill>
                  <a:srgbClr val="FF0000"/>
                </a:solidFill>
              </a:rPr>
              <a:t>, ở                </a:t>
            </a:r>
            <a:r>
              <a:rPr lang="en-US" sz="1600" dirty="0" err="1">
                <a:solidFill>
                  <a:srgbClr val="FF0000"/>
                </a:solidFill>
              </a:rPr>
              <a:t>có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với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D42DE-1BBA-B130-FF66-A15666BC9E17}"/>
              </a:ext>
            </a:extLst>
          </p:cNvPr>
          <p:cNvSpPr/>
          <p:nvPr/>
        </p:nvSpPr>
        <p:spPr>
          <a:xfrm>
            <a:off x="0" y="308112"/>
            <a:ext cx="520861" cy="467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416C4-0C2F-8454-BE0A-AB8CC1348498}"/>
              </a:ext>
            </a:extLst>
          </p:cNvPr>
          <p:cNvSpPr/>
          <p:nvPr/>
        </p:nvSpPr>
        <p:spPr>
          <a:xfrm>
            <a:off x="8547903" y="308112"/>
            <a:ext cx="520861" cy="467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7A5E4-8892-D11F-7A4C-F13E50A5501E}"/>
              </a:ext>
            </a:extLst>
          </p:cNvPr>
          <p:cNvSpPr/>
          <p:nvPr/>
        </p:nvSpPr>
        <p:spPr>
          <a:xfrm rot="16200000">
            <a:off x="4273952" y="709343"/>
            <a:ext cx="520861" cy="8027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96EC46-0278-0EBB-E144-BED3BE59E43A}"/>
              </a:ext>
            </a:extLst>
          </p:cNvPr>
          <p:cNvSpPr/>
          <p:nvPr/>
        </p:nvSpPr>
        <p:spPr>
          <a:xfrm>
            <a:off x="223024" y="160204"/>
            <a:ext cx="8920976" cy="27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415;p49">
            <a:extLst>
              <a:ext uri="{FF2B5EF4-FFF2-40B4-BE49-F238E27FC236}">
                <a16:creationId xmlns:a16="http://schemas.microsoft.com/office/drawing/2014/main" id="{C111F4BA-E409-90FA-F67D-4EDF242E9CCE}"/>
              </a:ext>
            </a:extLst>
          </p:cNvPr>
          <p:cNvSpPr txBox="1">
            <a:spLocks/>
          </p:cNvSpPr>
          <p:nvPr/>
        </p:nvSpPr>
        <p:spPr>
          <a:xfrm>
            <a:off x="223024" y="0"/>
            <a:ext cx="7704000" cy="6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dirty="0"/>
              <a:t>Choose the best option to fill in the blank.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8EA6C-02A5-D081-BC33-F7DBF3E16A0D}"/>
              </a:ext>
            </a:extLst>
          </p:cNvPr>
          <p:cNvSpPr/>
          <p:nvPr/>
        </p:nvSpPr>
        <p:spPr>
          <a:xfrm>
            <a:off x="2087881" y="2275892"/>
            <a:ext cx="1798320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DCC4B6-7192-F915-6413-22010A5BE541}"/>
              </a:ext>
            </a:extLst>
          </p:cNvPr>
          <p:cNvSpPr/>
          <p:nvPr/>
        </p:nvSpPr>
        <p:spPr>
          <a:xfrm>
            <a:off x="2087881" y="1072881"/>
            <a:ext cx="975359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7C2D5-7312-5046-1378-22BA800D70F2}"/>
              </a:ext>
            </a:extLst>
          </p:cNvPr>
          <p:cNvSpPr/>
          <p:nvPr/>
        </p:nvSpPr>
        <p:spPr>
          <a:xfrm>
            <a:off x="4075024" y="3455009"/>
            <a:ext cx="2158136" cy="324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A3AA2-E093-BE30-4F86-938B2591A4E3}"/>
              </a:ext>
            </a:extLst>
          </p:cNvPr>
          <p:cNvSpPr txBox="1"/>
          <p:nvPr/>
        </p:nvSpPr>
        <p:spPr>
          <a:xfrm>
            <a:off x="223024" y="678272"/>
            <a:ext cx="1052717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8. In London people cheer and sing when the clock____ midnight on New Year's Eve.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1600" dirty="0"/>
              <a:t>gets	                B. strikes	                   C. see	                                D. goes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    </a:t>
            </a:r>
            <a:r>
              <a:rPr lang="vi-VN" sz="1600" dirty="0">
                <a:solidFill>
                  <a:srgbClr val="FF0000"/>
                </a:solidFill>
              </a:rPr>
              <a:t>được                     đình công                     thấy                      	</a:t>
            </a:r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lang="vi-VN" sz="1600" dirty="0">
                <a:solidFill>
                  <a:srgbClr val="FF0000"/>
                </a:solidFill>
              </a:rPr>
              <a:t> đi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9. People believe that	____water over people will _______ a lot of rain in the New Year.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1600" dirty="0"/>
              <a:t>throw - bring	B. throwing - bring	   C. to throw - bringing	D. throwing – bringing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</a:t>
            </a:r>
            <a:r>
              <a:rPr lang="en-US" sz="1600" dirty="0" err="1">
                <a:solidFill>
                  <a:srgbClr val="FF0000"/>
                </a:solidFill>
              </a:rPr>
              <a:t>ném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mang</a:t>
            </a:r>
            <a:r>
              <a:rPr lang="en-US" sz="1600" dirty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ném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mang</a:t>
            </a:r>
            <a:r>
              <a:rPr lang="en-US" sz="1600" dirty="0">
                <a:solidFill>
                  <a:srgbClr val="FF0000"/>
                </a:solidFill>
              </a:rPr>
              <a:t>                 </a:t>
            </a:r>
            <a:r>
              <a:rPr lang="en-US" sz="1600" dirty="0" err="1">
                <a:solidFill>
                  <a:srgbClr val="FF0000"/>
                </a:solidFill>
              </a:rPr>
              <a:t>để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ném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mang</a:t>
            </a:r>
            <a:r>
              <a:rPr lang="en-US" sz="1600" dirty="0">
                <a:solidFill>
                  <a:srgbClr val="FF0000"/>
                </a:solidFill>
              </a:rPr>
              <a:t>     	     </a:t>
            </a:r>
            <a:r>
              <a:rPr lang="en-US" sz="1600" dirty="0" err="1">
                <a:solidFill>
                  <a:srgbClr val="FF0000"/>
                </a:solidFill>
              </a:rPr>
              <a:t>ném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mang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theo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10.On New Year's Day, people put on their best clothes and go to____ or visit their________.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A. houses – friends	                                   B. pagodas - relatives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C. pagoda - relative			   D. the main room – friend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A. </a:t>
            </a:r>
            <a:r>
              <a:rPr lang="en-US" sz="1600" dirty="0" err="1">
                <a:solidFill>
                  <a:srgbClr val="FF0000"/>
                </a:solidFill>
              </a:rPr>
              <a:t>nhà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                              	   B. </a:t>
            </a:r>
            <a:r>
              <a:rPr lang="en-US" sz="1600" dirty="0" err="1">
                <a:solidFill>
                  <a:srgbClr val="FF0000"/>
                </a:solidFill>
              </a:rPr>
              <a:t>chùa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bà</a:t>
            </a:r>
            <a:r>
              <a:rPr lang="en-US" sz="1600" dirty="0">
                <a:solidFill>
                  <a:srgbClr val="FF0000"/>
                </a:solidFill>
              </a:rPr>
              <a:t> con      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C. </a:t>
            </a:r>
            <a:r>
              <a:rPr lang="en-US" sz="1600" dirty="0" err="1">
                <a:solidFill>
                  <a:srgbClr val="FF0000"/>
                </a:solidFill>
              </a:rPr>
              <a:t>chùa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bà</a:t>
            </a:r>
            <a:r>
              <a:rPr lang="en-US" sz="1600" dirty="0">
                <a:solidFill>
                  <a:srgbClr val="FF0000"/>
                </a:solidFill>
              </a:rPr>
              <a:t> con                              	   D. </a:t>
            </a:r>
            <a:r>
              <a:rPr lang="en-US" sz="1600" dirty="0" err="1">
                <a:solidFill>
                  <a:srgbClr val="FF0000"/>
                </a:solidFill>
              </a:rPr>
              <a:t>phòng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chính</a:t>
            </a:r>
            <a:r>
              <a:rPr lang="en-US" sz="1600" dirty="0">
                <a:solidFill>
                  <a:srgbClr val="FF0000"/>
                </a:solidFill>
              </a:rPr>
              <a:t> -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86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3" name="Google Shape;7773;p60"/>
          <p:cNvSpPr txBox="1">
            <a:spLocks noGrp="1"/>
          </p:cNvSpPr>
          <p:nvPr>
            <p:ph type="subTitle" idx="1"/>
          </p:nvPr>
        </p:nvSpPr>
        <p:spPr>
          <a:xfrm>
            <a:off x="684802" y="1669641"/>
            <a:ext cx="10601910" cy="3265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1. The Vietnamese_______________ Tet in the middle of February.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2. My father ________________ our house with flowers and plants.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3. My grandma and my aunts _______________ Chung cakes.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4. My mother _____________ a lot of special food.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5. We________ ________ apricot blossoms and kumquat trees.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6. My brother ________________ new calendars, lanterns and scrolls.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7. My sister and I ________________ the house and furniture.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8. On the first days of Tet, my family ___________ our relatives.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9.My parents _____________ us lucky money in the morning of the first day.</a:t>
            </a:r>
          </a:p>
          <a:p>
            <a:pPr marL="0" lvl="0" indent="0" algn="l" rtl="0">
              <a:spcBef>
                <a:spcPts val="200"/>
              </a:spcBef>
              <a:spcAft>
                <a:spcPts val="40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10 . On the first day of Tet, we __________ to the pagoda to pray for a good year.</a:t>
            </a:r>
          </a:p>
        </p:txBody>
      </p:sp>
      <p:sp>
        <p:nvSpPr>
          <p:cNvPr id="7774" name="Google Shape;7774;p60"/>
          <p:cNvSpPr txBox="1">
            <a:spLocks noGrp="1"/>
          </p:cNvSpPr>
          <p:nvPr>
            <p:ph type="title"/>
          </p:nvPr>
        </p:nvSpPr>
        <p:spPr>
          <a:xfrm>
            <a:off x="684802" y="164130"/>
            <a:ext cx="7866995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sentences with the suitable verbs given.</a:t>
            </a:r>
            <a:endParaRPr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AAB610-433D-4BBA-8F1A-00215CA16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47558"/>
              </p:ext>
            </p:extLst>
          </p:nvPr>
        </p:nvGraphicFramePr>
        <p:xfrm>
          <a:off x="791030" y="993012"/>
          <a:ext cx="7469655" cy="668872"/>
        </p:xfrm>
        <a:graphic>
          <a:graphicData uri="http://schemas.openxmlformats.org/drawingml/2006/table">
            <a:tbl>
              <a:tblPr firstRow="1" firstCol="1" bandRow="1">
                <a:tableStyleId>{2CF2DA1F-8A18-4EDF-91DE-B021E1172823}</a:tableStyleId>
              </a:tblPr>
              <a:tblGrid>
                <a:gridCol w="1493625">
                  <a:extLst>
                    <a:ext uri="{9D8B030D-6E8A-4147-A177-3AD203B41FA5}">
                      <a16:colId xmlns:a16="http://schemas.microsoft.com/office/drawing/2014/main" val="344337223"/>
                    </a:ext>
                  </a:extLst>
                </a:gridCol>
                <a:gridCol w="1493625">
                  <a:extLst>
                    <a:ext uri="{9D8B030D-6E8A-4147-A177-3AD203B41FA5}">
                      <a16:colId xmlns:a16="http://schemas.microsoft.com/office/drawing/2014/main" val="1021718884"/>
                    </a:ext>
                  </a:extLst>
                </a:gridCol>
                <a:gridCol w="1494390">
                  <a:extLst>
                    <a:ext uri="{9D8B030D-6E8A-4147-A177-3AD203B41FA5}">
                      <a16:colId xmlns:a16="http://schemas.microsoft.com/office/drawing/2014/main" val="1257710565"/>
                    </a:ext>
                  </a:extLst>
                </a:gridCol>
                <a:gridCol w="1493625">
                  <a:extLst>
                    <a:ext uri="{9D8B030D-6E8A-4147-A177-3AD203B41FA5}">
                      <a16:colId xmlns:a16="http://schemas.microsoft.com/office/drawing/2014/main" val="2931516521"/>
                    </a:ext>
                  </a:extLst>
                </a:gridCol>
                <a:gridCol w="1494390">
                  <a:extLst>
                    <a:ext uri="{9D8B030D-6E8A-4147-A177-3AD203B41FA5}">
                      <a16:colId xmlns:a16="http://schemas.microsoft.com/office/drawing/2014/main" val="1503359300"/>
                    </a:ext>
                  </a:extLst>
                </a:gridCol>
              </a:tblGrid>
              <a:tr h="33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vi-VN" sz="1600" dirty="0">
                          <a:effectLst/>
                        </a:rPr>
                        <a:t>buy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>
                          <a:effectLst/>
                        </a:rPr>
                        <a:t>visit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 dirty="0">
                          <a:effectLst/>
                        </a:rPr>
                        <a:t>celebrate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>
                          <a:effectLst/>
                        </a:rPr>
                        <a:t>go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vi-VN" sz="1600">
                          <a:effectLst/>
                        </a:rPr>
                        <a:t>hang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63463"/>
                  </a:ext>
                </a:extLst>
              </a:tr>
              <a:tr h="33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 dirty="0">
                          <a:effectLst/>
                        </a:rPr>
                        <a:t>make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 dirty="0">
                          <a:effectLst/>
                        </a:rPr>
                        <a:t>clean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 dirty="0">
                          <a:effectLst/>
                        </a:rPr>
                        <a:t>cook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>
                          <a:effectLst/>
                        </a:rPr>
                        <a:t>decorate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600" dirty="0">
                          <a:effectLst/>
                        </a:rPr>
                        <a:t>give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1112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3" name="Google Shape;7773;p60"/>
          <p:cNvSpPr txBox="1">
            <a:spLocks noGrp="1"/>
          </p:cNvSpPr>
          <p:nvPr>
            <p:ph type="subTitle" idx="1"/>
          </p:nvPr>
        </p:nvSpPr>
        <p:spPr>
          <a:xfrm>
            <a:off x="846203" y="1579401"/>
            <a:ext cx="10601910" cy="4637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1. The Vietnamese_______________ Tet in the middle of February.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2. My father ________________ our house with flowers and plants.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3. My grandma and my aunts _______________ Chung cakes.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4. My mother _____________ a lot of special food.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5. We________ ________ apricot blossoms and kumquat trees.</a:t>
            </a:r>
          </a:p>
        </p:txBody>
      </p:sp>
      <p:sp>
        <p:nvSpPr>
          <p:cNvPr id="7774" name="Google Shape;7774;p60"/>
          <p:cNvSpPr txBox="1">
            <a:spLocks noGrp="1"/>
          </p:cNvSpPr>
          <p:nvPr>
            <p:ph type="title"/>
          </p:nvPr>
        </p:nvSpPr>
        <p:spPr>
          <a:xfrm>
            <a:off x="684802" y="164130"/>
            <a:ext cx="7866995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sentences with the suitable verbs given.</a:t>
            </a:r>
            <a:endParaRPr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B0C16-9A95-A73C-68DA-C39DC5EAFD63}"/>
              </a:ext>
            </a:extLst>
          </p:cNvPr>
          <p:cNvSpPr txBox="1"/>
          <p:nvPr/>
        </p:nvSpPr>
        <p:spPr>
          <a:xfrm>
            <a:off x="2944827" y="1562651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celebrates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0E0E4-56F6-38E2-A32B-7F6E7FFA08ED}"/>
              </a:ext>
            </a:extLst>
          </p:cNvPr>
          <p:cNvSpPr txBox="1"/>
          <p:nvPr/>
        </p:nvSpPr>
        <p:spPr>
          <a:xfrm>
            <a:off x="2448933" y="2226744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decorates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37FFE-2C4B-98FE-4B41-19543E179242}"/>
              </a:ext>
            </a:extLst>
          </p:cNvPr>
          <p:cNvSpPr txBox="1"/>
          <p:nvPr/>
        </p:nvSpPr>
        <p:spPr>
          <a:xfrm>
            <a:off x="4359261" y="2861790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make 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C08EC-E208-2F77-AC94-2E4322652087}"/>
              </a:ext>
            </a:extLst>
          </p:cNvPr>
          <p:cNvSpPr txBox="1"/>
          <p:nvPr/>
        </p:nvSpPr>
        <p:spPr>
          <a:xfrm>
            <a:off x="2625178" y="3496836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cooks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21D0B-0A49-E602-0B55-B46BBF38DFC8}"/>
              </a:ext>
            </a:extLst>
          </p:cNvPr>
          <p:cNvSpPr txBox="1"/>
          <p:nvPr/>
        </p:nvSpPr>
        <p:spPr>
          <a:xfrm>
            <a:off x="2043059" y="4131882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buy 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D4CE84-BAD1-817A-1341-C039BDDBB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45064"/>
              </p:ext>
            </p:extLst>
          </p:nvPr>
        </p:nvGraphicFramePr>
        <p:xfrm>
          <a:off x="834576" y="1065579"/>
          <a:ext cx="7421425" cy="690650"/>
        </p:xfrm>
        <a:graphic>
          <a:graphicData uri="http://schemas.openxmlformats.org/drawingml/2006/table">
            <a:tbl>
              <a:tblPr firstRow="1" firstCol="1" bandRow="1">
                <a:tableStyleId>{2CF2DA1F-8A18-4EDF-91DE-B021E1172823}</a:tableStyleId>
              </a:tblPr>
              <a:tblGrid>
                <a:gridCol w="1483981">
                  <a:extLst>
                    <a:ext uri="{9D8B030D-6E8A-4147-A177-3AD203B41FA5}">
                      <a16:colId xmlns:a16="http://schemas.microsoft.com/office/drawing/2014/main" val="344337223"/>
                    </a:ext>
                  </a:extLst>
                </a:gridCol>
                <a:gridCol w="1483981">
                  <a:extLst>
                    <a:ext uri="{9D8B030D-6E8A-4147-A177-3AD203B41FA5}">
                      <a16:colId xmlns:a16="http://schemas.microsoft.com/office/drawing/2014/main" val="1021718884"/>
                    </a:ext>
                  </a:extLst>
                </a:gridCol>
                <a:gridCol w="1484741">
                  <a:extLst>
                    <a:ext uri="{9D8B030D-6E8A-4147-A177-3AD203B41FA5}">
                      <a16:colId xmlns:a16="http://schemas.microsoft.com/office/drawing/2014/main" val="1257710565"/>
                    </a:ext>
                  </a:extLst>
                </a:gridCol>
                <a:gridCol w="1483981">
                  <a:extLst>
                    <a:ext uri="{9D8B030D-6E8A-4147-A177-3AD203B41FA5}">
                      <a16:colId xmlns:a16="http://schemas.microsoft.com/office/drawing/2014/main" val="2931516521"/>
                    </a:ext>
                  </a:extLst>
                </a:gridCol>
                <a:gridCol w="1484741">
                  <a:extLst>
                    <a:ext uri="{9D8B030D-6E8A-4147-A177-3AD203B41FA5}">
                      <a16:colId xmlns:a16="http://schemas.microsoft.com/office/drawing/2014/main" val="1503359300"/>
                    </a:ext>
                  </a:extLst>
                </a:gridCol>
              </a:tblGrid>
              <a:tr h="34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vi-VN" sz="1800" dirty="0">
                          <a:effectLst/>
                        </a:rPr>
                        <a:t>buy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visit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celebrate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go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vi-VN" sz="1800">
                          <a:effectLst/>
                        </a:rPr>
                        <a:t>hang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63463"/>
                  </a:ext>
                </a:extLst>
              </a:tr>
              <a:tr h="34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 dirty="0">
                          <a:effectLst/>
                        </a:rPr>
                        <a:t>make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 dirty="0">
                          <a:effectLst/>
                        </a:rPr>
                        <a:t>clean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cook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decorate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 dirty="0">
                          <a:effectLst/>
                        </a:rPr>
                        <a:t>give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1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6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3" name="Google Shape;7773;p60"/>
          <p:cNvSpPr txBox="1">
            <a:spLocks noGrp="1"/>
          </p:cNvSpPr>
          <p:nvPr>
            <p:ph type="subTitle" idx="1"/>
          </p:nvPr>
        </p:nvSpPr>
        <p:spPr>
          <a:xfrm>
            <a:off x="592203" y="1684990"/>
            <a:ext cx="10601910" cy="4322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6. My brother ________________ new calendars, lanterns and scrolls.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7. My sister and I ________________ the house and furniture.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8. On the first days of Tet, my family ___________ our relatives.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9.My parents _____________ us lucky money in the morning of the first day.</a:t>
            </a: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en-US" sz="1700" dirty="0">
                <a:solidFill>
                  <a:schemeClr val="tx1"/>
                </a:solidFill>
              </a:rPr>
              <a:t>10 . On the first day of Tet, we __________ to the pagoda to pray for a good year.</a:t>
            </a:r>
          </a:p>
        </p:txBody>
      </p:sp>
      <p:sp>
        <p:nvSpPr>
          <p:cNvPr id="7774" name="Google Shape;7774;p60"/>
          <p:cNvSpPr txBox="1">
            <a:spLocks noGrp="1"/>
          </p:cNvSpPr>
          <p:nvPr>
            <p:ph type="title"/>
          </p:nvPr>
        </p:nvSpPr>
        <p:spPr>
          <a:xfrm>
            <a:off x="684802" y="164130"/>
            <a:ext cx="7866995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the sentences with the suitable verbs given.</a:t>
            </a:r>
            <a:endParaRPr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78DCD-6C7B-B7BE-BBC4-7CFB28E5DF98}"/>
              </a:ext>
            </a:extLst>
          </p:cNvPr>
          <p:cNvSpPr txBox="1"/>
          <p:nvPr/>
        </p:nvSpPr>
        <p:spPr>
          <a:xfrm>
            <a:off x="2546753" y="1668773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hangs 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661DD-F6B7-BCFD-0507-4C1D77ABB096}"/>
              </a:ext>
            </a:extLst>
          </p:cNvPr>
          <p:cNvSpPr txBox="1"/>
          <p:nvPr/>
        </p:nvSpPr>
        <p:spPr>
          <a:xfrm>
            <a:off x="2902258" y="2329758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clean 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BADAB-95DE-04BE-711D-7374DBBE6BC0}"/>
              </a:ext>
            </a:extLst>
          </p:cNvPr>
          <p:cNvSpPr txBox="1"/>
          <p:nvPr/>
        </p:nvSpPr>
        <p:spPr>
          <a:xfrm>
            <a:off x="4522266" y="2975358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visits 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B3233-C7B9-E194-6B35-63D001D18775}"/>
              </a:ext>
            </a:extLst>
          </p:cNvPr>
          <p:cNvSpPr txBox="1"/>
          <p:nvPr/>
        </p:nvSpPr>
        <p:spPr>
          <a:xfrm>
            <a:off x="2434978" y="3651309"/>
            <a:ext cx="1414434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700" b="1" dirty="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rPr>
              <a:t>give</a:t>
            </a:r>
            <a:endParaRPr lang="en-US" sz="17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61582-5547-82FC-40A6-106969DFA773}"/>
              </a:ext>
            </a:extLst>
          </p:cNvPr>
          <p:cNvSpPr txBox="1"/>
          <p:nvPr/>
        </p:nvSpPr>
        <p:spPr>
          <a:xfrm>
            <a:off x="3975701" y="4286355"/>
            <a:ext cx="1630039" cy="6350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700">
                <a:solidFill>
                  <a:srgbClr val="FF0000"/>
                </a:solidFill>
                <a:effectLst/>
                <a:latin typeface="Raleway" pitchFamily="2" charset="0"/>
                <a:ea typeface="Malgun Gothic" panose="020B0503020000020004" pitchFamily="34" charset="-127"/>
              </a:defRPr>
            </a:lvl1pPr>
          </a:lstStyle>
          <a:p>
            <a:pPr>
              <a:lnSpc>
                <a:spcPct val="250000"/>
              </a:lnSpc>
            </a:pPr>
            <a:r>
              <a:rPr lang="en-US" b="1" dirty="0"/>
              <a:t>go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8E4548-7FD6-39EE-35C1-4F0AAFAD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147569"/>
              </p:ext>
            </p:extLst>
          </p:nvPr>
        </p:nvGraphicFramePr>
        <p:xfrm>
          <a:off x="834576" y="1065579"/>
          <a:ext cx="7421425" cy="690650"/>
        </p:xfrm>
        <a:graphic>
          <a:graphicData uri="http://schemas.openxmlformats.org/drawingml/2006/table">
            <a:tbl>
              <a:tblPr firstRow="1" firstCol="1" bandRow="1">
                <a:tableStyleId>{2CF2DA1F-8A18-4EDF-91DE-B021E1172823}</a:tableStyleId>
              </a:tblPr>
              <a:tblGrid>
                <a:gridCol w="1483981">
                  <a:extLst>
                    <a:ext uri="{9D8B030D-6E8A-4147-A177-3AD203B41FA5}">
                      <a16:colId xmlns:a16="http://schemas.microsoft.com/office/drawing/2014/main" val="344337223"/>
                    </a:ext>
                  </a:extLst>
                </a:gridCol>
                <a:gridCol w="1483981">
                  <a:extLst>
                    <a:ext uri="{9D8B030D-6E8A-4147-A177-3AD203B41FA5}">
                      <a16:colId xmlns:a16="http://schemas.microsoft.com/office/drawing/2014/main" val="1021718884"/>
                    </a:ext>
                  </a:extLst>
                </a:gridCol>
                <a:gridCol w="1484741">
                  <a:extLst>
                    <a:ext uri="{9D8B030D-6E8A-4147-A177-3AD203B41FA5}">
                      <a16:colId xmlns:a16="http://schemas.microsoft.com/office/drawing/2014/main" val="1257710565"/>
                    </a:ext>
                  </a:extLst>
                </a:gridCol>
                <a:gridCol w="1483981">
                  <a:extLst>
                    <a:ext uri="{9D8B030D-6E8A-4147-A177-3AD203B41FA5}">
                      <a16:colId xmlns:a16="http://schemas.microsoft.com/office/drawing/2014/main" val="2931516521"/>
                    </a:ext>
                  </a:extLst>
                </a:gridCol>
                <a:gridCol w="1484741">
                  <a:extLst>
                    <a:ext uri="{9D8B030D-6E8A-4147-A177-3AD203B41FA5}">
                      <a16:colId xmlns:a16="http://schemas.microsoft.com/office/drawing/2014/main" val="1503359300"/>
                    </a:ext>
                  </a:extLst>
                </a:gridCol>
              </a:tblGrid>
              <a:tr h="34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vi-VN" sz="1800" dirty="0">
                          <a:effectLst/>
                        </a:rPr>
                        <a:t>buy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visit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celebrate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go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vi-VN" sz="1800">
                          <a:effectLst/>
                        </a:rPr>
                        <a:t>hang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63463"/>
                  </a:ext>
                </a:extLst>
              </a:tr>
              <a:tr h="345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 dirty="0">
                          <a:effectLst/>
                        </a:rPr>
                        <a:t>make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 dirty="0">
                          <a:effectLst/>
                        </a:rPr>
                        <a:t>clean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cook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>
                          <a:effectLst/>
                        </a:rPr>
                        <a:t>decorate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  <a:tab pos="1028700" algn="l"/>
                          <a:tab pos="1600200" algn="l"/>
                          <a:tab pos="2057400" algn="l"/>
                          <a:tab pos="2857500" algn="l"/>
                          <a:tab pos="3429000" algn="l"/>
                          <a:tab pos="3886200" algn="l"/>
                          <a:tab pos="4686300" algn="l"/>
                          <a:tab pos="5143500" algn="l"/>
                        </a:tabLst>
                      </a:pPr>
                      <a:r>
                        <a:rPr lang="en-US" sz="1800" dirty="0">
                          <a:effectLst/>
                        </a:rPr>
                        <a:t>give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1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9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513</Words>
  <Application>Microsoft Office PowerPoint</Application>
  <PresentationFormat>On-screen Show (16:9)</PresentationFormat>
  <Paragraphs>160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Raleway</vt:lpstr>
      <vt:lpstr>Arial</vt:lpstr>
      <vt:lpstr>Times New Roman</vt:lpstr>
      <vt:lpstr>Yeseva One</vt:lpstr>
      <vt:lpstr>Nunito</vt:lpstr>
      <vt:lpstr>Malgun Gothic</vt:lpstr>
      <vt:lpstr>Calibri</vt:lpstr>
      <vt:lpstr>Tết: Vietnamese Lunar New Year by Slidesgo</vt:lpstr>
      <vt:lpstr>TOPIC: OUR TET HOLIDAY</vt:lpstr>
      <vt:lpstr>PowerPoint Presentation</vt:lpstr>
      <vt:lpstr>Put the following words about Tet into these columns.</vt:lpstr>
      <vt:lpstr>PowerPoint Presentation</vt:lpstr>
      <vt:lpstr>PowerPoint Presentation</vt:lpstr>
      <vt:lpstr>PowerPoint Presentation</vt:lpstr>
      <vt:lpstr>Complete the sentences with the suitable verbs given.</vt:lpstr>
      <vt:lpstr>Complete the sentences with the suitable verbs given.</vt:lpstr>
      <vt:lpstr>Complete the sentences with the suitable verbs given.</vt:lpstr>
      <vt:lpstr>Thank! See you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OUR TET HOLIDAY</dc:title>
  <dc:creator>nhi tran</dc:creator>
  <cp:lastModifiedBy>HP</cp:lastModifiedBy>
  <cp:revision>11</cp:revision>
  <dcterms:modified xsi:type="dcterms:W3CDTF">2023-01-17T09:31:35Z</dcterms:modified>
</cp:coreProperties>
</file>