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4" r:id="rId3"/>
    <p:sldMasterId id="2147483694" r:id="rId4"/>
  </p:sldMasterIdLst>
  <p:notesMasterIdLst>
    <p:notesMasterId r:id="rId27"/>
  </p:notesMasterIdLst>
  <p:sldIdLst>
    <p:sldId id="280" r:id="rId5"/>
    <p:sldId id="257" r:id="rId6"/>
    <p:sldId id="258" r:id="rId7"/>
    <p:sldId id="259" r:id="rId8"/>
    <p:sldId id="260" r:id="rId9"/>
    <p:sldId id="276" r:id="rId10"/>
    <p:sldId id="277" r:id="rId11"/>
    <p:sldId id="261" r:id="rId12"/>
    <p:sldId id="262" r:id="rId13"/>
    <p:sldId id="263" r:id="rId14"/>
    <p:sldId id="278" r:id="rId15"/>
    <p:sldId id="266" r:id="rId16"/>
    <p:sldId id="279" r:id="rId17"/>
    <p:sldId id="267" r:id="rId18"/>
    <p:sldId id="268" r:id="rId19"/>
    <p:sldId id="269" r:id="rId20"/>
    <p:sldId id="270" r:id="rId21"/>
    <p:sldId id="271" r:id="rId22"/>
    <p:sldId id="272" r:id="rId23"/>
    <p:sldId id="273" r:id="rId24"/>
    <p:sldId id="274" r:id="rId25"/>
    <p:sldId id="275" r:id="rId26"/>
  </p:sldIdLst>
  <p:sldSz cx="18288000" cy="10287000"/>
  <p:notesSz cx="6858000" cy="9144000"/>
  <p:embeddedFontLst>
    <p:embeddedFont>
      <p:font typeface="SVN-HC Quotes Script" charset="-93"/>
      <p:regular r:id="rId28"/>
    </p:embeddedFont>
    <p:embeddedFont>
      <p:font typeface="SVN-HC Green Grove" panose="02000000000000000000" charset="0"/>
      <p:regular r:id="rId29"/>
    </p:embeddedFont>
    <p:embeddedFont>
      <p:font typeface="Calibri" panose="020F0502020204030204" pitchFamily="34" charset="0"/>
      <p:regular r:id="rId30"/>
      <p:bold r:id="rId31"/>
      <p:italic r:id="rId32"/>
      <p:boldItalic r:id="rId33"/>
    </p:embeddedFont>
    <p:embeddedFont>
      <p:font typeface="Roboto Condensed" panose="020B0604020202020204" charset="0"/>
      <p:regular r:id="rId34"/>
      <p:bold r:id="rId35"/>
      <p:italic r:id="rId36"/>
      <p:boldItalic r:id="rId37"/>
    </p:embeddedFont>
    <p:embeddedFont>
      <p:font typeface="SVN-HC Carosello" panose="00000500000000000000" charset="0"/>
      <p:regular r:id="rId38"/>
    </p:embeddedFont>
    <p:embeddedFont>
      <p:font typeface="Roboto Condensed Bold" panose="020B0604020202020204" charset="0"/>
      <p:bold r:id="rId39"/>
    </p:embeddedFont>
    <p:embeddedFont>
      <p:font typeface="Roboto Condensed Italics" panose="020B0604020202020204" charset="0"/>
      <p:regular r:id="rId40"/>
      <p:bold r:id="rId41"/>
      <p:italic r:id="rId42"/>
      <p:boldItalic r:id="rId43"/>
    </p:embeddedFont>
    <p:embeddedFont>
      <p:font typeface="SVN-HC Rostrum" panose="02000506000000020003"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4E5A1F-2548-48A0-8E4A-BB0099C8FC6D}" v="20" dt="2022-07-30T13:46:53.468"/>
    <p1510:client id="{EB0FE2FF-CD18-4F7D-AB9D-6BE643F6C539}" v="5" dt="2022-07-30T17:13:09.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5" autoAdjust="0"/>
    <p:restoredTop sz="94648" autoAdjust="0"/>
  </p:normalViewPr>
  <p:slideViewPr>
    <p:cSldViewPr>
      <p:cViewPr varScale="1">
        <p:scale>
          <a:sx n="42" d="100"/>
          <a:sy n="42" d="100"/>
        </p:scale>
        <p:origin x="61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TRI KHANG" userId="2b69f38f-e97b-4795-a559-774dc1ef1bed" providerId="ADAL" clId="{994E5A1F-2548-48A0-8E4A-BB0099C8FC6D}"/>
    <pc:docChg chg="undo custSel modSld">
      <pc:chgData name="TRAN TRI KHANG" userId="2b69f38f-e97b-4795-a559-774dc1ef1bed" providerId="ADAL" clId="{994E5A1F-2548-48A0-8E4A-BB0099C8FC6D}" dt="2022-07-30T13:47:14.954" v="75" actId="2711"/>
      <pc:docMkLst>
        <pc:docMk/>
      </pc:docMkLst>
      <pc:sldChg chg="modSp mod">
        <pc:chgData name="TRAN TRI KHANG" userId="2b69f38f-e97b-4795-a559-774dc1ef1bed" providerId="ADAL" clId="{994E5A1F-2548-48A0-8E4A-BB0099C8FC6D}" dt="2022-07-30T13:47:14.954" v="75" actId="2711"/>
        <pc:sldMkLst>
          <pc:docMk/>
          <pc:sldMk cId="0" sldId="256"/>
        </pc:sldMkLst>
        <pc:spChg chg="mod">
          <ac:chgData name="TRAN TRI KHANG" userId="2b69f38f-e97b-4795-a559-774dc1ef1bed" providerId="ADAL" clId="{994E5A1F-2548-48A0-8E4A-BB0099C8FC6D}" dt="2022-07-30T12:55:31.915" v="3" actId="123"/>
          <ac:spMkLst>
            <pc:docMk/>
            <pc:sldMk cId="0" sldId="256"/>
            <ac:spMk id="18" creationId="{00000000-0000-0000-0000-000000000000}"/>
          </ac:spMkLst>
        </pc:spChg>
        <pc:spChg chg="mod">
          <ac:chgData name="TRAN TRI KHANG" userId="2b69f38f-e97b-4795-a559-774dc1ef1bed" providerId="ADAL" clId="{994E5A1F-2548-48A0-8E4A-BB0099C8FC6D}" dt="2022-07-30T12:55:23.130" v="2" actId="2711"/>
          <ac:spMkLst>
            <pc:docMk/>
            <pc:sldMk cId="0" sldId="256"/>
            <ac:spMk id="30" creationId="{00000000-0000-0000-0000-000000000000}"/>
          </ac:spMkLst>
        </pc:spChg>
        <pc:spChg chg="mod">
          <ac:chgData name="TRAN TRI KHANG" userId="2b69f38f-e97b-4795-a559-774dc1ef1bed" providerId="ADAL" clId="{994E5A1F-2548-48A0-8E4A-BB0099C8FC6D}" dt="2022-07-30T13:47:14.954" v="75" actId="2711"/>
          <ac:spMkLst>
            <pc:docMk/>
            <pc:sldMk cId="0" sldId="256"/>
            <ac:spMk id="33" creationId="{5B56A617-4626-7295-FFFC-2A32D7F7EF55}"/>
          </ac:spMkLst>
        </pc:spChg>
        <pc:spChg chg="mod">
          <ac:chgData name="TRAN TRI KHANG" userId="2b69f38f-e97b-4795-a559-774dc1ef1bed" providerId="ADAL" clId="{994E5A1F-2548-48A0-8E4A-BB0099C8FC6D}" dt="2022-07-30T13:47:14.954" v="75" actId="2711"/>
          <ac:spMkLst>
            <pc:docMk/>
            <pc:sldMk cId="0" sldId="256"/>
            <ac:spMk id="34" creationId="{E9C0A527-FD2B-4970-1490-1DB756C63F21}"/>
          </ac:spMkLst>
        </pc:spChg>
        <pc:spChg chg="mod">
          <ac:chgData name="TRAN TRI KHANG" userId="2b69f38f-e97b-4795-a559-774dc1ef1bed" providerId="ADAL" clId="{994E5A1F-2548-48A0-8E4A-BB0099C8FC6D}" dt="2022-07-30T13:47:14.954" v="75" actId="2711"/>
          <ac:spMkLst>
            <pc:docMk/>
            <pc:sldMk cId="0" sldId="256"/>
            <ac:spMk id="36" creationId="{B1679E72-929E-87D2-C5DD-7DAE3CE02BB2}"/>
          </ac:spMkLst>
        </pc:spChg>
      </pc:sldChg>
      <pc:sldChg chg="modSp mod">
        <pc:chgData name="TRAN TRI KHANG" userId="2b69f38f-e97b-4795-a559-774dc1ef1bed" providerId="ADAL" clId="{994E5A1F-2548-48A0-8E4A-BB0099C8FC6D}" dt="2022-07-30T12:59:45.840" v="11" actId="2711"/>
        <pc:sldMkLst>
          <pc:docMk/>
          <pc:sldMk cId="0" sldId="257"/>
        </pc:sldMkLst>
        <pc:spChg chg="mod">
          <ac:chgData name="TRAN TRI KHANG" userId="2b69f38f-e97b-4795-a559-774dc1ef1bed" providerId="ADAL" clId="{994E5A1F-2548-48A0-8E4A-BB0099C8FC6D}" dt="2022-07-30T12:59:27.572" v="10" actId="2711"/>
          <ac:spMkLst>
            <pc:docMk/>
            <pc:sldMk cId="0" sldId="257"/>
            <ac:spMk id="34" creationId="{00000000-0000-0000-0000-000000000000}"/>
          </ac:spMkLst>
        </pc:spChg>
        <pc:spChg chg="mod">
          <ac:chgData name="TRAN TRI KHANG" userId="2b69f38f-e97b-4795-a559-774dc1ef1bed" providerId="ADAL" clId="{994E5A1F-2548-48A0-8E4A-BB0099C8FC6D}" dt="2022-07-30T12:59:45.840" v="11" actId="2711"/>
          <ac:spMkLst>
            <pc:docMk/>
            <pc:sldMk cId="0" sldId="257"/>
            <ac:spMk id="36" creationId="{00000000-0000-0000-0000-000000000000}"/>
          </ac:spMkLst>
        </pc:spChg>
        <pc:spChg chg="mod">
          <ac:chgData name="TRAN TRI KHANG" userId="2b69f38f-e97b-4795-a559-774dc1ef1bed" providerId="ADAL" clId="{994E5A1F-2548-48A0-8E4A-BB0099C8FC6D}" dt="2022-07-30T12:57:23.336" v="8" actId="14100"/>
          <ac:spMkLst>
            <pc:docMk/>
            <pc:sldMk cId="0" sldId="257"/>
            <ac:spMk id="37" creationId="{00000000-0000-0000-0000-000000000000}"/>
          </ac:spMkLst>
        </pc:spChg>
        <pc:spChg chg="mod">
          <ac:chgData name="TRAN TRI KHANG" userId="2b69f38f-e97b-4795-a559-774dc1ef1bed" providerId="ADAL" clId="{994E5A1F-2548-48A0-8E4A-BB0099C8FC6D}" dt="2022-07-30T12:57:42.803" v="9" actId="2711"/>
          <ac:spMkLst>
            <pc:docMk/>
            <pc:sldMk cId="0" sldId="257"/>
            <ac:spMk id="40" creationId="{363A7AAE-C73C-7FBF-3B66-70F6AFD7C40E}"/>
          </ac:spMkLst>
        </pc:spChg>
        <pc:spChg chg="mod">
          <ac:chgData name="TRAN TRI KHANG" userId="2b69f38f-e97b-4795-a559-774dc1ef1bed" providerId="ADAL" clId="{994E5A1F-2548-48A0-8E4A-BB0099C8FC6D}" dt="2022-07-30T12:57:42.803" v="9" actId="2711"/>
          <ac:spMkLst>
            <pc:docMk/>
            <pc:sldMk cId="0" sldId="257"/>
            <ac:spMk id="41" creationId="{C33FBCFF-DB10-5D14-ACA0-86CF6A9164F7}"/>
          </ac:spMkLst>
        </pc:spChg>
      </pc:sldChg>
      <pc:sldChg chg="modSp mod">
        <pc:chgData name="TRAN TRI KHANG" userId="2b69f38f-e97b-4795-a559-774dc1ef1bed" providerId="ADAL" clId="{994E5A1F-2548-48A0-8E4A-BB0099C8FC6D}" dt="2022-07-30T13:00:33.278" v="17" actId="123"/>
        <pc:sldMkLst>
          <pc:docMk/>
          <pc:sldMk cId="0" sldId="258"/>
        </pc:sldMkLst>
        <pc:spChg chg="mod">
          <ac:chgData name="TRAN TRI KHANG" userId="2b69f38f-e97b-4795-a559-774dc1ef1bed" providerId="ADAL" clId="{994E5A1F-2548-48A0-8E4A-BB0099C8FC6D}" dt="2022-07-30T13:00:10.616" v="12" actId="2711"/>
          <ac:spMkLst>
            <pc:docMk/>
            <pc:sldMk cId="0" sldId="258"/>
            <ac:spMk id="12" creationId="{00000000-0000-0000-0000-000000000000}"/>
          </ac:spMkLst>
        </pc:spChg>
        <pc:spChg chg="mod">
          <ac:chgData name="TRAN TRI KHANG" userId="2b69f38f-e97b-4795-a559-774dc1ef1bed" providerId="ADAL" clId="{994E5A1F-2548-48A0-8E4A-BB0099C8FC6D}" dt="2022-07-30T13:00:20.881" v="13" actId="2711"/>
          <ac:spMkLst>
            <pc:docMk/>
            <pc:sldMk cId="0" sldId="258"/>
            <ac:spMk id="16" creationId="{201B1A20-0871-080B-5274-C1DA4751F405}"/>
          </ac:spMkLst>
        </pc:spChg>
        <pc:spChg chg="mod">
          <ac:chgData name="TRAN TRI KHANG" userId="2b69f38f-e97b-4795-a559-774dc1ef1bed" providerId="ADAL" clId="{994E5A1F-2548-48A0-8E4A-BB0099C8FC6D}" dt="2022-07-30T13:00:20.881" v="13" actId="2711"/>
          <ac:spMkLst>
            <pc:docMk/>
            <pc:sldMk cId="0" sldId="258"/>
            <ac:spMk id="17" creationId="{B517D379-FB41-3739-6DDA-D953C71640F5}"/>
          </ac:spMkLst>
        </pc:spChg>
        <pc:graphicFrameChg chg="modGraphic">
          <ac:chgData name="TRAN TRI KHANG" userId="2b69f38f-e97b-4795-a559-774dc1ef1bed" providerId="ADAL" clId="{994E5A1F-2548-48A0-8E4A-BB0099C8FC6D}" dt="2022-07-30T13:00:33.278" v="17" actId="123"/>
          <ac:graphicFrameMkLst>
            <pc:docMk/>
            <pc:sldMk cId="0" sldId="258"/>
            <ac:graphicFrameMk id="9" creationId="{00000000-0000-0000-0000-000000000000}"/>
          </ac:graphicFrameMkLst>
        </pc:graphicFrameChg>
      </pc:sldChg>
      <pc:sldChg chg="modSp mod">
        <pc:chgData name="TRAN TRI KHANG" userId="2b69f38f-e97b-4795-a559-774dc1ef1bed" providerId="ADAL" clId="{994E5A1F-2548-48A0-8E4A-BB0099C8FC6D}" dt="2022-07-30T13:01:08.672" v="19" actId="2711"/>
        <pc:sldMkLst>
          <pc:docMk/>
          <pc:sldMk cId="0" sldId="259"/>
        </pc:sldMkLst>
        <pc:spChg chg="mod">
          <ac:chgData name="TRAN TRI KHANG" userId="2b69f38f-e97b-4795-a559-774dc1ef1bed" providerId="ADAL" clId="{994E5A1F-2548-48A0-8E4A-BB0099C8FC6D}" dt="2022-07-30T13:00:57.540" v="18" actId="2711"/>
          <ac:spMkLst>
            <pc:docMk/>
            <pc:sldMk cId="0" sldId="259"/>
            <ac:spMk id="9" creationId="{00000000-0000-0000-0000-000000000000}"/>
          </ac:spMkLst>
        </pc:spChg>
        <pc:spChg chg="mod">
          <ac:chgData name="TRAN TRI KHANG" userId="2b69f38f-e97b-4795-a559-774dc1ef1bed" providerId="ADAL" clId="{994E5A1F-2548-48A0-8E4A-BB0099C8FC6D}" dt="2022-07-30T13:01:08.672" v="19" actId="2711"/>
          <ac:spMkLst>
            <pc:docMk/>
            <pc:sldMk cId="0" sldId="259"/>
            <ac:spMk id="21" creationId="{E2AE978D-0ABE-B2DB-B24D-8C4C2B808440}"/>
          </ac:spMkLst>
        </pc:spChg>
        <pc:spChg chg="mod">
          <ac:chgData name="TRAN TRI KHANG" userId="2b69f38f-e97b-4795-a559-774dc1ef1bed" providerId="ADAL" clId="{994E5A1F-2548-48A0-8E4A-BB0099C8FC6D}" dt="2022-07-30T13:01:08.672" v="19" actId="2711"/>
          <ac:spMkLst>
            <pc:docMk/>
            <pc:sldMk cId="0" sldId="259"/>
            <ac:spMk id="22" creationId="{36E908CF-E9EB-D3B8-A5B0-EDF7A2464833}"/>
          </ac:spMkLst>
        </pc:spChg>
      </pc:sldChg>
      <pc:sldChg chg="modSp mod">
        <pc:chgData name="TRAN TRI KHANG" userId="2b69f38f-e97b-4795-a559-774dc1ef1bed" providerId="ADAL" clId="{994E5A1F-2548-48A0-8E4A-BB0099C8FC6D}" dt="2022-07-30T13:01:23.224" v="20" actId="2711"/>
        <pc:sldMkLst>
          <pc:docMk/>
          <pc:sldMk cId="0" sldId="260"/>
        </pc:sldMkLst>
        <pc:spChg chg="mod">
          <ac:chgData name="TRAN TRI KHANG" userId="2b69f38f-e97b-4795-a559-774dc1ef1bed" providerId="ADAL" clId="{994E5A1F-2548-48A0-8E4A-BB0099C8FC6D}" dt="2022-07-30T13:01:23.224" v="20" actId="2711"/>
          <ac:spMkLst>
            <pc:docMk/>
            <pc:sldMk cId="0" sldId="260"/>
            <ac:spMk id="25" creationId="{618A85A9-77BB-1084-74D0-12673463CEB7}"/>
          </ac:spMkLst>
        </pc:spChg>
        <pc:spChg chg="mod">
          <ac:chgData name="TRAN TRI KHANG" userId="2b69f38f-e97b-4795-a559-774dc1ef1bed" providerId="ADAL" clId="{994E5A1F-2548-48A0-8E4A-BB0099C8FC6D}" dt="2022-07-30T13:01:23.224" v="20" actId="2711"/>
          <ac:spMkLst>
            <pc:docMk/>
            <pc:sldMk cId="0" sldId="260"/>
            <ac:spMk id="26" creationId="{47CADA28-A25D-F629-3DFE-53DBBED67DD7}"/>
          </ac:spMkLst>
        </pc:spChg>
      </pc:sldChg>
      <pc:sldChg chg="modSp mod">
        <pc:chgData name="TRAN TRI KHANG" userId="2b69f38f-e97b-4795-a559-774dc1ef1bed" providerId="ADAL" clId="{994E5A1F-2548-48A0-8E4A-BB0099C8FC6D}" dt="2022-07-30T13:03:38.508" v="23" actId="2711"/>
        <pc:sldMkLst>
          <pc:docMk/>
          <pc:sldMk cId="0" sldId="261"/>
        </pc:sldMkLst>
        <pc:spChg chg="mod">
          <ac:chgData name="TRAN TRI KHANG" userId="2b69f38f-e97b-4795-a559-774dc1ef1bed" providerId="ADAL" clId="{994E5A1F-2548-48A0-8E4A-BB0099C8FC6D}" dt="2022-07-30T13:03:03.817" v="22" actId="2711"/>
          <ac:spMkLst>
            <pc:docMk/>
            <pc:sldMk cId="0" sldId="261"/>
            <ac:spMk id="14" creationId="{00000000-0000-0000-0000-000000000000}"/>
          </ac:spMkLst>
        </pc:spChg>
        <pc:spChg chg="mod">
          <ac:chgData name="TRAN TRI KHANG" userId="2b69f38f-e97b-4795-a559-774dc1ef1bed" providerId="ADAL" clId="{994E5A1F-2548-48A0-8E4A-BB0099C8FC6D}" dt="2022-07-30T13:03:38.508" v="23" actId="2711"/>
          <ac:spMkLst>
            <pc:docMk/>
            <pc:sldMk cId="0" sldId="261"/>
            <ac:spMk id="15" creationId="{00000000-0000-0000-0000-000000000000}"/>
          </ac:spMkLst>
        </pc:spChg>
        <pc:spChg chg="mod">
          <ac:chgData name="TRAN TRI KHANG" userId="2b69f38f-e97b-4795-a559-774dc1ef1bed" providerId="ADAL" clId="{994E5A1F-2548-48A0-8E4A-BB0099C8FC6D}" dt="2022-07-30T13:02:54.430" v="21" actId="2711"/>
          <ac:spMkLst>
            <pc:docMk/>
            <pc:sldMk cId="0" sldId="261"/>
            <ac:spMk id="19" creationId="{C9CA1784-2E7C-C81F-42BC-51CC3BD78F40}"/>
          </ac:spMkLst>
        </pc:spChg>
        <pc:spChg chg="mod">
          <ac:chgData name="TRAN TRI KHANG" userId="2b69f38f-e97b-4795-a559-774dc1ef1bed" providerId="ADAL" clId="{994E5A1F-2548-48A0-8E4A-BB0099C8FC6D}" dt="2022-07-30T13:02:54.430" v="21" actId="2711"/>
          <ac:spMkLst>
            <pc:docMk/>
            <pc:sldMk cId="0" sldId="261"/>
            <ac:spMk id="20" creationId="{E606AF29-1D4C-B160-B04C-9BD9001FFEDE}"/>
          </ac:spMkLst>
        </pc:spChg>
      </pc:sldChg>
      <pc:sldChg chg="modSp mod">
        <pc:chgData name="TRAN TRI KHANG" userId="2b69f38f-e97b-4795-a559-774dc1ef1bed" providerId="ADAL" clId="{994E5A1F-2548-48A0-8E4A-BB0099C8FC6D}" dt="2022-07-30T13:40:09.527" v="25" actId="2711"/>
        <pc:sldMkLst>
          <pc:docMk/>
          <pc:sldMk cId="0" sldId="262"/>
        </pc:sldMkLst>
        <pc:spChg chg="mod">
          <ac:chgData name="TRAN TRI KHANG" userId="2b69f38f-e97b-4795-a559-774dc1ef1bed" providerId="ADAL" clId="{994E5A1F-2548-48A0-8E4A-BB0099C8FC6D}" dt="2022-07-30T13:03:57.604" v="24" actId="2711"/>
          <ac:spMkLst>
            <pc:docMk/>
            <pc:sldMk cId="0" sldId="262"/>
            <ac:spMk id="36" creationId="{00000000-0000-0000-0000-000000000000}"/>
          </ac:spMkLst>
        </pc:spChg>
        <pc:spChg chg="mod">
          <ac:chgData name="TRAN TRI KHANG" userId="2b69f38f-e97b-4795-a559-774dc1ef1bed" providerId="ADAL" clId="{994E5A1F-2548-48A0-8E4A-BB0099C8FC6D}" dt="2022-07-30T13:40:09.527" v="25" actId="2711"/>
          <ac:spMkLst>
            <pc:docMk/>
            <pc:sldMk cId="0" sldId="262"/>
            <ac:spMk id="39" creationId="{F1925E5D-491B-9624-1C19-AEFEDCEA4DE3}"/>
          </ac:spMkLst>
        </pc:spChg>
        <pc:spChg chg="mod">
          <ac:chgData name="TRAN TRI KHANG" userId="2b69f38f-e97b-4795-a559-774dc1ef1bed" providerId="ADAL" clId="{994E5A1F-2548-48A0-8E4A-BB0099C8FC6D}" dt="2022-07-30T13:40:09.527" v="25" actId="2711"/>
          <ac:spMkLst>
            <pc:docMk/>
            <pc:sldMk cId="0" sldId="262"/>
            <ac:spMk id="40" creationId="{CBD002A5-B045-71EE-47BC-0F52345BF220}"/>
          </ac:spMkLst>
        </pc:spChg>
      </pc:sldChg>
      <pc:sldChg chg="modSp mod">
        <pc:chgData name="TRAN TRI KHANG" userId="2b69f38f-e97b-4795-a559-774dc1ef1bed" providerId="ADAL" clId="{994E5A1F-2548-48A0-8E4A-BB0099C8FC6D}" dt="2022-07-30T13:41:11.880" v="33" actId="1035"/>
        <pc:sldMkLst>
          <pc:docMk/>
          <pc:sldMk cId="0" sldId="263"/>
        </pc:sldMkLst>
        <pc:spChg chg="mod">
          <ac:chgData name="TRAN TRI KHANG" userId="2b69f38f-e97b-4795-a559-774dc1ef1bed" providerId="ADAL" clId="{994E5A1F-2548-48A0-8E4A-BB0099C8FC6D}" dt="2022-07-30T13:41:11.880" v="33" actId="1035"/>
          <ac:spMkLst>
            <pc:docMk/>
            <pc:sldMk cId="0" sldId="263"/>
            <ac:spMk id="9" creationId="{00000000-0000-0000-0000-000000000000}"/>
          </ac:spMkLst>
        </pc:spChg>
        <pc:spChg chg="mod">
          <ac:chgData name="TRAN TRI KHANG" userId="2b69f38f-e97b-4795-a559-774dc1ef1bed" providerId="ADAL" clId="{994E5A1F-2548-48A0-8E4A-BB0099C8FC6D}" dt="2022-07-30T13:40:37.471" v="27" actId="2711"/>
          <ac:spMkLst>
            <pc:docMk/>
            <pc:sldMk cId="0" sldId="263"/>
            <ac:spMk id="19" creationId="{00000000-0000-0000-0000-000000000000}"/>
          </ac:spMkLst>
        </pc:spChg>
        <pc:spChg chg="mod">
          <ac:chgData name="TRAN TRI KHANG" userId="2b69f38f-e97b-4795-a559-774dc1ef1bed" providerId="ADAL" clId="{994E5A1F-2548-48A0-8E4A-BB0099C8FC6D}" dt="2022-07-30T13:40:43.209" v="28" actId="14100"/>
          <ac:spMkLst>
            <pc:docMk/>
            <pc:sldMk cId="0" sldId="263"/>
            <ac:spMk id="22" creationId="{00000000-0000-0000-0000-000000000000}"/>
          </ac:spMkLst>
        </pc:spChg>
        <pc:spChg chg="mod">
          <ac:chgData name="TRAN TRI KHANG" userId="2b69f38f-e97b-4795-a559-774dc1ef1bed" providerId="ADAL" clId="{994E5A1F-2548-48A0-8E4A-BB0099C8FC6D}" dt="2022-07-30T13:40:29.289" v="26" actId="2711"/>
          <ac:spMkLst>
            <pc:docMk/>
            <pc:sldMk cId="0" sldId="263"/>
            <ac:spMk id="46" creationId="{06B800B2-72B3-E65E-8402-C7655FCF37E2}"/>
          </ac:spMkLst>
        </pc:spChg>
        <pc:spChg chg="mod">
          <ac:chgData name="TRAN TRI KHANG" userId="2b69f38f-e97b-4795-a559-774dc1ef1bed" providerId="ADAL" clId="{994E5A1F-2548-48A0-8E4A-BB0099C8FC6D}" dt="2022-07-30T13:40:29.289" v="26" actId="2711"/>
          <ac:spMkLst>
            <pc:docMk/>
            <pc:sldMk cId="0" sldId="263"/>
            <ac:spMk id="47" creationId="{52168CA6-6235-3F74-43E3-7E9F53A8A3A7}"/>
          </ac:spMkLst>
        </pc:spChg>
      </pc:sldChg>
      <pc:sldChg chg="modSp mod">
        <pc:chgData name="TRAN TRI KHANG" userId="2b69f38f-e97b-4795-a559-774dc1ef1bed" providerId="ADAL" clId="{994E5A1F-2548-48A0-8E4A-BB0099C8FC6D}" dt="2022-07-30T13:41:31.810" v="35" actId="2711"/>
        <pc:sldMkLst>
          <pc:docMk/>
          <pc:sldMk cId="0" sldId="264"/>
        </pc:sldMkLst>
        <pc:spChg chg="mod">
          <ac:chgData name="TRAN TRI KHANG" userId="2b69f38f-e97b-4795-a559-774dc1ef1bed" providerId="ADAL" clId="{994E5A1F-2548-48A0-8E4A-BB0099C8FC6D}" dt="2022-07-30T13:41:21.648" v="34" actId="2711"/>
          <ac:spMkLst>
            <pc:docMk/>
            <pc:sldMk cId="0" sldId="264"/>
            <ac:spMk id="26" creationId="{00000000-0000-0000-0000-000000000000}"/>
          </ac:spMkLst>
        </pc:spChg>
        <pc:spChg chg="mod">
          <ac:chgData name="TRAN TRI KHANG" userId="2b69f38f-e97b-4795-a559-774dc1ef1bed" providerId="ADAL" clId="{994E5A1F-2548-48A0-8E4A-BB0099C8FC6D}" dt="2022-07-30T13:41:31.810" v="35" actId="2711"/>
          <ac:spMkLst>
            <pc:docMk/>
            <pc:sldMk cId="0" sldId="264"/>
            <ac:spMk id="30" creationId="{F0EE2533-F97F-C3DC-465D-6AD7C95519A7}"/>
          </ac:spMkLst>
        </pc:spChg>
        <pc:spChg chg="mod">
          <ac:chgData name="TRAN TRI KHANG" userId="2b69f38f-e97b-4795-a559-774dc1ef1bed" providerId="ADAL" clId="{994E5A1F-2548-48A0-8E4A-BB0099C8FC6D}" dt="2022-07-30T13:41:31.810" v="35" actId="2711"/>
          <ac:spMkLst>
            <pc:docMk/>
            <pc:sldMk cId="0" sldId="264"/>
            <ac:spMk id="31" creationId="{6A335983-02B4-5BEB-E629-A4309D2193C0}"/>
          </ac:spMkLst>
        </pc:spChg>
      </pc:sldChg>
      <pc:sldChg chg="modSp mod">
        <pc:chgData name="TRAN TRI KHANG" userId="2b69f38f-e97b-4795-a559-774dc1ef1bed" providerId="ADAL" clId="{994E5A1F-2548-48A0-8E4A-BB0099C8FC6D}" dt="2022-07-30T13:41:50.538" v="36" actId="2711"/>
        <pc:sldMkLst>
          <pc:docMk/>
          <pc:sldMk cId="0" sldId="265"/>
        </pc:sldMkLst>
        <pc:spChg chg="mod">
          <ac:chgData name="TRAN TRI KHANG" userId="2b69f38f-e97b-4795-a559-774dc1ef1bed" providerId="ADAL" clId="{994E5A1F-2548-48A0-8E4A-BB0099C8FC6D}" dt="2022-07-30T13:41:50.538" v="36" actId="2711"/>
          <ac:spMkLst>
            <pc:docMk/>
            <pc:sldMk cId="0" sldId="265"/>
            <ac:spMk id="20" creationId="{8F87B6B6-8820-C2FA-B80C-85814B3AEA6D}"/>
          </ac:spMkLst>
        </pc:spChg>
        <pc:spChg chg="mod">
          <ac:chgData name="TRAN TRI KHANG" userId="2b69f38f-e97b-4795-a559-774dc1ef1bed" providerId="ADAL" clId="{994E5A1F-2548-48A0-8E4A-BB0099C8FC6D}" dt="2022-07-30T13:41:50.538" v="36" actId="2711"/>
          <ac:spMkLst>
            <pc:docMk/>
            <pc:sldMk cId="0" sldId="265"/>
            <ac:spMk id="21" creationId="{F4F24AF8-B64C-D756-01B1-58898C6702BD}"/>
          </ac:spMkLst>
        </pc:spChg>
      </pc:sldChg>
      <pc:sldChg chg="modSp mod">
        <pc:chgData name="TRAN TRI KHANG" userId="2b69f38f-e97b-4795-a559-774dc1ef1bed" providerId="ADAL" clId="{994E5A1F-2548-48A0-8E4A-BB0099C8FC6D}" dt="2022-07-30T13:42:19.897" v="39" actId="123"/>
        <pc:sldMkLst>
          <pc:docMk/>
          <pc:sldMk cId="0" sldId="266"/>
        </pc:sldMkLst>
        <pc:spChg chg="mod">
          <ac:chgData name="TRAN TRI KHANG" userId="2b69f38f-e97b-4795-a559-774dc1ef1bed" providerId="ADAL" clId="{994E5A1F-2548-48A0-8E4A-BB0099C8FC6D}" dt="2022-07-30T13:42:05.946" v="37" actId="2711"/>
          <ac:spMkLst>
            <pc:docMk/>
            <pc:sldMk cId="0" sldId="266"/>
            <ac:spMk id="12" creationId="{00000000-0000-0000-0000-000000000000}"/>
          </ac:spMkLst>
        </pc:spChg>
        <pc:spChg chg="mod">
          <ac:chgData name="TRAN TRI KHANG" userId="2b69f38f-e97b-4795-a559-774dc1ef1bed" providerId="ADAL" clId="{994E5A1F-2548-48A0-8E4A-BB0099C8FC6D}" dt="2022-07-30T13:42:05.946" v="37" actId="2711"/>
          <ac:spMkLst>
            <pc:docMk/>
            <pc:sldMk cId="0" sldId="266"/>
            <ac:spMk id="16" creationId="{E1CD8D10-55D2-5B58-3A66-66A4BED46C1A}"/>
          </ac:spMkLst>
        </pc:spChg>
        <pc:spChg chg="mod">
          <ac:chgData name="TRAN TRI KHANG" userId="2b69f38f-e97b-4795-a559-774dc1ef1bed" providerId="ADAL" clId="{994E5A1F-2548-48A0-8E4A-BB0099C8FC6D}" dt="2022-07-30T13:42:05.946" v="37" actId="2711"/>
          <ac:spMkLst>
            <pc:docMk/>
            <pc:sldMk cId="0" sldId="266"/>
            <ac:spMk id="17" creationId="{C0203F7F-D9FC-6A00-21E2-F21CD9E9EFE9}"/>
          </ac:spMkLst>
        </pc:spChg>
        <pc:spChg chg="mod">
          <ac:chgData name="TRAN TRI KHANG" userId="2b69f38f-e97b-4795-a559-774dc1ef1bed" providerId="ADAL" clId="{994E5A1F-2548-48A0-8E4A-BB0099C8FC6D}" dt="2022-07-30T13:42:05.946" v="37" actId="2711"/>
          <ac:spMkLst>
            <pc:docMk/>
            <pc:sldMk cId="0" sldId="266"/>
            <ac:spMk id="19" creationId="{5A928893-56FE-C994-BD1C-588B528CA0ED}"/>
          </ac:spMkLst>
        </pc:spChg>
        <pc:graphicFrameChg chg="modGraphic">
          <ac:chgData name="TRAN TRI KHANG" userId="2b69f38f-e97b-4795-a559-774dc1ef1bed" providerId="ADAL" clId="{994E5A1F-2548-48A0-8E4A-BB0099C8FC6D}" dt="2022-07-30T13:42:19.897" v="39" actId="123"/>
          <ac:graphicFrameMkLst>
            <pc:docMk/>
            <pc:sldMk cId="0" sldId="266"/>
            <ac:graphicFrameMk id="11" creationId="{00000000-0000-0000-0000-000000000000}"/>
          </ac:graphicFrameMkLst>
        </pc:graphicFrameChg>
      </pc:sldChg>
      <pc:sldChg chg="addSp delSp modSp mod addAnim delAnim modAnim">
        <pc:chgData name="TRAN TRI KHANG" userId="2b69f38f-e97b-4795-a559-774dc1ef1bed" providerId="ADAL" clId="{994E5A1F-2548-48A0-8E4A-BB0099C8FC6D}" dt="2022-07-30T13:43:26.677" v="53" actId="20577"/>
        <pc:sldMkLst>
          <pc:docMk/>
          <pc:sldMk cId="0" sldId="267"/>
        </pc:sldMkLst>
        <pc:spChg chg="del">
          <ac:chgData name="TRAN TRI KHANG" userId="2b69f38f-e97b-4795-a559-774dc1ef1bed" providerId="ADAL" clId="{994E5A1F-2548-48A0-8E4A-BB0099C8FC6D}" dt="2022-07-30T13:43:01.889" v="47" actId="478"/>
          <ac:spMkLst>
            <pc:docMk/>
            <pc:sldMk cId="0" sldId="267"/>
            <ac:spMk id="9" creationId="{00000000-0000-0000-0000-000000000000}"/>
          </ac:spMkLst>
        </pc:spChg>
        <pc:spChg chg="mod">
          <ac:chgData name="TRAN TRI KHANG" userId="2b69f38f-e97b-4795-a559-774dc1ef1bed" providerId="ADAL" clId="{994E5A1F-2548-48A0-8E4A-BB0099C8FC6D}" dt="2022-07-30T13:43:26.677" v="53" actId="20577"/>
          <ac:spMkLst>
            <pc:docMk/>
            <pc:sldMk cId="0" sldId="267"/>
            <ac:spMk id="14" creationId="{0E8959E4-9BFB-5BA5-EFED-21FE3F410661}"/>
          </ac:spMkLst>
        </pc:spChg>
        <pc:spChg chg="add mod">
          <ac:chgData name="TRAN TRI KHANG" userId="2b69f38f-e97b-4795-a559-774dc1ef1bed" providerId="ADAL" clId="{994E5A1F-2548-48A0-8E4A-BB0099C8FC6D}" dt="2022-07-30T13:43:06.080" v="48" actId="1076"/>
          <ac:spMkLst>
            <pc:docMk/>
            <pc:sldMk cId="0" sldId="267"/>
            <ac:spMk id="17" creationId="{8D0FE1DC-4115-9BD0-B4A0-B18D348CA8D8}"/>
          </ac:spMkLst>
        </pc:spChg>
        <pc:spChg chg="mod">
          <ac:chgData name="TRAN TRI KHANG" userId="2b69f38f-e97b-4795-a559-774dc1ef1bed" providerId="ADAL" clId="{994E5A1F-2548-48A0-8E4A-BB0099C8FC6D}" dt="2022-07-30T13:42:39.781" v="45" actId="2711"/>
          <ac:spMkLst>
            <pc:docMk/>
            <pc:sldMk cId="0" sldId="267"/>
            <ac:spMk id="20" creationId="{9F847473-C194-7ADA-D721-D8DC6885C66A}"/>
          </ac:spMkLst>
        </pc:spChg>
        <pc:spChg chg="mod">
          <ac:chgData name="TRAN TRI KHANG" userId="2b69f38f-e97b-4795-a559-774dc1ef1bed" providerId="ADAL" clId="{994E5A1F-2548-48A0-8E4A-BB0099C8FC6D}" dt="2022-07-30T13:42:39.781" v="45" actId="2711"/>
          <ac:spMkLst>
            <pc:docMk/>
            <pc:sldMk cId="0" sldId="267"/>
            <ac:spMk id="21" creationId="{DB2A160B-E790-C00A-67CF-92EE4A45DE50}"/>
          </ac:spMkLst>
        </pc:spChg>
        <pc:spChg chg="mod">
          <ac:chgData name="TRAN TRI KHANG" userId="2b69f38f-e97b-4795-a559-774dc1ef1bed" providerId="ADAL" clId="{994E5A1F-2548-48A0-8E4A-BB0099C8FC6D}" dt="2022-07-30T13:42:36.859" v="44" actId="571"/>
          <ac:spMkLst>
            <pc:docMk/>
            <pc:sldMk cId="0" sldId="267"/>
            <ac:spMk id="22" creationId="{342321FB-B185-C430-13F0-8D292823EF5D}"/>
          </ac:spMkLst>
        </pc:spChg>
        <pc:spChg chg="mod">
          <ac:chgData name="TRAN TRI KHANG" userId="2b69f38f-e97b-4795-a559-774dc1ef1bed" providerId="ADAL" clId="{994E5A1F-2548-48A0-8E4A-BB0099C8FC6D}" dt="2022-07-30T13:42:39.781" v="45" actId="2711"/>
          <ac:spMkLst>
            <pc:docMk/>
            <pc:sldMk cId="0" sldId="267"/>
            <ac:spMk id="23" creationId="{63A2C1CE-23DE-F272-8A16-C756C5803F33}"/>
          </ac:spMkLst>
        </pc:spChg>
        <pc:grpChg chg="add mod">
          <ac:chgData name="TRAN TRI KHANG" userId="2b69f38f-e97b-4795-a559-774dc1ef1bed" providerId="ADAL" clId="{994E5A1F-2548-48A0-8E4A-BB0099C8FC6D}" dt="2022-07-30T13:42:36.859" v="44" actId="571"/>
          <ac:grpSpMkLst>
            <pc:docMk/>
            <pc:sldMk cId="0" sldId="267"/>
            <ac:grpSpMk id="18" creationId="{7776D054-BF26-2960-27C2-B4216165F332}"/>
          </ac:grpSpMkLst>
        </pc:grpChg>
        <pc:grpChg chg="mod">
          <ac:chgData name="TRAN TRI KHANG" userId="2b69f38f-e97b-4795-a559-774dc1ef1bed" providerId="ADAL" clId="{994E5A1F-2548-48A0-8E4A-BB0099C8FC6D}" dt="2022-07-30T13:42:36.859" v="44" actId="571"/>
          <ac:grpSpMkLst>
            <pc:docMk/>
            <pc:sldMk cId="0" sldId="267"/>
            <ac:grpSpMk id="19" creationId="{64A5FA95-1484-647E-CD25-2E2A269C0E0A}"/>
          </ac:grpSpMkLst>
        </pc:grpChg>
        <pc:graphicFrameChg chg="modGraphic">
          <ac:chgData name="TRAN TRI KHANG" userId="2b69f38f-e97b-4795-a559-774dc1ef1bed" providerId="ADAL" clId="{994E5A1F-2548-48A0-8E4A-BB0099C8FC6D}" dt="2022-07-30T13:43:17.408" v="51" actId="122"/>
          <ac:graphicFrameMkLst>
            <pc:docMk/>
            <pc:sldMk cId="0" sldId="267"/>
            <ac:graphicFrameMk id="8" creationId="{00000000-0000-0000-0000-000000000000}"/>
          </ac:graphicFrameMkLst>
        </pc:graphicFrameChg>
      </pc:sldChg>
      <pc:sldChg chg="modSp mod">
        <pc:chgData name="TRAN TRI KHANG" userId="2b69f38f-e97b-4795-a559-774dc1ef1bed" providerId="ADAL" clId="{994E5A1F-2548-48A0-8E4A-BB0099C8FC6D}" dt="2022-07-30T13:43:50.773" v="56" actId="123"/>
        <pc:sldMkLst>
          <pc:docMk/>
          <pc:sldMk cId="0" sldId="268"/>
        </pc:sldMkLst>
        <pc:spChg chg="mod">
          <ac:chgData name="TRAN TRI KHANG" userId="2b69f38f-e97b-4795-a559-774dc1ef1bed" providerId="ADAL" clId="{994E5A1F-2548-48A0-8E4A-BB0099C8FC6D}" dt="2022-07-30T13:43:40.389" v="54" actId="2711"/>
          <ac:spMkLst>
            <pc:docMk/>
            <pc:sldMk cId="0" sldId="268"/>
            <ac:spMk id="12" creationId="{7B223F49-1CEF-8A86-60EC-38DC80654EE8}"/>
          </ac:spMkLst>
        </pc:spChg>
        <pc:spChg chg="mod">
          <ac:chgData name="TRAN TRI KHANG" userId="2b69f38f-e97b-4795-a559-774dc1ef1bed" providerId="ADAL" clId="{994E5A1F-2548-48A0-8E4A-BB0099C8FC6D}" dt="2022-07-30T13:43:40.389" v="54" actId="2711"/>
          <ac:spMkLst>
            <pc:docMk/>
            <pc:sldMk cId="0" sldId="268"/>
            <ac:spMk id="13" creationId="{A000D137-80DD-48A4-0248-E3E3F00A5BA0}"/>
          </ac:spMkLst>
        </pc:spChg>
        <pc:spChg chg="mod">
          <ac:chgData name="TRAN TRI KHANG" userId="2b69f38f-e97b-4795-a559-774dc1ef1bed" providerId="ADAL" clId="{994E5A1F-2548-48A0-8E4A-BB0099C8FC6D}" dt="2022-07-30T13:43:40.389" v="54" actId="2711"/>
          <ac:spMkLst>
            <pc:docMk/>
            <pc:sldMk cId="0" sldId="268"/>
            <ac:spMk id="15" creationId="{D772AF1F-BB07-FC2C-3A02-192E3197E5BD}"/>
          </ac:spMkLst>
        </pc:spChg>
        <pc:graphicFrameChg chg="modGraphic">
          <ac:chgData name="TRAN TRI KHANG" userId="2b69f38f-e97b-4795-a559-774dc1ef1bed" providerId="ADAL" clId="{994E5A1F-2548-48A0-8E4A-BB0099C8FC6D}" dt="2022-07-30T13:43:50.773" v="56" actId="123"/>
          <ac:graphicFrameMkLst>
            <pc:docMk/>
            <pc:sldMk cId="0" sldId="268"/>
            <ac:graphicFrameMk id="8" creationId="{00000000-0000-0000-0000-000000000000}"/>
          </ac:graphicFrameMkLst>
        </pc:graphicFrameChg>
      </pc:sldChg>
      <pc:sldChg chg="modSp mod">
        <pc:chgData name="TRAN TRI KHANG" userId="2b69f38f-e97b-4795-a559-774dc1ef1bed" providerId="ADAL" clId="{994E5A1F-2548-48A0-8E4A-BB0099C8FC6D}" dt="2022-07-30T13:44:20.363" v="60" actId="123"/>
        <pc:sldMkLst>
          <pc:docMk/>
          <pc:sldMk cId="0" sldId="269"/>
        </pc:sldMkLst>
        <pc:spChg chg="mod">
          <ac:chgData name="TRAN TRI KHANG" userId="2b69f38f-e97b-4795-a559-774dc1ef1bed" providerId="ADAL" clId="{994E5A1F-2548-48A0-8E4A-BB0099C8FC6D}" dt="2022-07-30T13:44:10.105" v="58" actId="2711"/>
          <ac:spMkLst>
            <pc:docMk/>
            <pc:sldMk cId="0" sldId="269"/>
            <ac:spMk id="12" creationId="{8C31EA4E-09B7-98A2-42B6-3D742983524F}"/>
          </ac:spMkLst>
        </pc:spChg>
        <pc:spChg chg="mod">
          <ac:chgData name="TRAN TRI KHANG" userId="2b69f38f-e97b-4795-a559-774dc1ef1bed" providerId="ADAL" clId="{994E5A1F-2548-48A0-8E4A-BB0099C8FC6D}" dt="2022-07-30T13:44:10.105" v="58" actId="2711"/>
          <ac:spMkLst>
            <pc:docMk/>
            <pc:sldMk cId="0" sldId="269"/>
            <ac:spMk id="13" creationId="{0F977CE1-DFD3-FC24-BF16-7C6F097A3BF1}"/>
          </ac:spMkLst>
        </pc:spChg>
        <pc:graphicFrameChg chg="modGraphic">
          <ac:chgData name="TRAN TRI KHANG" userId="2b69f38f-e97b-4795-a559-774dc1ef1bed" providerId="ADAL" clId="{994E5A1F-2548-48A0-8E4A-BB0099C8FC6D}" dt="2022-07-30T13:44:20.363" v="60" actId="123"/>
          <ac:graphicFrameMkLst>
            <pc:docMk/>
            <pc:sldMk cId="0" sldId="269"/>
            <ac:graphicFrameMk id="8" creationId="{00000000-0000-0000-0000-000000000000}"/>
          </ac:graphicFrameMkLst>
        </pc:graphicFrameChg>
      </pc:sldChg>
      <pc:sldChg chg="modSp mod">
        <pc:chgData name="TRAN TRI KHANG" userId="2b69f38f-e97b-4795-a559-774dc1ef1bed" providerId="ADAL" clId="{994E5A1F-2548-48A0-8E4A-BB0099C8FC6D}" dt="2022-07-30T13:45:08.100" v="64" actId="2711"/>
        <pc:sldMkLst>
          <pc:docMk/>
          <pc:sldMk cId="0" sldId="270"/>
        </pc:sldMkLst>
        <pc:spChg chg="mod">
          <ac:chgData name="TRAN TRI KHANG" userId="2b69f38f-e97b-4795-a559-774dc1ef1bed" providerId="ADAL" clId="{994E5A1F-2548-48A0-8E4A-BB0099C8FC6D}" dt="2022-07-30T13:44:32.334" v="61" actId="2711"/>
          <ac:spMkLst>
            <pc:docMk/>
            <pc:sldMk cId="0" sldId="270"/>
            <ac:spMk id="12" creationId="{00000000-0000-0000-0000-000000000000}"/>
          </ac:spMkLst>
        </pc:spChg>
        <pc:spChg chg="mod">
          <ac:chgData name="TRAN TRI KHANG" userId="2b69f38f-e97b-4795-a559-774dc1ef1bed" providerId="ADAL" clId="{994E5A1F-2548-48A0-8E4A-BB0099C8FC6D}" dt="2022-07-30T13:45:01.576" v="63"/>
          <ac:spMkLst>
            <pc:docMk/>
            <pc:sldMk cId="0" sldId="270"/>
            <ac:spMk id="13" creationId="{00000000-0000-0000-0000-000000000000}"/>
          </ac:spMkLst>
        </pc:spChg>
        <pc:spChg chg="mod">
          <ac:chgData name="TRAN TRI KHANG" userId="2b69f38f-e97b-4795-a559-774dc1ef1bed" providerId="ADAL" clId="{994E5A1F-2548-48A0-8E4A-BB0099C8FC6D}" dt="2022-07-30T13:45:08.100" v="64" actId="2711"/>
          <ac:spMkLst>
            <pc:docMk/>
            <pc:sldMk cId="0" sldId="270"/>
            <ac:spMk id="17" creationId="{C9C4ACB4-9D78-1119-7187-2D5E5C9A4368}"/>
          </ac:spMkLst>
        </pc:spChg>
        <pc:spChg chg="mod">
          <ac:chgData name="TRAN TRI KHANG" userId="2b69f38f-e97b-4795-a559-774dc1ef1bed" providerId="ADAL" clId="{994E5A1F-2548-48A0-8E4A-BB0099C8FC6D}" dt="2022-07-30T13:45:08.100" v="64" actId="2711"/>
          <ac:spMkLst>
            <pc:docMk/>
            <pc:sldMk cId="0" sldId="270"/>
            <ac:spMk id="18" creationId="{F58FC8BE-9030-4474-AC1D-EE2BD6221CFB}"/>
          </ac:spMkLst>
        </pc:spChg>
        <pc:spChg chg="mod">
          <ac:chgData name="TRAN TRI KHANG" userId="2b69f38f-e97b-4795-a559-774dc1ef1bed" providerId="ADAL" clId="{994E5A1F-2548-48A0-8E4A-BB0099C8FC6D}" dt="2022-07-30T13:45:08.100" v="64" actId="2711"/>
          <ac:spMkLst>
            <pc:docMk/>
            <pc:sldMk cId="0" sldId="270"/>
            <ac:spMk id="20" creationId="{68E5FD55-B2A5-44D0-2AC1-ADAFFB621CD9}"/>
          </ac:spMkLst>
        </pc:spChg>
      </pc:sldChg>
      <pc:sldChg chg="modSp mod">
        <pc:chgData name="TRAN TRI KHANG" userId="2b69f38f-e97b-4795-a559-774dc1ef1bed" providerId="ADAL" clId="{994E5A1F-2548-48A0-8E4A-BB0099C8FC6D}" dt="2022-07-30T13:45:22.083" v="66" actId="122"/>
        <pc:sldMkLst>
          <pc:docMk/>
          <pc:sldMk cId="0" sldId="271"/>
        </pc:sldMkLst>
        <pc:spChg chg="mod">
          <ac:chgData name="TRAN TRI KHANG" userId="2b69f38f-e97b-4795-a559-774dc1ef1bed" providerId="ADAL" clId="{994E5A1F-2548-48A0-8E4A-BB0099C8FC6D}" dt="2022-07-30T13:45:19.032" v="65" actId="2711"/>
          <ac:spMkLst>
            <pc:docMk/>
            <pc:sldMk cId="0" sldId="271"/>
            <ac:spMk id="16" creationId="{E14EED35-1844-8609-7302-2DAC2D37FD8A}"/>
          </ac:spMkLst>
        </pc:spChg>
        <pc:spChg chg="mod">
          <ac:chgData name="TRAN TRI KHANG" userId="2b69f38f-e97b-4795-a559-774dc1ef1bed" providerId="ADAL" clId="{994E5A1F-2548-48A0-8E4A-BB0099C8FC6D}" dt="2022-07-30T13:45:19.032" v="65" actId="2711"/>
          <ac:spMkLst>
            <pc:docMk/>
            <pc:sldMk cId="0" sldId="271"/>
            <ac:spMk id="17" creationId="{291030E9-1901-4D8C-89CC-670F6A76D3B7}"/>
          </ac:spMkLst>
        </pc:spChg>
        <pc:spChg chg="mod">
          <ac:chgData name="TRAN TRI KHANG" userId="2b69f38f-e97b-4795-a559-774dc1ef1bed" providerId="ADAL" clId="{994E5A1F-2548-48A0-8E4A-BB0099C8FC6D}" dt="2022-07-30T13:45:19.032" v="65" actId="2711"/>
          <ac:spMkLst>
            <pc:docMk/>
            <pc:sldMk cId="0" sldId="271"/>
            <ac:spMk id="19" creationId="{134942EB-3889-85CC-B8E8-A68AED2BD1C1}"/>
          </ac:spMkLst>
        </pc:spChg>
        <pc:graphicFrameChg chg="modGraphic">
          <ac:chgData name="TRAN TRI KHANG" userId="2b69f38f-e97b-4795-a559-774dc1ef1bed" providerId="ADAL" clId="{994E5A1F-2548-48A0-8E4A-BB0099C8FC6D}" dt="2022-07-30T13:45:22.083" v="66" actId="122"/>
          <ac:graphicFrameMkLst>
            <pc:docMk/>
            <pc:sldMk cId="0" sldId="271"/>
            <ac:graphicFrameMk id="11" creationId="{00000000-0000-0000-0000-000000000000}"/>
          </ac:graphicFrameMkLst>
        </pc:graphicFrameChg>
      </pc:sldChg>
      <pc:sldChg chg="modSp mod">
        <pc:chgData name="TRAN TRI KHANG" userId="2b69f38f-e97b-4795-a559-774dc1ef1bed" providerId="ADAL" clId="{994E5A1F-2548-48A0-8E4A-BB0099C8FC6D}" dt="2022-07-30T13:45:42.313" v="68" actId="2711"/>
        <pc:sldMkLst>
          <pc:docMk/>
          <pc:sldMk cId="0" sldId="272"/>
        </pc:sldMkLst>
        <pc:spChg chg="mod">
          <ac:chgData name="TRAN TRI KHANG" userId="2b69f38f-e97b-4795-a559-774dc1ef1bed" providerId="ADAL" clId="{994E5A1F-2548-48A0-8E4A-BB0099C8FC6D}" dt="2022-07-30T13:45:38.371" v="67" actId="2711"/>
          <ac:spMkLst>
            <pc:docMk/>
            <pc:sldMk cId="0" sldId="272"/>
            <ac:spMk id="14" creationId="{00000000-0000-0000-0000-000000000000}"/>
          </ac:spMkLst>
        </pc:spChg>
        <pc:spChg chg="mod">
          <ac:chgData name="TRAN TRI KHANG" userId="2b69f38f-e97b-4795-a559-774dc1ef1bed" providerId="ADAL" clId="{994E5A1F-2548-48A0-8E4A-BB0099C8FC6D}" dt="2022-07-30T13:45:42.313" v="68" actId="2711"/>
          <ac:spMkLst>
            <pc:docMk/>
            <pc:sldMk cId="0" sldId="272"/>
            <ac:spMk id="39" creationId="{35298EA6-FF3F-AF37-329C-7FCF59573766}"/>
          </ac:spMkLst>
        </pc:spChg>
        <pc:spChg chg="mod">
          <ac:chgData name="TRAN TRI KHANG" userId="2b69f38f-e97b-4795-a559-774dc1ef1bed" providerId="ADAL" clId="{994E5A1F-2548-48A0-8E4A-BB0099C8FC6D}" dt="2022-07-30T13:45:42.313" v="68" actId="2711"/>
          <ac:spMkLst>
            <pc:docMk/>
            <pc:sldMk cId="0" sldId="272"/>
            <ac:spMk id="40" creationId="{70241361-C09E-D9FD-1AA3-89157AEC007F}"/>
          </ac:spMkLst>
        </pc:spChg>
        <pc:spChg chg="mod">
          <ac:chgData name="TRAN TRI KHANG" userId="2b69f38f-e97b-4795-a559-774dc1ef1bed" providerId="ADAL" clId="{994E5A1F-2548-48A0-8E4A-BB0099C8FC6D}" dt="2022-07-30T13:45:42.313" v="68" actId="2711"/>
          <ac:spMkLst>
            <pc:docMk/>
            <pc:sldMk cId="0" sldId="272"/>
            <ac:spMk id="42" creationId="{D321FFE1-1C94-64D2-498A-F57A73070EC9}"/>
          </ac:spMkLst>
        </pc:spChg>
      </pc:sldChg>
      <pc:sldChg chg="modSp mod">
        <pc:chgData name="TRAN TRI KHANG" userId="2b69f38f-e97b-4795-a559-774dc1ef1bed" providerId="ADAL" clId="{994E5A1F-2548-48A0-8E4A-BB0099C8FC6D}" dt="2022-07-30T13:46:01.034" v="69" actId="2711"/>
        <pc:sldMkLst>
          <pc:docMk/>
          <pc:sldMk cId="0" sldId="273"/>
        </pc:sldMkLst>
        <pc:spChg chg="mod">
          <ac:chgData name="TRAN TRI KHANG" userId="2b69f38f-e97b-4795-a559-774dc1ef1bed" providerId="ADAL" clId="{994E5A1F-2548-48A0-8E4A-BB0099C8FC6D}" dt="2022-07-30T13:46:01.034" v="69" actId="2711"/>
          <ac:spMkLst>
            <pc:docMk/>
            <pc:sldMk cId="0" sldId="273"/>
            <ac:spMk id="2" creationId="{00000000-0000-0000-0000-000000000000}"/>
          </ac:spMkLst>
        </pc:spChg>
        <pc:spChg chg="mod">
          <ac:chgData name="TRAN TRI KHANG" userId="2b69f38f-e97b-4795-a559-774dc1ef1bed" providerId="ADAL" clId="{994E5A1F-2548-48A0-8E4A-BB0099C8FC6D}" dt="2022-07-30T13:46:01.034" v="69" actId="2711"/>
          <ac:spMkLst>
            <pc:docMk/>
            <pc:sldMk cId="0" sldId="273"/>
            <ac:spMk id="18" creationId="{750BDE96-8AF1-DEFB-AE02-B91D654D7E8C}"/>
          </ac:spMkLst>
        </pc:spChg>
        <pc:spChg chg="mod">
          <ac:chgData name="TRAN TRI KHANG" userId="2b69f38f-e97b-4795-a559-774dc1ef1bed" providerId="ADAL" clId="{994E5A1F-2548-48A0-8E4A-BB0099C8FC6D}" dt="2022-07-30T13:46:01.034" v="69" actId="2711"/>
          <ac:spMkLst>
            <pc:docMk/>
            <pc:sldMk cId="0" sldId="273"/>
            <ac:spMk id="19" creationId="{321DB1AE-2BBB-17D1-01AC-9CD9114FFC72}"/>
          </ac:spMkLst>
        </pc:spChg>
        <pc:spChg chg="mod">
          <ac:chgData name="TRAN TRI KHANG" userId="2b69f38f-e97b-4795-a559-774dc1ef1bed" providerId="ADAL" clId="{994E5A1F-2548-48A0-8E4A-BB0099C8FC6D}" dt="2022-07-30T13:46:01.034" v="69" actId="2711"/>
          <ac:spMkLst>
            <pc:docMk/>
            <pc:sldMk cId="0" sldId="273"/>
            <ac:spMk id="21" creationId="{AFA1EA81-E797-DF81-1CDC-33034AC1E5E3}"/>
          </ac:spMkLst>
        </pc:spChg>
      </pc:sldChg>
      <pc:sldChg chg="modSp mod">
        <pc:chgData name="TRAN TRI KHANG" userId="2b69f38f-e97b-4795-a559-774dc1ef1bed" providerId="ADAL" clId="{994E5A1F-2548-48A0-8E4A-BB0099C8FC6D}" dt="2022-07-30T13:46:17.198" v="71" actId="14100"/>
        <pc:sldMkLst>
          <pc:docMk/>
          <pc:sldMk cId="0" sldId="274"/>
        </pc:sldMkLst>
        <pc:spChg chg="mod">
          <ac:chgData name="TRAN TRI KHANG" userId="2b69f38f-e97b-4795-a559-774dc1ef1bed" providerId="ADAL" clId="{994E5A1F-2548-48A0-8E4A-BB0099C8FC6D}" dt="2022-07-30T13:46:12.075" v="70" actId="2711"/>
          <ac:spMkLst>
            <pc:docMk/>
            <pc:sldMk cId="0" sldId="274"/>
            <ac:spMk id="14" creationId="{00000000-0000-0000-0000-000000000000}"/>
          </ac:spMkLst>
        </pc:spChg>
        <pc:spChg chg="mod">
          <ac:chgData name="TRAN TRI KHANG" userId="2b69f38f-e97b-4795-a559-774dc1ef1bed" providerId="ADAL" clId="{994E5A1F-2548-48A0-8E4A-BB0099C8FC6D}" dt="2022-07-30T13:46:17.198" v="71" actId="14100"/>
          <ac:spMkLst>
            <pc:docMk/>
            <pc:sldMk cId="0" sldId="274"/>
            <ac:spMk id="15" creationId="{00000000-0000-0000-0000-000000000000}"/>
          </ac:spMkLst>
        </pc:spChg>
        <pc:spChg chg="mod">
          <ac:chgData name="TRAN TRI KHANG" userId="2b69f38f-e97b-4795-a559-774dc1ef1bed" providerId="ADAL" clId="{994E5A1F-2548-48A0-8E4A-BB0099C8FC6D}" dt="2022-07-30T13:46:12.075" v="70" actId="2711"/>
          <ac:spMkLst>
            <pc:docMk/>
            <pc:sldMk cId="0" sldId="274"/>
            <ac:spMk id="38" creationId="{79FEC2C2-4A0F-CD77-4908-BEEA1CCD472E}"/>
          </ac:spMkLst>
        </pc:spChg>
        <pc:spChg chg="mod">
          <ac:chgData name="TRAN TRI KHANG" userId="2b69f38f-e97b-4795-a559-774dc1ef1bed" providerId="ADAL" clId="{994E5A1F-2548-48A0-8E4A-BB0099C8FC6D}" dt="2022-07-30T13:46:12.075" v="70" actId="2711"/>
          <ac:spMkLst>
            <pc:docMk/>
            <pc:sldMk cId="0" sldId="274"/>
            <ac:spMk id="39" creationId="{92EBAB74-32A3-3EE9-CBB2-E862B7456652}"/>
          </ac:spMkLst>
        </pc:spChg>
        <pc:spChg chg="mod">
          <ac:chgData name="TRAN TRI KHANG" userId="2b69f38f-e97b-4795-a559-774dc1ef1bed" providerId="ADAL" clId="{994E5A1F-2548-48A0-8E4A-BB0099C8FC6D}" dt="2022-07-30T13:46:12.075" v="70" actId="2711"/>
          <ac:spMkLst>
            <pc:docMk/>
            <pc:sldMk cId="0" sldId="274"/>
            <ac:spMk id="41" creationId="{E6411C74-37EE-BC6D-FC6D-302CEBF3A11F}"/>
          </ac:spMkLst>
        </pc:spChg>
      </pc:sldChg>
      <pc:sldChg chg="modSp mod">
        <pc:chgData name="TRAN TRI KHANG" userId="2b69f38f-e97b-4795-a559-774dc1ef1bed" providerId="ADAL" clId="{994E5A1F-2548-48A0-8E4A-BB0099C8FC6D}" dt="2022-07-30T13:46:57.912" v="74" actId="2711"/>
        <pc:sldMkLst>
          <pc:docMk/>
          <pc:sldMk cId="0" sldId="275"/>
        </pc:sldMkLst>
        <pc:spChg chg="mod">
          <ac:chgData name="TRAN TRI KHANG" userId="2b69f38f-e97b-4795-a559-774dc1ef1bed" providerId="ADAL" clId="{994E5A1F-2548-48A0-8E4A-BB0099C8FC6D}" dt="2022-07-30T13:46:53.467" v="73" actId="2711"/>
          <ac:spMkLst>
            <pc:docMk/>
            <pc:sldMk cId="0" sldId="275"/>
            <ac:spMk id="15" creationId="{00000000-0000-0000-0000-000000000000}"/>
          </ac:spMkLst>
        </pc:spChg>
        <pc:spChg chg="mod">
          <ac:chgData name="TRAN TRI KHANG" userId="2b69f38f-e97b-4795-a559-774dc1ef1bed" providerId="ADAL" clId="{994E5A1F-2548-48A0-8E4A-BB0099C8FC6D}" dt="2022-07-30T13:46:57.912" v="74" actId="2711"/>
          <ac:spMkLst>
            <pc:docMk/>
            <pc:sldMk cId="0" sldId="275"/>
            <ac:spMk id="24" creationId="{5CE6A86C-8EF9-17D3-B215-6B752F3D35F4}"/>
          </ac:spMkLst>
        </pc:spChg>
        <pc:spChg chg="mod">
          <ac:chgData name="TRAN TRI KHANG" userId="2b69f38f-e97b-4795-a559-774dc1ef1bed" providerId="ADAL" clId="{994E5A1F-2548-48A0-8E4A-BB0099C8FC6D}" dt="2022-07-30T13:46:57.912" v="74" actId="2711"/>
          <ac:spMkLst>
            <pc:docMk/>
            <pc:sldMk cId="0" sldId="275"/>
            <ac:spMk id="25" creationId="{DC2E7CEB-DE28-DDE6-33B1-E4A85EC9811F}"/>
          </ac:spMkLst>
        </pc:spChg>
        <pc:spChg chg="mod">
          <ac:chgData name="TRAN TRI KHANG" userId="2b69f38f-e97b-4795-a559-774dc1ef1bed" providerId="ADAL" clId="{994E5A1F-2548-48A0-8E4A-BB0099C8FC6D}" dt="2022-07-30T13:46:57.912" v="74" actId="2711"/>
          <ac:spMkLst>
            <pc:docMk/>
            <pc:sldMk cId="0" sldId="275"/>
            <ac:spMk id="27" creationId="{693A5348-F259-FBB2-5D00-18D61591854D}"/>
          </ac:spMkLst>
        </pc:spChg>
      </pc:sldChg>
    </pc:docChg>
  </pc:docChgLst>
  <pc:docChgLst>
    <pc:chgData name="TRAN TRI KHANG" userId="2b69f38f-e97b-4795-a559-774dc1ef1bed" providerId="ADAL" clId="{EB0FE2FF-CD18-4F7D-AB9D-6BE643F6C539}"/>
    <pc:docChg chg="modSld">
      <pc:chgData name="TRAN TRI KHANG" userId="2b69f38f-e97b-4795-a559-774dc1ef1bed" providerId="ADAL" clId="{EB0FE2FF-CD18-4F7D-AB9D-6BE643F6C539}" dt="2022-07-30T17:13:09.441" v="5"/>
      <pc:docMkLst>
        <pc:docMk/>
      </pc:docMkLst>
      <pc:sldChg chg="modSp mod">
        <pc:chgData name="TRAN TRI KHANG" userId="2b69f38f-e97b-4795-a559-774dc1ef1bed" providerId="ADAL" clId="{EB0FE2FF-CD18-4F7D-AB9D-6BE643F6C539}" dt="2022-07-30T17:12:12.996" v="2"/>
        <pc:sldMkLst>
          <pc:docMk/>
          <pc:sldMk cId="0" sldId="266"/>
        </pc:sldMkLst>
        <pc:spChg chg="mod">
          <ac:chgData name="TRAN TRI KHANG" userId="2b69f38f-e97b-4795-a559-774dc1ef1bed" providerId="ADAL" clId="{EB0FE2FF-CD18-4F7D-AB9D-6BE643F6C539}" dt="2022-07-30T17:12:12.996" v="2"/>
          <ac:spMkLst>
            <pc:docMk/>
            <pc:sldMk cId="0" sldId="266"/>
            <ac:spMk id="12" creationId="{00000000-0000-0000-0000-000000000000}"/>
          </ac:spMkLst>
        </pc:spChg>
      </pc:sldChg>
      <pc:sldChg chg="modSp modAnim">
        <pc:chgData name="TRAN TRI KHANG" userId="2b69f38f-e97b-4795-a559-774dc1ef1bed" providerId="ADAL" clId="{EB0FE2FF-CD18-4F7D-AB9D-6BE643F6C539}" dt="2022-07-30T17:12:37.814" v="4"/>
        <pc:sldMkLst>
          <pc:docMk/>
          <pc:sldMk cId="0" sldId="267"/>
        </pc:sldMkLst>
        <pc:spChg chg="mod">
          <ac:chgData name="TRAN TRI KHANG" userId="2b69f38f-e97b-4795-a559-774dc1ef1bed" providerId="ADAL" clId="{EB0FE2FF-CD18-4F7D-AB9D-6BE643F6C539}" dt="2022-07-30T17:12:32.706" v="3"/>
          <ac:spMkLst>
            <pc:docMk/>
            <pc:sldMk cId="0" sldId="267"/>
            <ac:spMk id="17" creationId="{8D0FE1DC-4115-9BD0-B4A0-B18D348CA8D8}"/>
          </ac:spMkLst>
        </pc:spChg>
      </pc:sldChg>
      <pc:sldChg chg="modSp">
        <pc:chgData name="TRAN TRI KHANG" userId="2b69f38f-e97b-4795-a559-774dc1ef1bed" providerId="ADAL" clId="{EB0FE2FF-CD18-4F7D-AB9D-6BE643F6C539}" dt="2022-07-30T17:13:09.441" v="5"/>
        <pc:sldMkLst>
          <pc:docMk/>
          <pc:sldMk cId="0" sldId="272"/>
        </pc:sldMkLst>
        <pc:spChg chg="mod">
          <ac:chgData name="TRAN TRI KHANG" userId="2b69f38f-e97b-4795-a559-774dc1ef1bed" providerId="ADAL" clId="{EB0FE2FF-CD18-4F7D-AB9D-6BE643F6C539}" dt="2022-07-30T17:13:09.441" v="5"/>
          <ac:spMkLst>
            <pc:docMk/>
            <pc:sldMk cId="0" sldId="272"/>
            <ac:spMk id="1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940C85-B10C-4113-9531-35F7FBAEBFC2}" type="datetimeFigureOut">
              <a:rPr lang="vi-VN" smtClean="0"/>
              <a:t>17/09/2023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3DF97-C766-4F2D-9FCC-71E4E75032E9}" type="slidenum">
              <a:rPr lang="vi-VN" smtClean="0"/>
              <a:t>‹#›</a:t>
            </a:fld>
            <a:endParaRPr lang="vi-VN"/>
          </a:p>
        </p:txBody>
      </p:sp>
    </p:spTree>
    <p:extLst>
      <p:ext uri="{BB962C8B-B14F-4D97-AF65-F5344CB8AC3E}">
        <p14:creationId xmlns:p14="http://schemas.microsoft.com/office/powerpoint/2010/main" val="315350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765"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4CF51B98-1BAE-494E-9B32-32C1577869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76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06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765"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4CF51B98-1BAE-494E-9B32-32C1577869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76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3780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342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074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162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249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488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694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 y="509297"/>
            <a:ext cx="18288000" cy="1086370"/>
          </a:xfrm>
          <a:prstGeom prst="rect">
            <a:avLst/>
          </a:prstGeom>
        </p:spPr>
        <p:txBody>
          <a:bodyPr lIns="68556" tIns="34289" rIns="68556" bIns="34289" anchor="ctr"/>
          <a:lstStyle>
            <a:lvl1pPr marL="0" indent="0" algn="ctr">
              <a:buNone/>
              <a:defRPr sz="82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313533" y="739178"/>
            <a:ext cx="3599282" cy="961876"/>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grpSp>
      <p:grpSp>
        <p:nvGrpSpPr>
          <p:cNvPr id="81" name="Graphic 41"/>
          <p:cNvGrpSpPr/>
          <p:nvPr userDrawn="1"/>
        </p:nvGrpSpPr>
        <p:grpSpPr>
          <a:xfrm>
            <a:off x="14391037" y="740114"/>
            <a:ext cx="3599282" cy="961876"/>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1210305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 y="509297"/>
            <a:ext cx="18288000" cy="1086370"/>
          </a:xfrm>
          <a:prstGeom prst="rect">
            <a:avLst/>
          </a:prstGeom>
        </p:spPr>
        <p:txBody>
          <a:bodyPr lIns="68556" tIns="34289" rIns="68556" bIns="34289" anchor="ctr"/>
          <a:lstStyle>
            <a:lvl1pPr marL="0" indent="0" algn="ctr">
              <a:buNone/>
              <a:defRPr sz="82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314432" y="734557"/>
            <a:ext cx="3603100" cy="967462"/>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a:cs typeface="+mn-cs"/>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a:cs typeface="+mn-cs"/>
              </a:endParaRPr>
            </a:p>
          </p:txBody>
        </p:sp>
      </p:grpSp>
      <p:grpSp>
        <p:nvGrpSpPr>
          <p:cNvPr id="81" name="Graphic 41"/>
          <p:cNvGrpSpPr/>
          <p:nvPr userDrawn="1"/>
        </p:nvGrpSpPr>
        <p:grpSpPr>
          <a:xfrm>
            <a:off x="14391037" y="740114"/>
            <a:ext cx="3599282" cy="961876"/>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909797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485298" y="509297"/>
            <a:ext cx="17359796" cy="1086370"/>
          </a:xfrm>
          <a:prstGeom prst="rect">
            <a:avLst/>
          </a:prstGeom>
        </p:spPr>
        <p:txBody>
          <a:bodyPr lIns="68556" tIns="34289" rIns="68556" bIns="34289" anchor="ctr"/>
          <a:lstStyle>
            <a:lvl1pPr marL="0" indent="0" algn="ctr">
              <a:buNone/>
              <a:defRPr sz="82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93366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2314590" y="3091178"/>
            <a:ext cx="5728628" cy="4296076"/>
          </a:xfrm>
          <a:prstGeom prst="rect">
            <a:avLst/>
          </a:prstGeom>
          <a:solidFill>
            <a:schemeClr val="bg1">
              <a:lumMod val="95000"/>
            </a:schemeClr>
          </a:solidFill>
          <a:ln w="12700">
            <a:noFill/>
          </a:ln>
        </p:spPr>
        <p:txBody>
          <a:bodyPr lIns="68556" tIns="34289" rIns="68556" bIns="34289" anchor="ctr"/>
          <a:lstStyle>
            <a:lvl1pPr marL="0" indent="0" algn="ctr">
              <a:buNone/>
              <a:defRPr sz="24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202392"/>
            <a:ext cx="18288000" cy="1066316"/>
          </a:xfrm>
          <a:prstGeom prst="rect">
            <a:avLst/>
          </a:prstGeom>
        </p:spPr>
        <p:txBody>
          <a:bodyPr lIns="68556" tIns="34289" rIns="68556" bIns="34289" anchor="ctr">
            <a:noAutofit/>
          </a:bodyPr>
          <a:lstStyle>
            <a:lvl1pPr algn="ctr">
              <a:defRPr sz="72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24937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1358536" y="2737672"/>
            <a:ext cx="3404460" cy="4104456"/>
          </a:xfrm>
          <a:prstGeom prst="rect">
            <a:avLst/>
          </a:prstGeom>
          <a:solidFill>
            <a:schemeClr val="bg1">
              <a:lumMod val="95000"/>
            </a:schemeClr>
          </a:solidFill>
        </p:spPr>
        <p:txBody>
          <a:bodyPr lIns="68556" tIns="34289" rIns="68556" bIns="34289" anchor="ctr"/>
          <a:lstStyle>
            <a:lvl1pPr marL="0" indent="0" algn="ctr">
              <a:buNone/>
              <a:defRPr sz="1800" baseline="0">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5422734" y="2737672"/>
            <a:ext cx="3404460" cy="4104456"/>
          </a:xfrm>
          <a:prstGeom prst="rect">
            <a:avLst/>
          </a:prstGeom>
          <a:solidFill>
            <a:schemeClr val="bg1">
              <a:lumMod val="95000"/>
            </a:schemeClr>
          </a:solidFill>
        </p:spPr>
        <p:txBody>
          <a:bodyPr lIns="68556" tIns="34289" rIns="68556" bIns="34289" anchor="ctr"/>
          <a:lstStyle>
            <a:lvl1pPr marL="0" indent="0" algn="ctr">
              <a:buNone/>
              <a:defRPr sz="1800" baseline="0">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9486932" y="2737672"/>
            <a:ext cx="3404460" cy="4104456"/>
          </a:xfrm>
          <a:prstGeom prst="rect">
            <a:avLst/>
          </a:prstGeom>
          <a:solidFill>
            <a:schemeClr val="bg1">
              <a:lumMod val="95000"/>
            </a:schemeClr>
          </a:solidFill>
        </p:spPr>
        <p:txBody>
          <a:bodyPr lIns="68556" tIns="34289" rIns="68556" bIns="34289" anchor="ctr"/>
          <a:lstStyle>
            <a:lvl1pPr marL="0" indent="0" algn="ctr">
              <a:buNone/>
              <a:defRPr sz="1800" baseline="0">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13551538" y="2737672"/>
            <a:ext cx="3404460" cy="4104456"/>
          </a:xfrm>
          <a:prstGeom prst="rect">
            <a:avLst/>
          </a:prstGeom>
          <a:solidFill>
            <a:schemeClr val="bg1">
              <a:lumMod val="95000"/>
            </a:schemeClr>
          </a:solidFill>
        </p:spPr>
        <p:txBody>
          <a:bodyPr lIns="68556" tIns="34289" rIns="68556" bIns="34289" anchor="ctr"/>
          <a:lstStyle>
            <a:lvl1pPr marL="0" indent="0" algn="ctr">
              <a:buNone/>
              <a:defRPr sz="1800" baseline="0">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2" y="509297"/>
            <a:ext cx="18288000" cy="1086370"/>
          </a:xfrm>
          <a:prstGeom prst="rect">
            <a:avLst/>
          </a:prstGeom>
        </p:spPr>
        <p:txBody>
          <a:bodyPr lIns="68556" tIns="34289" rIns="68556" bIns="34289" anchor="ctr"/>
          <a:lstStyle>
            <a:lvl1pPr marL="0" indent="0" algn="ctr">
              <a:buNone/>
              <a:defRPr sz="82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79939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10440144" cy="10287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1800">
                <a:solidFill>
                  <a:schemeClr val="tx1">
                    <a:lumMod val="75000"/>
                    <a:lumOff val="25000"/>
                  </a:schemeClr>
                </a:solidFill>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40320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8722510"/>
            <a:ext cx="18288000" cy="1617708"/>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12" tIns="68578" rIns="137112" bIns="68578" rtlCol="0" anchor="ctr"/>
          <a:lstStyle/>
          <a:p>
            <a:pPr marL="0" marR="0" lvl="0" indent="0" algn="ctr"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a:cs typeface="+mn-cs"/>
            </a:endParaRPr>
          </a:p>
        </p:txBody>
      </p:sp>
      <p:sp>
        <p:nvSpPr>
          <p:cNvPr id="8" name="Picture Placeholder 7"/>
          <p:cNvSpPr>
            <a:spLocks noGrp="1"/>
          </p:cNvSpPr>
          <p:nvPr>
            <p:ph type="pic" idx="10" hasCustomPrompt="1"/>
          </p:nvPr>
        </p:nvSpPr>
        <p:spPr>
          <a:xfrm>
            <a:off x="707348" y="327483"/>
            <a:ext cx="10272460" cy="9294286"/>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1800" baseline="0">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a:t>
            </a:r>
            <a:endParaRPr lang="ko-KR" altLang="en-US" dirty="0"/>
          </a:p>
        </p:txBody>
      </p:sp>
      <p:sp>
        <p:nvSpPr>
          <p:cNvPr id="11" name="Graphic 47"/>
          <p:cNvSpPr/>
          <p:nvPr userDrawn="1"/>
        </p:nvSpPr>
        <p:spPr>
          <a:xfrm>
            <a:off x="14438630" y="6095139"/>
            <a:ext cx="2271712" cy="340757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137112" tIns="68578" rIns="137112" bIns="68578"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12" name="Graphic 47"/>
          <p:cNvSpPr/>
          <p:nvPr userDrawn="1"/>
        </p:nvSpPr>
        <p:spPr>
          <a:xfrm>
            <a:off x="15932852" y="7200089"/>
            <a:ext cx="1771504" cy="2657254"/>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137112" tIns="68578" rIns="137112" bIns="68578"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13" name="Freeform: Shape 12"/>
          <p:cNvSpPr/>
          <p:nvPr userDrawn="1"/>
        </p:nvSpPr>
        <p:spPr>
          <a:xfrm>
            <a:off x="17662259" y="8024750"/>
            <a:ext cx="625774" cy="1683828"/>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137112" tIns="68578" rIns="137112" bIns="68578"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14" name="Graphic 47"/>
          <p:cNvSpPr/>
          <p:nvPr userDrawn="1"/>
        </p:nvSpPr>
        <p:spPr>
          <a:xfrm>
            <a:off x="1609751" y="8649073"/>
            <a:ext cx="503710" cy="755566"/>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137112" tIns="68578" rIns="137112" bIns="68578"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15" name="Graphic 47"/>
          <p:cNvSpPr/>
          <p:nvPr userDrawn="1"/>
        </p:nvSpPr>
        <p:spPr>
          <a:xfrm>
            <a:off x="-2" y="7791403"/>
            <a:ext cx="1012728" cy="1519094"/>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137112" tIns="68578" rIns="137112" bIns="68578"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16" name="Graphic 47"/>
          <p:cNvSpPr/>
          <p:nvPr userDrawn="1"/>
        </p:nvSpPr>
        <p:spPr>
          <a:xfrm>
            <a:off x="2085834" y="8501789"/>
            <a:ext cx="700052" cy="1050078"/>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137112" tIns="68578" rIns="137112" bIns="68578"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17" name="Graphic 47"/>
          <p:cNvSpPr/>
          <p:nvPr userDrawn="1"/>
        </p:nvSpPr>
        <p:spPr>
          <a:xfrm>
            <a:off x="4799648" y="8490138"/>
            <a:ext cx="620080" cy="93012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137112" tIns="68578" rIns="137112" bIns="68578"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18" name="Graphic 47"/>
          <p:cNvSpPr/>
          <p:nvPr userDrawn="1"/>
        </p:nvSpPr>
        <p:spPr>
          <a:xfrm>
            <a:off x="11067074" y="7823584"/>
            <a:ext cx="620080" cy="93012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137112" tIns="68578" rIns="137112" bIns="68578"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
        <p:nvSpPr>
          <p:cNvPr id="19" name="Graphic 47"/>
          <p:cNvSpPr/>
          <p:nvPr userDrawn="1"/>
        </p:nvSpPr>
        <p:spPr>
          <a:xfrm>
            <a:off x="10443570" y="8269254"/>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137112" tIns="68578" rIns="137112" bIns="68578" rtlCol="0" anchor="ctr"/>
          <a:lstStyle/>
          <a:p>
            <a:pPr marL="0" marR="0" lvl="0" indent="0" algn="l" defTabSz="13703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10977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5" y="37"/>
            <a:ext cx="18287994" cy="10286998"/>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1800" baseline="0">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83352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5" y="4"/>
            <a:ext cx="18287994" cy="915114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1800" baseline="0">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222659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14028822" y="6027820"/>
            <a:ext cx="4259180" cy="425918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1800" baseline="0">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4502195" y="5909870"/>
            <a:ext cx="8754274" cy="4377136"/>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1800" baseline="0">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13849102" y="6"/>
            <a:ext cx="4438896" cy="5363444"/>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1800" baseline="0">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9144033" y="1171613"/>
            <a:ext cx="8986834" cy="8986834"/>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1800" baseline="0">
                <a:latin typeface="+mn-lt"/>
                <a:cs typeface="Arial" panose="020B0604020202020204" pitchFamily="34" charset="0"/>
              </a:defRPr>
            </a:lvl1pPr>
            <a:lvl2pPr marL="685800" indent="0">
              <a:buNone/>
              <a:defRPr sz="4200"/>
            </a:lvl2pPr>
            <a:lvl3pPr marL="1371600" indent="0">
              <a:buNone/>
              <a:defRPr sz="3600"/>
            </a:lvl3pPr>
            <a:lvl4pPr marL="2056130" indent="0">
              <a:buNone/>
              <a:defRPr sz="3000"/>
            </a:lvl4pPr>
            <a:lvl5pPr marL="2741930" indent="0">
              <a:buNone/>
              <a:defRPr sz="3000"/>
            </a:lvl5pPr>
            <a:lvl6pPr marL="3427730" indent="0">
              <a:buNone/>
              <a:defRPr sz="3000"/>
            </a:lvl6pPr>
            <a:lvl7pPr marL="4113530" indent="0">
              <a:buNone/>
              <a:defRPr sz="3000"/>
            </a:lvl7pPr>
            <a:lvl8pPr marL="4798060" indent="0">
              <a:buNone/>
              <a:defRPr sz="3000"/>
            </a:lvl8pPr>
            <a:lvl9pPr marL="5483860" indent="0">
              <a:buNone/>
              <a:defRPr sz="3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09674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485298" y="185251"/>
            <a:ext cx="17359796" cy="1086370"/>
          </a:xfrm>
          <a:prstGeom prst="rect">
            <a:avLst/>
          </a:prstGeom>
        </p:spPr>
        <p:txBody>
          <a:bodyPr lIns="68556" tIns="34289" rIns="68556" bIns="34289" anchor="ctr"/>
          <a:lstStyle>
            <a:lvl1pPr marL="0" indent="0" algn="ctr">
              <a:buNone/>
              <a:defRPr sz="82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531049" y="1697421"/>
            <a:ext cx="5341150" cy="8103842"/>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12" tIns="68578" rIns="137112" bIns="68578" rtlCol="0" anchor="ctr"/>
          <a:lstStyle/>
          <a:p>
            <a:pPr marL="0" marR="0" lvl="0" indent="0" algn="ctr" defTabSz="1370330" rtl="0" eaLnBrk="1" fontAlgn="auto" latinLnBrk="0"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797903" y="2021250"/>
            <a:ext cx="230802" cy="75228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12" tIns="68578" rIns="137112" bIns="68578" rtlCol="0" anchor="ctr"/>
          <a:lstStyle/>
          <a:p>
            <a:pPr marL="0" marR="0" lvl="0" indent="0" algn="ctr" defTabSz="1370330" rtl="0" eaLnBrk="1" fontAlgn="auto" latinLnBrk="0"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4585799" y="1914983"/>
            <a:ext cx="1028774" cy="1027722"/>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12" tIns="68578" rIns="137112" bIns="68578" rtlCol="0" anchor="ctr"/>
          <a:lstStyle/>
          <a:p>
            <a:pPr marL="0" marR="0" lvl="0" indent="0" algn="ctr" defTabSz="1370330" rtl="0" eaLnBrk="1" fontAlgn="auto" latinLnBrk="0"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p:cNvSpPr txBox="1"/>
          <p:nvPr userDrawn="1"/>
        </p:nvSpPr>
        <p:spPr>
          <a:xfrm>
            <a:off x="1067556" y="2440434"/>
            <a:ext cx="3348372" cy="815604"/>
          </a:xfrm>
          <a:prstGeom prst="rect">
            <a:avLst/>
          </a:prstGeom>
          <a:noFill/>
        </p:spPr>
        <p:txBody>
          <a:bodyPr wrap="square" lIns="137112" tIns="68578" rIns="137112" bIns="68578" rtlCol="0" anchor="ctr">
            <a:spAutoFit/>
          </a:bodyPr>
          <a:lstStyle/>
          <a:p>
            <a:pPr marL="0" marR="0" lvl="0" indent="0" algn="l" defTabSz="1370330" rtl="0" eaLnBrk="1" fontAlgn="auto" latinLnBrk="0" hangingPunct="1">
              <a:lnSpc>
                <a:spcPct val="100000"/>
              </a:lnSpc>
              <a:spcBef>
                <a:spcPts val="0"/>
              </a:spcBef>
              <a:spcAft>
                <a:spcPts val="0"/>
              </a:spcAft>
              <a:buClrTx/>
              <a:buSzTx/>
              <a:buFontTx/>
              <a:buNone/>
              <a:tabLst/>
              <a:defRPr/>
            </a:pPr>
            <a:r>
              <a:rPr kumimoji="0" lang="en-US" altLang="ko-KR" sz="2200" b="1" i="0" u="none" strike="noStrike" kern="1200" cap="none" spc="0" normalizeH="0" baseline="0" noProof="0" dirty="0">
                <a:ln>
                  <a:noFill/>
                </a:ln>
                <a:solidFill>
                  <a:prstClr val="white"/>
                </a:solidFill>
                <a:effectLst/>
                <a:uLnTx/>
                <a:uFillTx/>
                <a:latin typeface="Arial"/>
                <a:cs typeface="Arial" panose="020B0604020202020204" pitchFamily="34" charset="0"/>
              </a:rPr>
              <a:t>You can Resize without losing quality</a:t>
            </a:r>
            <a:endParaRPr kumimoji="0" lang="ko-KR" altLang="en-US" sz="2200" b="1" i="0" u="none" strike="noStrike" kern="1200" cap="none" spc="0" normalizeH="0" baseline="0" noProof="0" dirty="0">
              <a:ln>
                <a:noFill/>
              </a:ln>
              <a:solidFill>
                <a:prstClr val="white"/>
              </a:solidFill>
              <a:effectLst/>
              <a:uLnTx/>
              <a:uFillTx/>
              <a:latin typeface="Arial"/>
              <a:cs typeface="Arial" panose="020B0604020202020204" pitchFamily="34" charset="0"/>
            </a:endParaRPr>
          </a:p>
        </p:txBody>
      </p:sp>
      <p:sp>
        <p:nvSpPr>
          <p:cNvPr id="59" name="TextBox 58"/>
          <p:cNvSpPr txBox="1"/>
          <p:nvPr userDrawn="1"/>
        </p:nvSpPr>
        <p:spPr>
          <a:xfrm>
            <a:off x="1067556" y="3168117"/>
            <a:ext cx="3348372" cy="1154158"/>
          </a:xfrm>
          <a:prstGeom prst="rect">
            <a:avLst/>
          </a:prstGeom>
          <a:noFill/>
        </p:spPr>
        <p:txBody>
          <a:bodyPr wrap="square" lIns="137112" tIns="68578" rIns="137112" bIns="68578" rtlCol="0" anchor="ctr">
            <a:spAutoFit/>
          </a:bodyPr>
          <a:lstStyle/>
          <a:p>
            <a:pPr marL="0" marR="0" lvl="0" indent="0" algn="l" defTabSz="1370330" rtl="0" eaLnBrk="1" fontAlgn="auto" latinLnBrk="0" hangingPunct="1">
              <a:lnSpc>
                <a:spcPct val="100000"/>
              </a:lnSpc>
              <a:spcBef>
                <a:spcPts val="0"/>
              </a:spcBef>
              <a:spcAft>
                <a:spcPts val="0"/>
              </a:spcAft>
              <a:buClrTx/>
              <a:buSzTx/>
              <a:buFontTx/>
              <a:buNone/>
              <a:tabLst/>
              <a:defRPr/>
            </a:pPr>
            <a:r>
              <a:rPr kumimoji="0" lang="en-US" altLang="ko-KR" sz="2200" b="1" i="0" u="none" strike="noStrike" kern="1200" cap="none" spc="0" normalizeH="0" baseline="0" noProof="0" dirty="0">
                <a:ln>
                  <a:noFill/>
                </a:ln>
                <a:solidFill>
                  <a:prstClr val="white"/>
                </a:solidFill>
                <a:effectLst/>
                <a:uLnTx/>
                <a:uFillTx/>
                <a:latin typeface="Arial"/>
                <a:cs typeface="Arial" panose="020B0604020202020204" pitchFamily="34" charset="0"/>
              </a:rPr>
              <a:t>You can Change Fill Color &amp;</a:t>
            </a:r>
          </a:p>
          <a:p>
            <a:pPr marL="0" marR="0" lvl="0" indent="0" algn="l" defTabSz="1370330" rtl="0" eaLnBrk="1" fontAlgn="auto" latinLnBrk="0" hangingPunct="1">
              <a:lnSpc>
                <a:spcPct val="100000"/>
              </a:lnSpc>
              <a:spcBef>
                <a:spcPts val="0"/>
              </a:spcBef>
              <a:spcAft>
                <a:spcPts val="0"/>
              </a:spcAft>
              <a:buClrTx/>
              <a:buSzTx/>
              <a:buFontTx/>
              <a:buNone/>
              <a:tabLst/>
              <a:defRPr/>
            </a:pPr>
            <a:r>
              <a:rPr kumimoji="0" lang="en-US" altLang="ko-KR" sz="2200" b="1" i="0" u="none" strike="noStrike" kern="1200" cap="none" spc="0" normalizeH="0" baseline="0" noProof="0" dirty="0">
                <a:ln>
                  <a:noFill/>
                </a:ln>
                <a:solidFill>
                  <a:prstClr val="white"/>
                </a:solidFill>
                <a:effectLst/>
                <a:uLnTx/>
                <a:uFillTx/>
                <a:latin typeface="Arial"/>
                <a:cs typeface="Arial" panose="020B0604020202020204" pitchFamily="34" charset="0"/>
              </a:rPr>
              <a:t>Line Color</a:t>
            </a:r>
            <a:endParaRPr kumimoji="0" lang="ko-KR" altLang="en-US" sz="2200" b="1" i="0" u="none" strike="noStrike" kern="1200" cap="none" spc="0" normalizeH="0" baseline="0" noProof="0" dirty="0">
              <a:ln>
                <a:noFill/>
              </a:ln>
              <a:solidFill>
                <a:prstClr val="white"/>
              </a:solidFill>
              <a:effectLst/>
              <a:uLnTx/>
              <a:uFillTx/>
              <a:latin typeface="Arial"/>
              <a:cs typeface="Arial" panose="020B0604020202020204" pitchFamily="34" charset="0"/>
            </a:endParaRPr>
          </a:p>
        </p:txBody>
      </p:sp>
      <p:sp>
        <p:nvSpPr>
          <p:cNvPr id="60" name="TextBox 59"/>
          <p:cNvSpPr txBox="1"/>
          <p:nvPr userDrawn="1"/>
        </p:nvSpPr>
        <p:spPr>
          <a:xfrm>
            <a:off x="1081844" y="8704971"/>
            <a:ext cx="3348000" cy="477050"/>
          </a:xfrm>
          <a:prstGeom prst="rect">
            <a:avLst/>
          </a:prstGeom>
          <a:noFill/>
        </p:spPr>
        <p:txBody>
          <a:bodyPr wrap="square" lIns="137112" tIns="68578" rIns="137112" bIns="68578" rtlCol="0" anchor="ctr">
            <a:spAutoFit/>
          </a:bodyPr>
          <a:lstStyle/>
          <a:p>
            <a:pPr marL="0" marR="0" lvl="0" indent="0" algn="l" defTabSz="1370330" rtl="0" eaLnBrk="1" fontAlgn="auto" latinLnBrk="0" hangingPunct="1">
              <a:lnSpc>
                <a:spcPct val="100000"/>
              </a:lnSpc>
              <a:spcBef>
                <a:spcPts val="0"/>
              </a:spcBef>
              <a:spcAft>
                <a:spcPts val="0"/>
              </a:spcAft>
              <a:buClrTx/>
              <a:buSzTx/>
              <a:buFontTx/>
              <a:buNone/>
              <a:tabLst/>
              <a:defRPr/>
            </a:pPr>
            <a:r>
              <a:rPr kumimoji="0" lang="en-US" altLang="ko-KR" sz="2200" b="0" i="0" u="none" strike="noStrike" kern="1200" cap="none" spc="0" normalizeH="0" baseline="0" noProof="0" dirty="0">
                <a:ln>
                  <a:noFill/>
                </a:ln>
                <a:solidFill>
                  <a:prstClr val="white"/>
                </a:solidFill>
                <a:effectLst/>
                <a:uLnTx/>
                <a:uFillTx/>
                <a:latin typeface="Arial"/>
                <a:cs typeface="Arial" panose="020B0604020202020204" pitchFamily="34" charset="0"/>
              </a:rPr>
              <a:t>www.allppt.com</a:t>
            </a:r>
            <a:endParaRPr kumimoji="0" lang="ko-KR" altLang="en-US" sz="2200" b="0" i="0" u="none" strike="noStrike" kern="1200" cap="none" spc="0" normalizeH="0" baseline="0" noProof="0" dirty="0">
              <a:ln>
                <a:noFill/>
              </a:ln>
              <a:solidFill>
                <a:prstClr val="white"/>
              </a:solidFill>
              <a:effectLst/>
              <a:uLnTx/>
              <a:uFillTx/>
              <a:latin typeface="Arial"/>
              <a:cs typeface="Arial" panose="020B0604020202020204" pitchFamily="34" charset="0"/>
            </a:endParaRPr>
          </a:p>
        </p:txBody>
      </p:sp>
      <p:sp>
        <p:nvSpPr>
          <p:cNvPr id="61" name="TextBox 60"/>
          <p:cNvSpPr txBox="1"/>
          <p:nvPr userDrawn="1"/>
        </p:nvSpPr>
        <p:spPr>
          <a:xfrm>
            <a:off x="1081844" y="6675492"/>
            <a:ext cx="4075944" cy="2077488"/>
          </a:xfrm>
          <a:prstGeom prst="rect">
            <a:avLst/>
          </a:prstGeom>
          <a:noFill/>
        </p:spPr>
        <p:txBody>
          <a:bodyPr wrap="square" lIns="137112" tIns="68578" rIns="137112" bIns="68578" rtlCol="0" anchor="ctr">
            <a:spAutoFit/>
          </a:bodyPr>
          <a:lstStyle/>
          <a:p>
            <a:pPr marL="0" marR="0" lvl="0" indent="0" algn="l" defTabSz="1370330" rtl="0" eaLnBrk="1" fontAlgn="auto" latinLnBrk="0" hangingPunct="1">
              <a:lnSpc>
                <a:spcPct val="100000"/>
              </a:lnSpc>
              <a:spcBef>
                <a:spcPts val="0"/>
              </a:spcBef>
              <a:spcAft>
                <a:spcPts val="0"/>
              </a:spcAft>
              <a:buClrTx/>
              <a:buSzTx/>
              <a:buFontTx/>
              <a:buNone/>
              <a:tabLst/>
              <a:defRPr/>
            </a:pPr>
            <a:r>
              <a:rPr kumimoji="0" lang="en-US" altLang="ko-KR" sz="4200" b="1" i="0" u="none" strike="noStrike" kern="1200" cap="none" spc="0" normalizeH="0" baseline="0" noProof="0" dirty="0">
                <a:ln>
                  <a:noFill/>
                </a:ln>
                <a:solidFill>
                  <a:prstClr val="white"/>
                </a:solidFill>
                <a:effectLst/>
                <a:uLnTx/>
                <a:uFillTx/>
                <a:latin typeface="Arial"/>
                <a:cs typeface="Arial" panose="020B0604020202020204" pitchFamily="34" charset="0"/>
              </a:rPr>
              <a:t>FREE </a:t>
            </a:r>
          </a:p>
          <a:p>
            <a:pPr marL="0" marR="0" lvl="0" indent="0" algn="l" defTabSz="1370330" rtl="0" eaLnBrk="1" fontAlgn="auto" latinLnBrk="0" hangingPunct="1">
              <a:lnSpc>
                <a:spcPct val="100000"/>
              </a:lnSpc>
              <a:spcBef>
                <a:spcPts val="0"/>
              </a:spcBef>
              <a:spcAft>
                <a:spcPts val="0"/>
              </a:spcAft>
              <a:buClrTx/>
              <a:buSzTx/>
              <a:buFontTx/>
              <a:buNone/>
              <a:tabLst/>
              <a:defRPr/>
            </a:pPr>
            <a:r>
              <a:rPr kumimoji="0" lang="en-US" altLang="ko-KR" sz="4200" b="1" i="0" u="none" strike="noStrike" kern="1200" cap="none" spc="0" normalizeH="0" baseline="0" noProof="0" dirty="0">
                <a:ln>
                  <a:noFill/>
                </a:ln>
                <a:solidFill>
                  <a:prstClr val="white"/>
                </a:solidFill>
                <a:effectLst/>
                <a:uLnTx/>
                <a:uFillTx/>
                <a:latin typeface="Arial"/>
                <a:cs typeface="Arial" panose="020B0604020202020204" pitchFamily="34" charset="0"/>
              </a:rPr>
              <a:t>PPT TEMPLATES</a:t>
            </a:r>
          </a:p>
        </p:txBody>
      </p:sp>
    </p:spTree>
    <p:extLst>
      <p:ext uri="{BB962C8B-B14F-4D97-AF65-F5344CB8AC3E}">
        <p14:creationId xmlns:p14="http://schemas.microsoft.com/office/powerpoint/2010/main" val="1717620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39" y="0"/>
            <a:ext cx="11844338" cy="102870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1371600" rtl="0" eaLnBrk="1" fontAlgn="auto" latinLnBrk="1" hangingPunct="1">
              <a:lnSpc>
                <a:spcPct val="90000"/>
              </a:lnSpc>
              <a:spcBef>
                <a:spcPts val="1500"/>
              </a:spcBef>
              <a:spcAft>
                <a:spcPts val="0"/>
              </a:spcAft>
              <a:buClrTx/>
              <a:buSzTx/>
              <a:buFontTx/>
              <a:buNone/>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68031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2275818" y="641548"/>
            <a:ext cx="5400000" cy="54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1371600" rtl="0" eaLnBrk="1" fontAlgn="auto" latinLnBrk="1" hangingPunct="1">
              <a:lnSpc>
                <a:spcPct val="90000"/>
              </a:lnSpc>
              <a:spcBef>
                <a:spcPts val="1500"/>
              </a:spcBef>
              <a:spcAft>
                <a:spcPts val="0"/>
              </a:spcAft>
              <a:buClrTx/>
              <a:buSzTx/>
              <a:buFontTx/>
              <a:buNone/>
              <a:defRPr sz="18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2930416" y="4255552"/>
            <a:ext cx="5400000" cy="54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1371600" rtl="0" eaLnBrk="1" fontAlgn="auto" latinLnBrk="1" hangingPunct="1">
              <a:lnSpc>
                <a:spcPct val="90000"/>
              </a:lnSpc>
              <a:spcBef>
                <a:spcPts val="1500"/>
              </a:spcBef>
              <a:spcAft>
                <a:spcPts val="0"/>
              </a:spcAft>
              <a:buClrTx/>
              <a:buSzTx/>
              <a:buFontTx/>
              <a:buNone/>
              <a:defRPr sz="18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6611286" y="3377126"/>
            <a:ext cx="2970000" cy="297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1371600" rtl="0" eaLnBrk="1" fontAlgn="auto" latinLnBrk="1" hangingPunct="1">
              <a:lnSpc>
                <a:spcPct val="90000"/>
              </a:lnSpc>
              <a:spcBef>
                <a:spcPts val="1500"/>
              </a:spcBef>
              <a:spcAft>
                <a:spcPts val="0"/>
              </a:spcAft>
              <a:buClrTx/>
              <a:buSzTx/>
              <a:buFontTx/>
              <a:buNone/>
              <a:defRPr sz="18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954156" y="4015370"/>
            <a:ext cx="2970000" cy="297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1371600" rtl="0" eaLnBrk="1" fontAlgn="auto" latinLnBrk="1" hangingPunct="1">
              <a:lnSpc>
                <a:spcPct val="90000"/>
              </a:lnSpc>
              <a:spcBef>
                <a:spcPts val="1500"/>
              </a:spcBef>
              <a:spcAft>
                <a:spcPts val="0"/>
              </a:spcAft>
              <a:buClrTx/>
              <a:buSzTx/>
              <a:buFontTx/>
              <a:buNone/>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2330824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565448" y="630646"/>
            <a:ext cx="10049008" cy="8766216"/>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1371600" rtl="0" eaLnBrk="1" fontAlgn="auto" latinLnBrk="1" hangingPunct="1">
              <a:lnSpc>
                <a:spcPct val="90000"/>
              </a:lnSpc>
              <a:spcBef>
                <a:spcPts val="1500"/>
              </a:spcBef>
              <a:spcAft>
                <a:spcPts val="0"/>
              </a:spcAft>
              <a:buClrTx/>
              <a:buSzTx/>
              <a:buFontTx/>
              <a:buNone/>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00136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6960"/>
            <a:ext cx="18288000" cy="1152128"/>
          </a:xfrm>
          <a:prstGeom prst="rect">
            <a:avLst/>
          </a:prstGeom>
        </p:spPr>
        <p:txBody>
          <a:bodyPr lIns="68556" tIns="34289" rIns="68556" bIns="34289" anchor="ctr"/>
          <a:lstStyle>
            <a:lvl1pPr marL="0" indent="0" algn="ctr">
              <a:buNone/>
              <a:defRPr sz="72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708020" y="2263211"/>
            <a:ext cx="5699680" cy="7298342"/>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0330" rtl="0" eaLnBrk="1" fontAlgn="auto" latinLnBrk="0" hangingPunct="1">
                <a:lnSpc>
                  <a:spcPct val="100000"/>
                </a:lnSpc>
                <a:spcBef>
                  <a:spcPts val="0"/>
                </a:spcBef>
                <a:spcAft>
                  <a:spcPts val="0"/>
                </a:spcAft>
                <a:buClrTx/>
                <a:buSzTx/>
                <a:buFontTx/>
                <a:buNone/>
                <a:tabLst/>
                <a:defRPr/>
              </a:pPr>
              <a:endParaRPr kumimoji="0" lang="ko-KR" altLang="en-US" sz="36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0330" rtl="0" eaLnBrk="1" fontAlgn="auto" latinLnBrk="0" hangingPunct="1">
                <a:lnSpc>
                  <a:spcPct val="100000"/>
                </a:lnSpc>
                <a:spcBef>
                  <a:spcPts val="0"/>
                </a:spcBef>
                <a:spcAft>
                  <a:spcPts val="0"/>
                </a:spcAft>
                <a:buClrTx/>
                <a:buSzTx/>
                <a:buFontTx/>
                <a:buNone/>
                <a:tabLst/>
                <a:defRPr/>
              </a:pPr>
              <a:endParaRPr kumimoji="0" lang="ko-KR" altLang="en-US" sz="36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0330" rtl="0" eaLnBrk="1" fontAlgn="auto" latinLnBrk="0" hangingPunct="1">
                <a:lnSpc>
                  <a:spcPct val="100000"/>
                </a:lnSpc>
                <a:spcBef>
                  <a:spcPts val="0"/>
                </a:spcBef>
                <a:spcAft>
                  <a:spcPts val="0"/>
                </a:spcAft>
                <a:buClrTx/>
                <a:buSzTx/>
                <a:buFontTx/>
                <a:buNone/>
                <a:tabLst/>
                <a:defRPr/>
              </a:pPr>
              <a:endParaRPr kumimoji="0" lang="ko-KR" altLang="en-US" sz="36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2820113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9144002" y="2447633"/>
            <a:ext cx="3562672" cy="383295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12815996" y="4794539"/>
            <a:ext cx="3509416" cy="3802106"/>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3945037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923660"/>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18475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4"/>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4"/>
            <a:ext cx="4267200" cy="547688"/>
          </a:xfrm>
          <a:prstGeom prst="rect">
            <a:avLst/>
          </a:prstGeom>
        </p:spPr>
        <p:txBody>
          <a:bodyPr lIns="34247" tIns="17120" rIns="34247" bIns="17120"/>
          <a:lstStyle/>
          <a:p>
            <a:pPr defTabSz="1629410"/>
            <a:fld id="{7FE5A9CD-1CA5-4BB6-ABF6-C3DB2F9C09D1}" type="datetimeFigureOut">
              <a:rPr lang="en-US" sz="3200" smtClean="0">
                <a:solidFill>
                  <a:prstClr val="black"/>
                </a:solidFill>
              </a:rPr>
              <a:pPr defTabSz="1629410"/>
              <a:t>9/17/2023</a:t>
            </a:fld>
            <a:endParaRPr lang="en-US" sz="3200">
              <a:solidFill>
                <a:prstClr val="black"/>
              </a:solidFill>
            </a:endParaRPr>
          </a:p>
        </p:txBody>
      </p:sp>
      <p:sp>
        <p:nvSpPr>
          <p:cNvPr id="5" name="Footer Placeholder 4"/>
          <p:cNvSpPr>
            <a:spLocks noGrp="1"/>
          </p:cNvSpPr>
          <p:nvPr>
            <p:ph type="ftr" sz="quarter" idx="11"/>
          </p:nvPr>
        </p:nvSpPr>
        <p:spPr>
          <a:xfrm>
            <a:off x="6248400" y="9534534"/>
            <a:ext cx="5791200" cy="547688"/>
          </a:xfrm>
          <a:prstGeom prst="rect">
            <a:avLst/>
          </a:prstGeom>
        </p:spPr>
        <p:txBody>
          <a:bodyPr lIns="34247" tIns="17120" rIns="34247" bIns="17120"/>
          <a:lstStyle/>
          <a:p>
            <a:pPr defTabSz="1629410"/>
            <a:endParaRPr lang="en-US" sz="3200">
              <a:solidFill>
                <a:prstClr val="black"/>
              </a:solidFill>
            </a:endParaRPr>
          </a:p>
        </p:txBody>
      </p:sp>
      <p:sp>
        <p:nvSpPr>
          <p:cNvPr id="6" name="Slide Number Placeholder 5"/>
          <p:cNvSpPr>
            <a:spLocks noGrp="1"/>
          </p:cNvSpPr>
          <p:nvPr>
            <p:ph type="sldNum" sz="quarter" idx="12"/>
          </p:nvPr>
        </p:nvSpPr>
        <p:spPr>
          <a:xfrm>
            <a:off x="13106400" y="9534534"/>
            <a:ext cx="4267200" cy="547688"/>
          </a:xfrm>
          <a:prstGeom prst="rect">
            <a:avLst/>
          </a:prstGeom>
        </p:spPr>
        <p:txBody>
          <a:bodyPr lIns="34247" tIns="17120" rIns="34247" bIns="17120"/>
          <a:lstStyle/>
          <a:p>
            <a:pPr defTabSz="1629410"/>
            <a:fld id="{E9E3A461-C528-4C33-83FA-271D1850C3B5}" type="slidenum">
              <a:rPr lang="en-US" sz="3200" smtClean="0">
                <a:solidFill>
                  <a:prstClr val="black"/>
                </a:solidFill>
              </a:rPr>
              <a:pPr defTabSz="1629410"/>
              <a:t>‹#›</a:t>
            </a:fld>
            <a:endParaRPr lang="en-US" sz="3200">
              <a:solidFill>
                <a:prstClr val="black"/>
              </a:solidFill>
            </a:endParaRPr>
          </a:p>
        </p:txBody>
      </p:sp>
    </p:spTree>
    <p:extLst>
      <p:ext uri="{BB962C8B-B14F-4D97-AF65-F5344CB8AC3E}">
        <p14:creationId xmlns:p14="http://schemas.microsoft.com/office/powerpoint/2010/main" val="171771284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914400" y="9367838"/>
            <a:ext cx="4267200" cy="714376"/>
          </a:xfrm>
          <a:prstGeom prst="rect">
            <a:avLst/>
          </a:prstGeom>
        </p:spPr>
        <p:txBody>
          <a:bodyPr lIns="81520" tIns="40760" rIns="81520" bIns="40760"/>
          <a:lstStyle>
            <a:lvl1pPr>
              <a:defRPr/>
            </a:lvl1pPr>
          </a:lstStyle>
          <a:p>
            <a:pPr defTabSz="1629410">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6"/>
          </a:xfrm>
          <a:prstGeom prst="rect">
            <a:avLst/>
          </a:prstGeom>
        </p:spPr>
        <p:txBody>
          <a:bodyPr lIns="81520" tIns="40760" rIns="81520" bIns="40760"/>
          <a:lstStyle>
            <a:lvl1pPr>
              <a:defRPr/>
            </a:lvl1pPr>
          </a:lstStyle>
          <a:p>
            <a:pPr defTabSz="1629410">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6"/>
          </a:xfrm>
          <a:prstGeom prst="rect">
            <a:avLst/>
          </a:prstGeom>
        </p:spPr>
        <p:txBody>
          <a:bodyPr lIns="81520" tIns="40760" rIns="81520" bIns="40760"/>
          <a:lstStyle>
            <a:lvl1pPr>
              <a:defRPr/>
            </a:lvl1pPr>
          </a:lstStyle>
          <a:p>
            <a:pPr defTabSz="1629410">
              <a:defRPr/>
            </a:pPr>
            <a:fld id="{E979D15E-7C97-46BA-A533-0FCFA23F6052}" type="slidenum">
              <a:rPr lang="en-US" sz="3200" smtClean="0">
                <a:solidFill>
                  <a:prstClr val="black"/>
                </a:solidFill>
              </a:rPr>
              <a:pPr defTabSz="1629410">
                <a:defRPr/>
              </a:pPr>
              <a:t>‹#›</a:t>
            </a:fld>
            <a:endParaRPr lang="en-US" sz="3200">
              <a:solidFill>
                <a:prstClr val="black"/>
              </a:solidFill>
            </a:endParaRPr>
          </a:p>
        </p:txBody>
      </p:sp>
    </p:spTree>
    <p:extLst>
      <p:ext uri="{BB962C8B-B14F-4D97-AF65-F5344CB8AC3E}">
        <p14:creationId xmlns:p14="http://schemas.microsoft.com/office/powerpoint/2010/main" val="2007509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60848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6"/>
          </a:xfrm>
          <a:prstGeom prst="rect">
            <a:avLst/>
          </a:prstGeom>
        </p:spPr>
        <p:txBody>
          <a:bodyPr lIns="34247" tIns="17120" rIns="34247" bIns="17120"/>
          <a:lstStyle>
            <a:lvl1pPr>
              <a:defRPr/>
            </a:lvl1pPr>
          </a:lstStyle>
          <a:p>
            <a:pPr defTabSz="1629410">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6"/>
          </a:xfrm>
          <a:prstGeom prst="rect">
            <a:avLst/>
          </a:prstGeom>
        </p:spPr>
        <p:txBody>
          <a:bodyPr lIns="34247" tIns="17120" rIns="34247" bIns="17120"/>
          <a:lstStyle>
            <a:lvl1pPr>
              <a:defRPr/>
            </a:lvl1pPr>
          </a:lstStyle>
          <a:p>
            <a:pPr defTabSz="1629410">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6"/>
          </a:xfrm>
          <a:prstGeom prst="rect">
            <a:avLst/>
          </a:prstGeom>
        </p:spPr>
        <p:txBody>
          <a:bodyPr lIns="34247" tIns="17120" rIns="34247" bIns="17120"/>
          <a:lstStyle>
            <a:lvl1pPr>
              <a:defRPr/>
            </a:lvl1pPr>
          </a:lstStyle>
          <a:p>
            <a:pPr defTabSz="1629410"/>
            <a:fld id="{475E0F57-EEA1-4A8B-9311-4AD2064A14C0}" type="slidenum">
              <a:rPr lang="en-US" sz="3200" smtClean="0">
                <a:solidFill>
                  <a:prstClr val="black"/>
                </a:solidFill>
              </a:rPr>
              <a:pPr defTabSz="1629410"/>
              <a:t>‹#›</a:t>
            </a:fld>
            <a:endParaRPr lang="en-US" sz="3200">
              <a:solidFill>
                <a:prstClr val="black"/>
              </a:solidFill>
            </a:endParaRPr>
          </a:p>
        </p:txBody>
      </p:sp>
    </p:spTree>
    <p:extLst>
      <p:ext uri="{BB962C8B-B14F-4D97-AF65-F5344CB8AC3E}">
        <p14:creationId xmlns:p14="http://schemas.microsoft.com/office/powerpoint/2010/main" val="2871419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025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13734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0302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6"/>
          </a:xfrm>
          <a:prstGeom prst="rect">
            <a:avLst/>
          </a:prstGeom>
        </p:spPr>
        <p:txBody>
          <a:bodyPr lIns="34247" tIns="17120" rIns="34247" bIns="17120"/>
          <a:lstStyle>
            <a:lvl1pPr>
              <a:defRPr/>
            </a:lvl1pPr>
          </a:lstStyle>
          <a:p>
            <a:pPr defTabSz="1629410">
              <a:defRPr/>
            </a:pPr>
            <a:endParaRPr lang="en-US" sz="3200">
              <a:solidFill>
                <a:srgbClr val="000000"/>
              </a:solidFill>
            </a:endParaRPr>
          </a:p>
        </p:txBody>
      </p:sp>
      <p:sp>
        <p:nvSpPr>
          <p:cNvPr id="5" name="Rectangle 5"/>
          <p:cNvSpPr>
            <a:spLocks noGrp="1" noChangeArrowheads="1"/>
          </p:cNvSpPr>
          <p:nvPr>
            <p:ph type="ftr" sz="quarter" idx="11"/>
          </p:nvPr>
        </p:nvSpPr>
        <p:spPr>
          <a:xfrm>
            <a:off x="6248815" y="9367838"/>
            <a:ext cx="5790446" cy="714376"/>
          </a:xfrm>
          <a:prstGeom prst="rect">
            <a:avLst/>
          </a:prstGeom>
        </p:spPr>
        <p:txBody>
          <a:bodyPr lIns="34247" tIns="17120" rIns="34247" bIns="17120"/>
          <a:lstStyle>
            <a:lvl1pPr>
              <a:defRPr/>
            </a:lvl1pPr>
          </a:lstStyle>
          <a:p>
            <a:pPr defTabSz="1629410">
              <a:defRPr/>
            </a:pPr>
            <a:endParaRPr lang="en-US" sz="3200">
              <a:solidFill>
                <a:srgbClr val="000000"/>
              </a:solidFill>
            </a:endParaRPr>
          </a:p>
        </p:txBody>
      </p:sp>
      <p:sp>
        <p:nvSpPr>
          <p:cNvPr id="6" name="Rectangle 6"/>
          <p:cNvSpPr>
            <a:spLocks noGrp="1" noChangeArrowheads="1"/>
          </p:cNvSpPr>
          <p:nvPr>
            <p:ph type="sldNum" sz="quarter" idx="12"/>
          </p:nvPr>
        </p:nvSpPr>
        <p:spPr>
          <a:xfrm>
            <a:off x="13105923" y="9367838"/>
            <a:ext cx="4267834" cy="714376"/>
          </a:xfrm>
          <a:prstGeom prst="rect">
            <a:avLst/>
          </a:prstGeom>
        </p:spPr>
        <p:txBody>
          <a:bodyPr lIns="34247" tIns="17120" rIns="34247" bIns="17120"/>
          <a:lstStyle>
            <a:lvl1pPr>
              <a:defRPr/>
            </a:lvl1pPr>
          </a:lstStyle>
          <a:p>
            <a:pPr defTabSz="1629410">
              <a:defRPr/>
            </a:pPr>
            <a:fld id="{BEF8FD80-C95D-4220-BF8B-01906B7B67AD}" type="slidenum">
              <a:rPr lang="en-US" sz="3200" smtClean="0">
                <a:solidFill>
                  <a:srgbClr val="000000"/>
                </a:solidFill>
              </a:rPr>
              <a:pPr defTabSz="1629410">
                <a:defRPr/>
              </a:pPr>
              <a:t>‹#›</a:t>
            </a:fld>
            <a:endParaRPr lang="en-US" sz="3200">
              <a:solidFill>
                <a:srgbClr val="000000"/>
              </a:solidFill>
            </a:endParaRPr>
          </a:p>
        </p:txBody>
      </p:sp>
    </p:spTree>
    <p:extLst>
      <p:ext uri="{BB962C8B-B14F-4D97-AF65-F5344CB8AC3E}">
        <p14:creationId xmlns:p14="http://schemas.microsoft.com/office/powerpoint/2010/main" val="935015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26957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2" y="2400310"/>
            <a:ext cx="16459200" cy="6788944"/>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2" y="9534534"/>
            <a:ext cx="4267200" cy="547688"/>
          </a:xfrm>
          <a:prstGeom prst="rect">
            <a:avLst/>
          </a:prstGeom>
        </p:spPr>
        <p:txBody>
          <a:bodyPr lIns="34217" tIns="17104" rIns="34217" bIns="17104"/>
          <a:lstStyle/>
          <a:p>
            <a:pPr defTabSz="1626870"/>
            <a:fld id="{7FE5A9CD-1CA5-4BB6-ABF6-C3DB2F9C09D1}" type="datetimeFigureOut">
              <a:rPr lang="en-US" sz="3200" smtClean="0">
                <a:solidFill>
                  <a:prstClr val="black"/>
                </a:solidFill>
              </a:rPr>
              <a:pPr defTabSz="1626870"/>
              <a:t>9/17/2023</a:t>
            </a:fld>
            <a:endParaRPr lang="en-US" sz="3200">
              <a:solidFill>
                <a:prstClr val="black"/>
              </a:solidFill>
            </a:endParaRPr>
          </a:p>
        </p:txBody>
      </p:sp>
      <p:sp>
        <p:nvSpPr>
          <p:cNvPr id="5" name="Footer Placeholder 4"/>
          <p:cNvSpPr>
            <a:spLocks noGrp="1"/>
          </p:cNvSpPr>
          <p:nvPr>
            <p:ph type="ftr" sz="quarter" idx="11"/>
          </p:nvPr>
        </p:nvSpPr>
        <p:spPr>
          <a:xfrm>
            <a:off x="6248400" y="9534534"/>
            <a:ext cx="5791200" cy="547688"/>
          </a:xfrm>
          <a:prstGeom prst="rect">
            <a:avLst/>
          </a:prstGeom>
        </p:spPr>
        <p:txBody>
          <a:bodyPr lIns="34217" tIns="17104" rIns="34217" bIns="17104"/>
          <a:lstStyle/>
          <a:p>
            <a:pPr defTabSz="1626870"/>
            <a:endParaRPr lang="en-US" sz="3200">
              <a:solidFill>
                <a:prstClr val="black"/>
              </a:solidFill>
            </a:endParaRPr>
          </a:p>
        </p:txBody>
      </p:sp>
      <p:sp>
        <p:nvSpPr>
          <p:cNvPr id="6" name="Slide Number Placeholder 5"/>
          <p:cNvSpPr>
            <a:spLocks noGrp="1"/>
          </p:cNvSpPr>
          <p:nvPr>
            <p:ph type="sldNum" sz="quarter" idx="12"/>
          </p:nvPr>
        </p:nvSpPr>
        <p:spPr>
          <a:xfrm>
            <a:off x="13106402" y="9534534"/>
            <a:ext cx="4267200" cy="547688"/>
          </a:xfrm>
          <a:prstGeom prst="rect">
            <a:avLst/>
          </a:prstGeom>
        </p:spPr>
        <p:txBody>
          <a:bodyPr lIns="34217" tIns="17104" rIns="34217" bIns="17104"/>
          <a:lstStyle/>
          <a:p>
            <a:pPr defTabSz="1626870"/>
            <a:fld id="{E9E3A461-C528-4C33-83FA-271D1850C3B5}" type="slidenum">
              <a:rPr lang="en-US" sz="3200" smtClean="0">
                <a:solidFill>
                  <a:prstClr val="black"/>
                </a:solidFill>
              </a:rPr>
              <a:pPr defTabSz="1626870"/>
              <a:t>‹#›</a:t>
            </a:fld>
            <a:endParaRPr lang="en-US" sz="3200">
              <a:solidFill>
                <a:prstClr val="black"/>
              </a:solidFill>
            </a:endParaRPr>
          </a:p>
        </p:txBody>
      </p:sp>
    </p:spTree>
    <p:extLst>
      <p:ext uri="{BB962C8B-B14F-4D97-AF65-F5344CB8AC3E}">
        <p14:creationId xmlns:p14="http://schemas.microsoft.com/office/powerpoint/2010/main" val="222835417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2" y="438173"/>
            <a:ext cx="16459200" cy="2076450"/>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914402" y="2857500"/>
            <a:ext cx="16459200" cy="61722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914402" y="9367838"/>
            <a:ext cx="4267200" cy="714376"/>
          </a:xfrm>
          <a:prstGeom prst="rect">
            <a:avLst/>
          </a:prstGeom>
        </p:spPr>
        <p:txBody>
          <a:bodyPr lIns="81359" tIns="40679" rIns="81359" bIns="40679"/>
          <a:lstStyle>
            <a:lvl1pPr>
              <a:defRPr/>
            </a:lvl1pPr>
          </a:lstStyle>
          <a:p>
            <a:pPr defTabSz="1626870">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6"/>
          </a:xfrm>
          <a:prstGeom prst="rect">
            <a:avLst/>
          </a:prstGeom>
        </p:spPr>
        <p:txBody>
          <a:bodyPr lIns="81359" tIns="40679" rIns="81359" bIns="40679"/>
          <a:lstStyle>
            <a:lvl1pPr>
              <a:defRPr/>
            </a:lvl1pPr>
          </a:lstStyle>
          <a:p>
            <a:pPr defTabSz="1626870">
              <a:defRPr/>
            </a:pPr>
            <a:endParaRPr lang="en-US" sz="3200">
              <a:solidFill>
                <a:prstClr val="black"/>
              </a:solidFill>
            </a:endParaRPr>
          </a:p>
        </p:txBody>
      </p:sp>
      <p:sp>
        <p:nvSpPr>
          <p:cNvPr id="6" name="Rectangle 6"/>
          <p:cNvSpPr>
            <a:spLocks noGrp="1" noChangeArrowheads="1"/>
          </p:cNvSpPr>
          <p:nvPr>
            <p:ph type="sldNum" sz="quarter" idx="12"/>
          </p:nvPr>
        </p:nvSpPr>
        <p:spPr>
          <a:xfrm>
            <a:off x="13106402" y="9367838"/>
            <a:ext cx="4267200" cy="714376"/>
          </a:xfrm>
          <a:prstGeom prst="rect">
            <a:avLst/>
          </a:prstGeom>
        </p:spPr>
        <p:txBody>
          <a:bodyPr lIns="81359" tIns="40679" rIns="81359" bIns="40679"/>
          <a:lstStyle>
            <a:lvl1pPr>
              <a:defRPr/>
            </a:lvl1pPr>
          </a:lstStyle>
          <a:p>
            <a:pPr defTabSz="1626870">
              <a:defRPr/>
            </a:pPr>
            <a:fld id="{E979D15E-7C97-46BA-A533-0FCFA23F6052}" type="slidenum">
              <a:rPr lang="en-US" sz="3200" smtClean="0">
                <a:solidFill>
                  <a:prstClr val="black"/>
                </a:solidFill>
              </a:rPr>
              <a:pPr defTabSz="1626870">
                <a:defRPr/>
              </a:pPr>
              <a:t>‹#›</a:t>
            </a:fld>
            <a:endParaRPr lang="en-US" sz="3200">
              <a:solidFill>
                <a:prstClr val="black"/>
              </a:solidFill>
            </a:endParaRPr>
          </a:p>
        </p:txBody>
      </p:sp>
    </p:spTree>
    <p:extLst>
      <p:ext uri="{BB962C8B-B14F-4D97-AF65-F5344CB8AC3E}">
        <p14:creationId xmlns:p14="http://schemas.microsoft.com/office/powerpoint/2010/main" val="1706338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55907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2" y="9367838"/>
            <a:ext cx="4267200" cy="714376"/>
          </a:xfrm>
          <a:prstGeom prst="rect">
            <a:avLst/>
          </a:prstGeom>
        </p:spPr>
        <p:txBody>
          <a:bodyPr lIns="34217" tIns="17104" rIns="34217" bIns="17104"/>
          <a:lstStyle>
            <a:lvl1pPr>
              <a:defRPr/>
            </a:lvl1pPr>
          </a:lstStyle>
          <a:p>
            <a:pPr defTabSz="1626870">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6"/>
          </a:xfrm>
          <a:prstGeom prst="rect">
            <a:avLst/>
          </a:prstGeom>
        </p:spPr>
        <p:txBody>
          <a:bodyPr lIns="34217" tIns="17104" rIns="34217" bIns="17104"/>
          <a:lstStyle>
            <a:lvl1pPr>
              <a:defRPr/>
            </a:lvl1pPr>
          </a:lstStyle>
          <a:p>
            <a:pPr defTabSz="1626870">
              <a:defRPr/>
            </a:pPr>
            <a:endParaRPr lang="en-US" sz="3200">
              <a:solidFill>
                <a:prstClr val="black"/>
              </a:solidFill>
            </a:endParaRPr>
          </a:p>
        </p:txBody>
      </p:sp>
      <p:sp>
        <p:nvSpPr>
          <p:cNvPr id="4" name="Rectangle 6"/>
          <p:cNvSpPr>
            <a:spLocks noGrp="1" noChangeArrowheads="1"/>
          </p:cNvSpPr>
          <p:nvPr>
            <p:ph type="sldNum" sz="quarter" idx="12"/>
          </p:nvPr>
        </p:nvSpPr>
        <p:spPr>
          <a:xfrm>
            <a:off x="13106402" y="9367838"/>
            <a:ext cx="4267200" cy="714376"/>
          </a:xfrm>
          <a:prstGeom prst="rect">
            <a:avLst/>
          </a:prstGeom>
        </p:spPr>
        <p:txBody>
          <a:bodyPr lIns="34217" tIns="17104" rIns="34217" bIns="17104"/>
          <a:lstStyle>
            <a:lvl1pPr>
              <a:defRPr/>
            </a:lvl1pPr>
          </a:lstStyle>
          <a:p>
            <a:pPr defTabSz="1626870"/>
            <a:fld id="{475E0F57-EEA1-4A8B-9311-4AD2064A14C0}" type="slidenum">
              <a:rPr lang="en-US" sz="3200" smtClean="0">
                <a:solidFill>
                  <a:prstClr val="black"/>
                </a:solidFill>
              </a:rPr>
              <a:pPr defTabSz="1626870"/>
              <a:t>‹#›</a:t>
            </a:fld>
            <a:endParaRPr lang="en-US" sz="3200">
              <a:solidFill>
                <a:prstClr val="black"/>
              </a:solidFill>
            </a:endParaRPr>
          </a:p>
        </p:txBody>
      </p:sp>
    </p:spTree>
    <p:extLst>
      <p:ext uri="{BB962C8B-B14F-4D97-AF65-F5344CB8AC3E}">
        <p14:creationId xmlns:p14="http://schemas.microsoft.com/office/powerpoint/2010/main" val="1474830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491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63940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44492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6"/>
          </a:xfrm>
          <a:prstGeom prst="rect">
            <a:avLst/>
          </a:prstGeom>
        </p:spPr>
        <p:txBody>
          <a:bodyPr lIns="34217" tIns="17104" rIns="34217" bIns="17104"/>
          <a:lstStyle>
            <a:lvl1pPr>
              <a:defRPr/>
            </a:lvl1pPr>
          </a:lstStyle>
          <a:p>
            <a:pPr defTabSz="1626870">
              <a:defRPr/>
            </a:pPr>
            <a:endParaRPr lang="en-US" sz="3200">
              <a:solidFill>
                <a:srgbClr val="000000"/>
              </a:solidFill>
            </a:endParaRPr>
          </a:p>
        </p:txBody>
      </p:sp>
      <p:sp>
        <p:nvSpPr>
          <p:cNvPr id="5" name="Rectangle 5"/>
          <p:cNvSpPr>
            <a:spLocks noGrp="1" noChangeArrowheads="1"/>
          </p:cNvSpPr>
          <p:nvPr>
            <p:ph type="ftr" sz="quarter" idx="11"/>
          </p:nvPr>
        </p:nvSpPr>
        <p:spPr>
          <a:xfrm>
            <a:off x="6248921" y="9367838"/>
            <a:ext cx="5790446" cy="714376"/>
          </a:xfrm>
          <a:prstGeom prst="rect">
            <a:avLst/>
          </a:prstGeom>
        </p:spPr>
        <p:txBody>
          <a:bodyPr lIns="34217" tIns="17104" rIns="34217" bIns="17104"/>
          <a:lstStyle>
            <a:lvl1pPr>
              <a:defRPr/>
            </a:lvl1pPr>
          </a:lstStyle>
          <a:p>
            <a:pPr defTabSz="1626870">
              <a:defRPr/>
            </a:pPr>
            <a:endParaRPr lang="en-US" sz="3200">
              <a:solidFill>
                <a:srgbClr val="000000"/>
              </a:solidFill>
            </a:endParaRPr>
          </a:p>
        </p:txBody>
      </p:sp>
      <p:sp>
        <p:nvSpPr>
          <p:cNvPr id="6" name="Rectangle 6"/>
          <p:cNvSpPr>
            <a:spLocks noGrp="1" noChangeArrowheads="1"/>
          </p:cNvSpPr>
          <p:nvPr>
            <p:ph type="sldNum" sz="quarter" idx="12"/>
          </p:nvPr>
        </p:nvSpPr>
        <p:spPr>
          <a:xfrm>
            <a:off x="13106087" y="9367838"/>
            <a:ext cx="4267834" cy="714376"/>
          </a:xfrm>
          <a:prstGeom prst="rect">
            <a:avLst/>
          </a:prstGeom>
        </p:spPr>
        <p:txBody>
          <a:bodyPr lIns="34217" tIns="17104" rIns="34217" bIns="17104"/>
          <a:lstStyle>
            <a:lvl1pPr>
              <a:defRPr/>
            </a:lvl1pPr>
          </a:lstStyle>
          <a:p>
            <a:pPr defTabSz="1626870">
              <a:defRPr/>
            </a:pPr>
            <a:fld id="{BEF8FD80-C95D-4220-BF8B-01906B7B67AD}" type="slidenum">
              <a:rPr lang="en-US" sz="3200" smtClean="0">
                <a:solidFill>
                  <a:srgbClr val="000000"/>
                </a:solidFill>
              </a:rPr>
              <a:pPr defTabSz="1626870">
                <a:defRPr/>
              </a:pPr>
              <a:t>‹#›</a:t>
            </a:fld>
            <a:endParaRPr lang="en-US" sz="3200">
              <a:solidFill>
                <a:srgbClr val="000000"/>
              </a:solidFill>
            </a:endParaRPr>
          </a:p>
        </p:txBody>
      </p:sp>
    </p:spTree>
    <p:extLst>
      <p:ext uri="{BB962C8B-B14F-4D97-AF65-F5344CB8AC3E}">
        <p14:creationId xmlns:p14="http://schemas.microsoft.com/office/powerpoint/2010/main" val="113979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6.emf"/><Relationship Id="rId5" Type="http://schemas.openxmlformats.org/officeDocument/2006/relationships/slideLayout" Target="../slideLayouts/slideLayout39.xml"/><Relationship Id="rId10"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6.emf"/><Relationship Id="rId5" Type="http://schemas.openxmlformats.org/officeDocument/2006/relationships/slideLayout" Target="../slideLayouts/slideLayout48.xml"/><Relationship Id="rId10"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624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23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03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308483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5pPr>
      <a:lvl6pPr marL="377063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6pPr>
      <a:lvl7pPr marL="445643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7pPr>
      <a:lvl8pPr marL="514096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8pPr>
      <a:lvl9pPr marL="582676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71600" rtl="0" eaLnBrk="1" latinLnBrk="0" hangingPunct="1">
        <a:defRPr sz="2800" kern="1200">
          <a:solidFill>
            <a:schemeClr val="tx1"/>
          </a:solidFill>
          <a:latin typeface="+mn-lt"/>
          <a:ea typeface="+mn-ea"/>
          <a:cs typeface="+mn-cs"/>
        </a:defRPr>
      </a:lvl1pPr>
      <a:lvl2pPr marL="685800" algn="l" defTabSz="1371600" rtl="0" eaLnBrk="1" latinLnBrk="0" hangingPunct="1">
        <a:defRPr sz="2800" kern="1200">
          <a:solidFill>
            <a:schemeClr val="tx1"/>
          </a:solidFill>
          <a:latin typeface="+mn-lt"/>
          <a:ea typeface="+mn-ea"/>
          <a:cs typeface="+mn-cs"/>
        </a:defRPr>
      </a:lvl2pPr>
      <a:lvl3pPr marL="1371600" algn="l" defTabSz="1371600" rtl="0" eaLnBrk="1" latinLnBrk="0" hangingPunct="1">
        <a:defRPr sz="2800" kern="1200">
          <a:solidFill>
            <a:schemeClr val="tx1"/>
          </a:solidFill>
          <a:latin typeface="+mn-lt"/>
          <a:ea typeface="+mn-ea"/>
          <a:cs typeface="+mn-cs"/>
        </a:defRPr>
      </a:lvl3pPr>
      <a:lvl4pPr marL="2056130" algn="l" defTabSz="1371600" rtl="0" eaLnBrk="1" latinLnBrk="0" hangingPunct="1">
        <a:defRPr sz="2800" kern="1200">
          <a:solidFill>
            <a:schemeClr val="tx1"/>
          </a:solidFill>
          <a:latin typeface="+mn-lt"/>
          <a:ea typeface="+mn-ea"/>
          <a:cs typeface="+mn-cs"/>
        </a:defRPr>
      </a:lvl4pPr>
      <a:lvl5pPr marL="2741930" algn="l" defTabSz="1371600" rtl="0" eaLnBrk="1" latinLnBrk="0" hangingPunct="1">
        <a:defRPr sz="2800" kern="1200">
          <a:solidFill>
            <a:schemeClr val="tx1"/>
          </a:solidFill>
          <a:latin typeface="+mn-lt"/>
          <a:ea typeface="+mn-ea"/>
          <a:cs typeface="+mn-cs"/>
        </a:defRPr>
      </a:lvl5pPr>
      <a:lvl6pPr marL="3427730" algn="l" defTabSz="1371600" rtl="0" eaLnBrk="1" latinLnBrk="0" hangingPunct="1">
        <a:defRPr sz="2800" kern="1200">
          <a:solidFill>
            <a:schemeClr val="tx1"/>
          </a:solidFill>
          <a:latin typeface="+mn-lt"/>
          <a:ea typeface="+mn-ea"/>
          <a:cs typeface="+mn-cs"/>
        </a:defRPr>
      </a:lvl6pPr>
      <a:lvl7pPr marL="4113530" algn="l" defTabSz="1371600" rtl="0" eaLnBrk="1" latinLnBrk="0" hangingPunct="1">
        <a:defRPr sz="2800" kern="1200">
          <a:solidFill>
            <a:schemeClr val="tx1"/>
          </a:solidFill>
          <a:latin typeface="+mn-lt"/>
          <a:ea typeface="+mn-ea"/>
          <a:cs typeface="+mn-cs"/>
        </a:defRPr>
      </a:lvl7pPr>
      <a:lvl8pPr marL="4798060" algn="l" defTabSz="1371600" rtl="0" eaLnBrk="1" latinLnBrk="0" hangingPunct="1">
        <a:defRPr sz="2800" kern="1200">
          <a:solidFill>
            <a:schemeClr val="tx1"/>
          </a:solidFill>
          <a:latin typeface="+mn-lt"/>
          <a:ea typeface="+mn-ea"/>
          <a:cs typeface="+mn-cs"/>
        </a:defRPr>
      </a:lvl8pPr>
      <a:lvl9pPr marL="5483860" algn="l" defTabSz="1371600"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7" y="-4892332"/>
            <a:ext cx="18285394"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2886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iming>
    <p:tnLst>
      <p:par>
        <p:cTn id="1" dur="indefinite" restart="never" nodeType="tmRoot"/>
      </p:par>
    </p:tnLst>
  </p:timing>
  <p:txStyles>
    <p:titleStyle>
      <a:lvl1pPr algn="ctr" defTabSz="1629410" rtl="0" eaLnBrk="1" latinLnBrk="0" hangingPunct="1">
        <a:spcBef>
          <a:spcPct val="0"/>
        </a:spcBef>
        <a:buNone/>
        <a:defRPr sz="7800" kern="1200">
          <a:solidFill>
            <a:schemeClr val="tx1"/>
          </a:solidFill>
          <a:latin typeface="+mj-lt"/>
          <a:ea typeface="+mj-ea"/>
          <a:cs typeface="+mj-cs"/>
        </a:defRPr>
      </a:lvl1pPr>
    </p:titleStyle>
    <p:bodyStyle>
      <a:lvl1pPr marL="610870" indent="-610870" algn="l" defTabSz="162941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610" indent="-509270" algn="l" defTabSz="1629410"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8350" indent="-407670" algn="l" defTabSz="162941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420" indent="-407670" algn="l" defTabSz="16294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7760" indent="-407670" algn="l" defTabSz="16294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100" indent="-407670" algn="l" defTabSz="16294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440" indent="-407670" algn="l" defTabSz="16294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670" algn="l" defTabSz="16294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9120" indent="-407670" algn="l" defTabSz="16294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410" rtl="0" eaLnBrk="1" latinLnBrk="0" hangingPunct="1">
        <a:defRPr sz="3200" kern="1200">
          <a:solidFill>
            <a:schemeClr val="tx1"/>
          </a:solidFill>
          <a:latin typeface="+mn-lt"/>
          <a:ea typeface="+mn-ea"/>
          <a:cs typeface="+mn-cs"/>
        </a:defRPr>
      </a:lvl1pPr>
      <a:lvl2pPr marL="815340" algn="l" defTabSz="1629410" rtl="0" eaLnBrk="1" latinLnBrk="0" hangingPunct="1">
        <a:defRPr sz="3200" kern="1200">
          <a:solidFill>
            <a:schemeClr val="tx1"/>
          </a:solidFill>
          <a:latin typeface="+mn-lt"/>
          <a:ea typeface="+mn-ea"/>
          <a:cs typeface="+mn-cs"/>
        </a:defRPr>
      </a:lvl2pPr>
      <a:lvl3pPr marL="1630680" algn="l" defTabSz="1629410" rtl="0" eaLnBrk="1" latinLnBrk="0" hangingPunct="1">
        <a:defRPr sz="3200" kern="1200">
          <a:solidFill>
            <a:schemeClr val="tx1"/>
          </a:solidFill>
          <a:latin typeface="+mn-lt"/>
          <a:ea typeface="+mn-ea"/>
          <a:cs typeface="+mn-cs"/>
        </a:defRPr>
      </a:lvl3pPr>
      <a:lvl4pPr marL="2446020" algn="l" defTabSz="1629410" rtl="0" eaLnBrk="1" latinLnBrk="0" hangingPunct="1">
        <a:defRPr sz="3200" kern="1200">
          <a:solidFill>
            <a:schemeClr val="tx1"/>
          </a:solidFill>
          <a:latin typeface="+mn-lt"/>
          <a:ea typeface="+mn-ea"/>
          <a:cs typeface="+mn-cs"/>
        </a:defRPr>
      </a:lvl4pPr>
      <a:lvl5pPr marL="3261360" algn="l" defTabSz="1629410" rtl="0" eaLnBrk="1" latinLnBrk="0" hangingPunct="1">
        <a:defRPr sz="3200" kern="1200">
          <a:solidFill>
            <a:schemeClr val="tx1"/>
          </a:solidFill>
          <a:latin typeface="+mn-lt"/>
          <a:ea typeface="+mn-ea"/>
          <a:cs typeface="+mn-cs"/>
        </a:defRPr>
      </a:lvl5pPr>
      <a:lvl6pPr marL="4075430" algn="l" defTabSz="1629410" rtl="0" eaLnBrk="1" latinLnBrk="0" hangingPunct="1">
        <a:defRPr sz="3200" kern="1200">
          <a:solidFill>
            <a:schemeClr val="tx1"/>
          </a:solidFill>
          <a:latin typeface="+mn-lt"/>
          <a:ea typeface="+mn-ea"/>
          <a:cs typeface="+mn-cs"/>
        </a:defRPr>
      </a:lvl6pPr>
      <a:lvl7pPr marL="4890770" algn="l" defTabSz="1629410" rtl="0" eaLnBrk="1" latinLnBrk="0" hangingPunct="1">
        <a:defRPr sz="3200" kern="1200">
          <a:solidFill>
            <a:schemeClr val="tx1"/>
          </a:solidFill>
          <a:latin typeface="+mn-lt"/>
          <a:ea typeface="+mn-ea"/>
          <a:cs typeface="+mn-cs"/>
        </a:defRPr>
      </a:lvl7pPr>
      <a:lvl8pPr marL="5706110" algn="l" defTabSz="1629410" rtl="0" eaLnBrk="1" latinLnBrk="0" hangingPunct="1">
        <a:defRPr sz="3200" kern="1200">
          <a:solidFill>
            <a:schemeClr val="tx1"/>
          </a:solidFill>
          <a:latin typeface="+mn-lt"/>
          <a:ea typeface="+mn-ea"/>
          <a:cs typeface="+mn-cs"/>
        </a:defRPr>
      </a:lvl8pPr>
      <a:lvl9pPr marL="6521450" algn="l" defTabSz="1629410"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993" y="-4892332"/>
            <a:ext cx="18285394"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21222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iming>
    <p:tnLst>
      <p:par>
        <p:cTn id="1" dur="indefinite" restart="never" nodeType="tmRoot"/>
      </p:par>
    </p:tnLst>
  </p:timing>
  <p:txStyles>
    <p:titleStyle>
      <a:lvl1pPr algn="ctr" defTabSz="1626870" rtl="0" eaLnBrk="1" latinLnBrk="0" hangingPunct="1">
        <a:spcBef>
          <a:spcPct val="0"/>
        </a:spcBef>
        <a:buNone/>
        <a:defRPr sz="7800" kern="1200">
          <a:solidFill>
            <a:schemeClr val="tx1"/>
          </a:solidFill>
          <a:latin typeface="+mj-lt"/>
          <a:ea typeface="+mj-ea"/>
          <a:cs typeface="+mj-cs"/>
        </a:defRPr>
      </a:lvl1pPr>
    </p:titleStyle>
    <p:bodyStyle>
      <a:lvl1pPr marL="610870" indent="-610870" algn="l" defTabSz="162687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2070" indent="-508000" algn="l" defTabSz="1626870"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3270" indent="-406400" algn="l" defTabSz="162687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47340" indent="-406400" algn="l" defTabSz="162687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1410" indent="-406400" algn="l" defTabSz="162687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74210" indent="-406400" algn="l" defTabSz="162687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8280" indent="-406400" algn="l" defTabSz="162687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01080" indent="-406400" algn="l" defTabSz="162687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15150" indent="-406400" algn="l" defTabSz="162687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6870" rtl="0" eaLnBrk="1" latinLnBrk="0" hangingPunct="1">
        <a:defRPr sz="3200" kern="1200">
          <a:solidFill>
            <a:schemeClr val="tx1"/>
          </a:solidFill>
          <a:latin typeface="+mn-lt"/>
          <a:ea typeface="+mn-ea"/>
          <a:cs typeface="+mn-cs"/>
        </a:defRPr>
      </a:lvl1pPr>
      <a:lvl2pPr marL="812800" algn="l" defTabSz="1626870" rtl="0" eaLnBrk="1" latinLnBrk="0" hangingPunct="1">
        <a:defRPr sz="3200" kern="1200">
          <a:solidFill>
            <a:schemeClr val="tx1"/>
          </a:solidFill>
          <a:latin typeface="+mn-lt"/>
          <a:ea typeface="+mn-ea"/>
          <a:cs typeface="+mn-cs"/>
        </a:defRPr>
      </a:lvl2pPr>
      <a:lvl3pPr marL="1626870" algn="l" defTabSz="1626870" rtl="0" eaLnBrk="1" latinLnBrk="0" hangingPunct="1">
        <a:defRPr sz="3200" kern="1200">
          <a:solidFill>
            <a:schemeClr val="tx1"/>
          </a:solidFill>
          <a:latin typeface="+mn-lt"/>
          <a:ea typeface="+mn-ea"/>
          <a:cs typeface="+mn-cs"/>
        </a:defRPr>
      </a:lvl3pPr>
      <a:lvl4pPr marL="2440940" algn="l" defTabSz="1626870" rtl="0" eaLnBrk="1" latinLnBrk="0" hangingPunct="1">
        <a:defRPr sz="3200" kern="1200">
          <a:solidFill>
            <a:schemeClr val="tx1"/>
          </a:solidFill>
          <a:latin typeface="+mn-lt"/>
          <a:ea typeface="+mn-ea"/>
          <a:cs typeface="+mn-cs"/>
        </a:defRPr>
      </a:lvl4pPr>
      <a:lvl5pPr marL="3253740" algn="l" defTabSz="1626870" rtl="0" eaLnBrk="1" latinLnBrk="0" hangingPunct="1">
        <a:defRPr sz="3200" kern="1200">
          <a:solidFill>
            <a:schemeClr val="tx1"/>
          </a:solidFill>
          <a:latin typeface="+mn-lt"/>
          <a:ea typeface="+mn-ea"/>
          <a:cs typeface="+mn-cs"/>
        </a:defRPr>
      </a:lvl5pPr>
      <a:lvl6pPr marL="4067810" algn="l" defTabSz="1626870" rtl="0" eaLnBrk="1" latinLnBrk="0" hangingPunct="1">
        <a:defRPr sz="3200" kern="1200">
          <a:solidFill>
            <a:schemeClr val="tx1"/>
          </a:solidFill>
          <a:latin typeface="+mn-lt"/>
          <a:ea typeface="+mn-ea"/>
          <a:cs typeface="+mn-cs"/>
        </a:defRPr>
      </a:lvl6pPr>
      <a:lvl7pPr marL="4880610" algn="l" defTabSz="1626870" rtl="0" eaLnBrk="1" latinLnBrk="0" hangingPunct="1">
        <a:defRPr sz="3200" kern="1200">
          <a:solidFill>
            <a:schemeClr val="tx1"/>
          </a:solidFill>
          <a:latin typeface="+mn-lt"/>
          <a:ea typeface="+mn-ea"/>
          <a:cs typeface="+mn-cs"/>
        </a:defRPr>
      </a:lvl7pPr>
      <a:lvl8pPr marL="5694680" algn="l" defTabSz="1626870" rtl="0" eaLnBrk="1" latinLnBrk="0" hangingPunct="1">
        <a:defRPr sz="3200" kern="1200">
          <a:solidFill>
            <a:schemeClr val="tx1"/>
          </a:solidFill>
          <a:latin typeface="+mn-lt"/>
          <a:ea typeface="+mn-ea"/>
          <a:cs typeface="+mn-cs"/>
        </a:defRPr>
      </a:lvl8pPr>
      <a:lvl9pPr marL="6508750" algn="l" defTabSz="162687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5.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75.png"/><Relationship Id="rId3" Type="http://schemas.openxmlformats.org/officeDocument/2006/relationships/image" Target="../media/image26.svg"/><Relationship Id="rId7" Type="http://schemas.openxmlformats.org/officeDocument/2006/relationships/image" Target="../media/image21.png"/><Relationship Id="rId12" Type="http://schemas.openxmlformats.org/officeDocument/2006/relationships/image" Target="../media/image60.svg"/><Relationship Id="rId17" Type="http://schemas.openxmlformats.org/officeDocument/2006/relationships/image" Target="../media/image47.svg"/><Relationship Id="rId2" Type="http://schemas.openxmlformats.org/officeDocument/2006/relationships/image" Target="../media/image11.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74.png"/><Relationship Id="rId5" Type="http://schemas.openxmlformats.org/officeDocument/2006/relationships/image" Target="../media/image72.png"/><Relationship Id="rId15" Type="http://schemas.openxmlformats.org/officeDocument/2006/relationships/image" Target="../media/image54.png"/><Relationship Id="rId10" Type="http://schemas.openxmlformats.org/officeDocument/2006/relationships/image" Target="../media/image99.svg"/><Relationship Id="rId4" Type="http://schemas.openxmlformats.org/officeDocument/2006/relationships/slide" Target="slide9.xml"/><Relationship Id="rId9" Type="http://schemas.openxmlformats.org/officeDocument/2006/relationships/image" Target="../media/image73.png"/><Relationship Id="rId14" Type="http://schemas.openxmlformats.org/officeDocument/2006/relationships/image" Target="../media/image72.svg"/></Relationships>
</file>

<file path=ppt/slides/_rels/slide11.xml.rels><?xml version="1.0" encoding="UTF-8" standalone="yes"?>
<Relationships xmlns="http://schemas.openxmlformats.org/package/2006/relationships"><Relationship Id="rId7" Type="http://schemas.openxmlformats.org/officeDocument/2006/relationships/image" Target="../media/image7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31.svg"/><Relationship Id="rId7" Type="http://schemas.openxmlformats.org/officeDocument/2006/relationships/image" Target="../media/image135.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33.svg"/><Relationship Id="rId4" Type="http://schemas.openxmlformats.org/officeDocument/2006/relationships/image" Target="../media/image80.png"/><Relationship Id="rId9" Type="http://schemas.openxmlformats.org/officeDocument/2006/relationships/image" Target="../media/image101.svg"/></Relationships>
</file>

<file path=ppt/slides/_rels/slide18.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40.svg"/><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6.png"/><Relationship Id="rId18" Type="http://schemas.openxmlformats.org/officeDocument/2006/relationships/image" Target="../media/image145.svg"/><Relationship Id="rId3" Type="http://schemas.openxmlformats.org/officeDocument/2006/relationships/image" Target="../media/image26.svg"/><Relationship Id="rId7" Type="http://schemas.openxmlformats.org/officeDocument/2006/relationships/image" Target="../media/image52.svg"/><Relationship Id="rId12" Type="http://schemas.openxmlformats.org/officeDocument/2006/relationships/slide" Target="slide10.xml"/><Relationship Id="rId17" Type="http://schemas.openxmlformats.org/officeDocument/2006/relationships/image" Target="../media/image87.png"/><Relationship Id="rId2" Type="http://schemas.openxmlformats.org/officeDocument/2006/relationships/image" Target="../media/image11.png"/><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5.svg"/><Relationship Id="rId5" Type="http://schemas.openxmlformats.org/officeDocument/2006/relationships/image" Target="../media/image39.svg"/><Relationship Id="rId1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142.svg"/><Relationship Id="rId14" Type="http://schemas.openxmlformats.org/officeDocument/2006/relationships/image" Target="../media/image43.svg"/></Relationships>
</file>

<file path=ppt/slides/_rels/slide2.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19.png"/><Relationship Id="rId26" Type="http://schemas.openxmlformats.org/officeDocument/2006/relationships/image" Target="../media/image47.svg"/><Relationship Id="rId39" Type="http://schemas.openxmlformats.org/officeDocument/2006/relationships/image" Target="../media/image31.png"/><Relationship Id="rId21" Type="http://schemas.openxmlformats.org/officeDocument/2006/relationships/image" Target="../media/image20.png"/><Relationship Id="rId34" Type="http://schemas.openxmlformats.org/officeDocument/2006/relationships/image" Target="../media/image28.png"/><Relationship Id="rId7" Type="http://schemas.openxmlformats.org/officeDocument/2006/relationships/image" Target="../media/image30.svg"/><Relationship Id="rId2" Type="http://schemas.openxmlformats.org/officeDocument/2006/relationships/image" Target="../media/image11.png"/><Relationship Id="rId16" Type="http://schemas.openxmlformats.org/officeDocument/2006/relationships/image" Target="../media/image18.png"/><Relationship Id="rId20" Type="http://schemas.openxmlformats.org/officeDocument/2006/relationships/slide" Target="slide9.xml"/><Relationship Id="rId29" Type="http://schemas.openxmlformats.org/officeDocument/2006/relationships/image" Target="../media/image50.svg"/><Relationship Id="rId41"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4.svg"/><Relationship Id="rId24" Type="http://schemas.openxmlformats.org/officeDocument/2006/relationships/image" Target="../media/image45.svg"/><Relationship Id="rId32" Type="http://schemas.openxmlformats.org/officeDocument/2006/relationships/image" Target="../media/image26.png"/><Relationship Id="rId37" Type="http://schemas.openxmlformats.org/officeDocument/2006/relationships/image" Target="../media/image30.png"/><Relationship Id="rId40" Type="http://schemas.openxmlformats.org/officeDocument/2006/relationships/image" Target="../media/image60.svg"/><Relationship Id="rId5" Type="http://schemas.openxmlformats.org/officeDocument/2006/relationships/image" Target="../media/image28.svg"/><Relationship Id="rId15" Type="http://schemas.openxmlformats.org/officeDocument/2006/relationships/image" Target="../media/image20.svg"/><Relationship Id="rId23" Type="http://schemas.openxmlformats.org/officeDocument/2006/relationships/image" Target="../media/image21.png"/><Relationship Id="rId28" Type="http://schemas.openxmlformats.org/officeDocument/2006/relationships/image" Target="../media/image24.png"/><Relationship Id="rId36" Type="http://schemas.openxmlformats.org/officeDocument/2006/relationships/image" Target="../media/image29.png"/><Relationship Id="rId10" Type="http://schemas.openxmlformats.org/officeDocument/2006/relationships/image" Target="../media/image15.png"/><Relationship Id="rId19" Type="http://schemas.openxmlformats.org/officeDocument/2006/relationships/image" Target="../media/image41.svg"/><Relationship Id="rId31" Type="http://schemas.openxmlformats.org/officeDocument/2006/relationships/image" Target="../media/image52.svg"/><Relationship Id="rId4" Type="http://schemas.openxmlformats.org/officeDocument/2006/relationships/image" Target="../media/image12.png"/><Relationship Id="rId9" Type="http://schemas.openxmlformats.org/officeDocument/2006/relationships/image" Target="../media/image32.svg"/><Relationship Id="rId14" Type="http://schemas.openxmlformats.org/officeDocument/2006/relationships/image" Target="../media/image17.png"/><Relationship Id="rId22" Type="http://schemas.openxmlformats.org/officeDocument/2006/relationships/image" Target="../media/image43.svg"/><Relationship Id="rId27" Type="http://schemas.openxmlformats.org/officeDocument/2006/relationships/image" Target="../media/image23.png"/><Relationship Id="rId30" Type="http://schemas.openxmlformats.org/officeDocument/2006/relationships/image" Target="../media/image25.png"/><Relationship Id="rId35" Type="http://schemas.openxmlformats.org/officeDocument/2006/relationships/image" Target="../media/image55.svg"/><Relationship Id="rId8" Type="http://schemas.openxmlformats.org/officeDocument/2006/relationships/image" Target="../media/image14.png"/><Relationship Id="rId3" Type="http://schemas.openxmlformats.org/officeDocument/2006/relationships/image" Target="../media/image26.svg"/><Relationship Id="rId12" Type="http://schemas.openxmlformats.org/officeDocument/2006/relationships/image" Target="../media/image16.png"/><Relationship Id="rId17" Type="http://schemas.openxmlformats.org/officeDocument/2006/relationships/image" Target="../media/image39.svg"/><Relationship Id="rId25" Type="http://schemas.openxmlformats.org/officeDocument/2006/relationships/image" Target="../media/image22.png"/><Relationship Id="rId33" Type="http://schemas.openxmlformats.org/officeDocument/2006/relationships/image" Target="../media/image27.png"/><Relationship Id="rId38" Type="http://schemas.openxmlformats.org/officeDocument/2006/relationships/image" Target="../media/image58.sv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8.png"/><Relationship Id="rId7" Type="http://schemas.openxmlformats.org/officeDocument/2006/relationships/image" Target="../media/image149.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33.png"/><Relationship Id="rId4" Type="http://schemas.openxmlformats.org/officeDocument/2006/relationships/image" Target="../media/image147.svg"/><Relationship Id="rId9" Type="http://schemas.openxmlformats.org/officeDocument/2006/relationships/image" Target="../media/image72.sv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68.svg"/><Relationship Id="rId2" Type="http://schemas.openxmlformats.org/officeDocument/2006/relationships/image" Target="../media/image33.png"/><Relationship Id="rId16"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image" Target="../media/image37.png"/><Relationship Id="rId5" Type="http://schemas.openxmlformats.org/officeDocument/2006/relationships/image" Target="../media/image35.png"/><Relationship Id="rId15" Type="http://schemas.openxmlformats.org/officeDocument/2006/relationships/image" Target="../media/image39.png"/><Relationship Id="rId10" Type="http://schemas.openxmlformats.org/officeDocument/2006/relationships/image" Target="../media/image45.svg"/><Relationship Id="rId4" Type="http://schemas.openxmlformats.org/officeDocument/2006/relationships/image" Target="../media/image64.svg"/><Relationship Id="rId9" Type="http://schemas.openxmlformats.org/officeDocument/2006/relationships/image" Target="../media/image21.png"/><Relationship Id="rId14" Type="http://schemas.openxmlformats.org/officeDocument/2006/relationships/image" Target="../media/image70.svg"/></Relationships>
</file>

<file path=ppt/slides/_rels/slide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42.png"/><Relationship Id="rId10" Type="http://schemas.openxmlformats.org/officeDocument/2006/relationships/image" Target="../media/image81.svg"/><Relationship Id="rId4" Type="http://schemas.openxmlformats.org/officeDocument/2006/relationships/image" Target="../media/image41.pn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1.png"/><Relationship Id="rId18" Type="http://schemas.openxmlformats.org/officeDocument/2006/relationships/image" Target="../media/image96.svg"/><Relationship Id="rId3" Type="http://schemas.openxmlformats.org/officeDocument/2006/relationships/image" Target="../media/image83.svg"/><Relationship Id="rId21" Type="http://schemas.openxmlformats.org/officeDocument/2006/relationships/image" Target="../media/image7.svg"/><Relationship Id="rId7" Type="http://schemas.openxmlformats.org/officeDocument/2006/relationships/image" Target="../media/image48.png"/><Relationship Id="rId12" Type="http://schemas.openxmlformats.org/officeDocument/2006/relationships/image" Target="../media/image90.svg"/><Relationship Id="rId17" Type="http://schemas.openxmlformats.org/officeDocument/2006/relationships/image" Target="../media/image53.png"/><Relationship Id="rId25" Type="http://schemas.openxmlformats.org/officeDocument/2006/relationships/image" Target="../media/image99.svg"/><Relationship Id="rId2" Type="http://schemas.openxmlformats.org/officeDocument/2006/relationships/image" Target="../media/image45.png"/><Relationship Id="rId16" Type="http://schemas.openxmlformats.org/officeDocument/2006/relationships/image" Target="../media/image94.sv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0.png"/><Relationship Id="rId24" Type="http://schemas.openxmlformats.org/officeDocument/2006/relationships/image" Target="../media/image55.png"/><Relationship Id="rId5" Type="http://schemas.openxmlformats.org/officeDocument/2006/relationships/image" Target="../media/image85.svg"/><Relationship Id="rId15" Type="http://schemas.openxmlformats.org/officeDocument/2006/relationships/image" Target="../media/image52.png"/><Relationship Id="rId23" Type="http://schemas.openxmlformats.org/officeDocument/2006/relationships/image" Target="../media/image45.svg"/><Relationship Id="rId10" Type="http://schemas.openxmlformats.org/officeDocument/2006/relationships/image" Target="../media/image88.svg"/><Relationship Id="rId19" Type="http://schemas.openxmlformats.org/officeDocument/2006/relationships/slide" Target="slide9.xml"/><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92.svg"/><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03.svg"/><Relationship Id="rId10" Type="http://schemas.openxmlformats.org/officeDocument/2006/relationships/image" Target="../media/image107.svg"/><Relationship Id="rId4" Type="http://schemas.openxmlformats.org/officeDocument/2006/relationships/image" Target="../media/image64.png"/><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70.svg"/><Relationship Id="rId18" Type="http://schemas.openxmlformats.org/officeDocument/2006/relationships/image" Target="../media/image45.svg"/><Relationship Id="rId3" Type="http://schemas.openxmlformats.org/officeDocument/2006/relationships/image" Target="../media/image26.svg"/><Relationship Id="rId21" Type="http://schemas.openxmlformats.org/officeDocument/2006/relationships/image" Target="../media/image70.png"/><Relationship Id="rId7" Type="http://schemas.openxmlformats.org/officeDocument/2006/relationships/image" Target="../media/image25.png"/><Relationship Id="rId12" Type="http://schemas.openxmlformats.org/officeDocument/2006/relationships/image" Target="../media/image68.png"/><Relationship Id="rId17"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7.svg"/><Relationship Id="rId20"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20.svg"/><Relationship Id="rId5" Type="http://schemas.openxmlformats.org/officeDocument/2006/relationships/image" Target="../media/image39.svg"/><Relationship Id="rId15" Type="http://schemas.openxmlformats.org/officeDocument/2006/relationships/image" Target="../media/image36.png"/><Relationship Id="rId23" Type="http://schemas.openxmlformats.org/officeDocument/2006/relationships/image" Target="../media/image68.svg"/><Relationship Id="rId10" Type="http://schemas.openxmlformats.org/officeDocument/2006/relationships/image" Target="../media/image27.png"/><Relationship Id="rId19" Type="http://schemas.openxmlformats.org/officeDocument/2006/relationships/image" Target="../media/image69.png"/><Relationship Id="rId4" Type="http://schemas.openxmlformats.org/officeDocument/2006/relationships/image" Target="../media/image18.png"/><Relationship Id="rId9" Type="http://schemas.openxmlformats.org/officeDocument/2006/relationships/image" Target="../media/image26.png"/><Relationship Id="rId14" Type="http://schemas.openxmlformats.org/officeDocument/2006/relationships/slide" Target="slide9.xml"/><Relationship Id="rId22"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776"/>
            <a:ext cx="9144000" cy="465584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064" y="5575547"/>
            <a:ext cx="8567936" cy="47554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0064" y="4438"/>
            <a:ext cx="8567936" cy="46731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75549"/>
            <a:ext cx="9144000" cy="4755434"/>
          </a:xfrm>
          <a:prstGeom prst="rect">
            <a:avLst/>
          </a:prstGeom>
        </p:spPr>
      </p:pic>
      <p:sp>
        <p:nvSpPr>
          <p:cNvPr id="7" name="Diamond 6"/>
          <p:cNvSpPr/>
          <p:nvPr/>
        </p:nvSpPr>
        <p:spPr>
          <a:xfrm>
            <a:off x="6119664" y="2341028"/>
            <a:ext cx="6624736" cy="5904656"/>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827530"/>
            <a:r>
              <a:rPr lang="en-US" sz="5600" b="1" dirty="0" err="1">
                <a:solidFill>
                  <a:srgbClr val="9BBB59">
                    <a:lumMod val="50000"/>
                  </a:srgbClr>
                </a:solidFill>
                <a:latin typeface="Calibri"/>
              </a:rPr>
              <a:t>Nhìn</a:t>
            </a:r>
            <a:r>
              <a:rPr lang="en-US" sz="5600" b="1" dirty="0">
                <a:solidFill>
                  <a:srgbClr val="9BBB59">
                    <a:lumMod val="50000"/>
                  </a:srgbClr>
                </a:solidFill>
                <a:latin typeface="Calibri"/>
              </a:rPr>
              <a:t> </a:t>
            </a:r>
            <a:r>
              <a:rPr lang="en-US" sz="5600" b="1" dirty="0" err="1">
                <a:solidFill>
                  <a:srgbClr val="9BBB59">
                    <a:lumMod val="50000"/>
                  </a:srgbClr>
                </a:solidFill>
                <a:latin typeface="Calibri"/>
              </a:rPr>
              <a:t>hình</a:t>
            </a:r>
            <a:r>
              <a:rPr lang="en-US" sz="5600" b="1" dirty="0">
                <a:solidFill>
                  <a:srgbClr val="9BBB59">
                    <a:lumMod val="50000"/>
                  </a:srgbClr>
                </a:solidFill>
                <a:latin typeface="Calibri"/>
              </a:rPr>
              <a:t> </a:t>
            </a:r>
            <a:r>
              <a:rPr lang="en-US" sz="5600" b="1" dirty="0" err="1">
                <a:solidFill>
                  <a:srgbClr val="9BBB59">
                    <a:lumMod val="50000"/>
                  </a:srgbClr>
                </a:solidFill>
                <a:latin typeface="Calibri"/>
              </a:rPr>
              <a:t>đoán</a:t>
            </a:r>
            <a:r>
              <a:rPr lang="en-US" sz="5600" b="1" dirty="0">
                <a:solidFill>
                  <a:srgbClr val="9BBB59">
                    <a:lumMod val="50000"/>
                  </a:srgbClr>
                </a:solidFill>
                <a:latin typeface="Calibri"/>
              </a:rPr>
              <a:t> </a:t>
            </a:r>
            <a:r>
              <a:rPr lang="en-US" sz="5600" b="1" dirty="0" err="1">
                <a:solidFill>
                  <a:srgbClr val="9BBB59">
                    <a:lumMod val="50000"/>
                  </a:srgbClr>
                </a:solidFill>
                <a:latin typeface="Calibri"/>
              </a:rPr>
              <a:t>địa</a:t>
            </a:r>
            <a:r>
              <a:rPr lang="en-US" sz="5600" b="1" dirty="0">
                <a:solidFill>
                  <a:srgbClr val="9BBB59">
                    <a:lumMod val="50000"/>
                  </a:srgbClr>
                </a:solidFill>
                <a:latin typeface="Calibri"/>
              </a:rPr>
              <a:t> </a:t>
            </a:r>
            <a:r>
              <a:rPr lang="en-US" sz="5600" b="1" dirty="0" err="1">
                <a:solidFill>
                  <a:srgbClr val="9BBB59">
                    <a:lumMod val="50000"/>
                  </a:srgbClr>
                </a:solidFill>
                <a:latin typeface="Calibri"/>
              </a:rPr>
              <a:t>danh</a:t>
            </a:r>
            <a:endParaRPr lang="en-US" sz="5600" b="1" dirty="0">
              <a:solidFill>
                <a:srgbClr val="9BBB59">
                  <a:lumMod val="50000"/>
                </a:srgbClr>
              </a:solidFill>
              <a:latin typeface="Calibri"/>
            </a:endParaRPr>
          </a:p>
        </p:txBody>
      </p:sp>
    </p:spTree>
    <p:extLst>
      <p:ext uri="{BB962C8B-B14F-4D97-AF65-F5344CB8AC3E}">
        <p14:creationId xmlns:p14="http://schemas.microsoft.com/office/powerpoint/2010/main" val="390597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A9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039" y="-1465265"/>
            <a:ext cx="18453794" cy="13217530"/>
          </a:xfrm>
          <a:prstGeom prst="rect">
            <a:avLst/>
          </a:prstGeom>
        </p:spPr>
      </p:pic>
      <p:grpSp>
        <p:nvGrpSpPr>
          <p:cNvPr id="3" name="Group 3"/>
          <p:cNvGrpSpPr/>
          <p:nvPr/>
        </p:nvGrpSpPr>
        <p:grpSpPr>
          <a:xfrm>
            <a:off x="6639967" y="2010551"/>
            <a:ext cx="2504033" cy="2229881"/>
            <a:chOff x="0" y="0"/>
            <a:chExt cx="3338711" cy="2973175"/>
          </a:xfrm>
        </p:grpSpPr>
        <p:pic>
          <p:nvPicPr>
            <p:cNvPr id="4"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93601">
              <a:off x="214955" y="266709"/>
              <a:ext cx="2908802" cy="243975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74661" y="1320195"/>
              <a:ext cx="1055031" cy="844025"/>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40067">
              <a:off x="491461" y="1590225"/>
              <a:ext cx="821395" cy="510238"/>
            </a:xfrm>
            <a:prstGeom prst="rect">
              <a:avLst/>
            </a:prstGeom>
          </p:spPr>
        </p:pic>
      </p:grpSp>
      <p:grpSp>
        <p:nvGrpSpPr>
          <p:cNvPr id="7" name="Group 7"/>
          <p:cNvGrpSpPr/>
          <p:nvPr/>
        </p:nvGrpSpPr>
        <p:grpSpPr>
          <a:xfrm>
            <a:off x="520387" y="3546208"/>
            <a:ext cx="4050305" cy="4068460"/>
            <a:chOff x="1813" y="0"/>
            <a:chExt cx="809173"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9F1"/>
            </a:solidFill>
          </p:spPr>
        </p:sp>
        <p:sp>
          <p:nvSpPr>
            <p:cNvPr id="9" name="TextBox 9"/>
            <p:cNvSpPr txBox="1"/>
            <p:nvPr/>
          </p:nvSpPr>
          <p:spPr>
            <a:xfrm>
              <a:off x="70153" y="182099"/>
              <a:ext cx="701044" cy="510475"/>
            </a:xfrm>
            <a:prstGeom prst="rect">
              <a:avLst/>
            </a:prstGeom>
          </p:spPr>
          <p:txBody>
            <a:bodyPr lIns="254000" tIns="254000" rIns="254000" bIns="254000" rtlCol="0" anchor="ctr"/>
            <a:lstStyle/>
            <a:p>
              <a:pPr algn="ctr">
                <a:lnSpc>
                  <a:spcPts val="5201"/>
                </a:lnSpc>
              </a:pPr>
              <a:r>
                <a:rPr lang="en-US" sz="3600" dirty="0">
                  <a:solidFill>
                    <a:srgbClr val="454B85"/>
                  </a:solidFill>
                  <a:latin typeface="Roboto Condensed"/>
                </a:rPr>
                <a:t>An </a:t>
              </a:r>
              <a:r>
                <a:rPr lang="en-US" sz="3600" dirty="0" err="1">
                  <a:solidFill>
                    <a:srgbClr val="454B85"/>
                  </a:solidFill>
                  <a:latin typeface="Roboto Condensed"/>
                </a:rPr>
                <a:t>cùng</a:t>
              </a:r>
              <a:r>
                <a:rPr lang="en-US" sz="3600" dirty="0">
                  <a:solidFill>
                    <a:srgbClr val="454B85"/>
                  </a:solidFill>
                  <a:latin typeface="Roboto Condensed"/>
                </a:rPr>
                <a:t> </a:t>
              </a:r>
              <a:r>
                <a:rPr lang="en-US" sz="3600" dirty="0" err="1">
                  <a:solidFill>
                    <a:srgbClr val="454B85"/>
                  </a:solidFill>
                  <a:latin typeface="Roboto Condensed"/>
                </a:rPr>
                <a:t>tía</a:t>
              </a:r>
              <a:r>
                <a:rPr lang="en-US" sz="3600" dirty="0">
                  <a:solidFill>
                    <a:srgbClr val="454B85"/>
                  </a:solidFill>
                  <a:latin typeface="Roboto Condensed"/>
                </a:rPr>
                <a:t> </a:t>
              </a:r>
              <a:r>
                <a:rPr lang="en-US" sz="3600" dirty="0" err="1">
                  <a:solidFill>
                    <a:srgbClr val="454B85"/>
                  </a:solidFill>
                  <a:latin typeface="Roboto Condensed"/>
                </a:rPr>
                <a:t>nuôi</a:t>
              </a:r>
              <a:r>
                <a:rPr lang="en-US" sz="3600" dirty="0">
                  <a:solidFill>
                    <a:srgbClr val="454B85"/>
                  </a:solidFill>
                  <a:latin typeface="Roboto Condensed"/>
                </a:rPr>
                <a:t> </a:t>
              </a:r>
              <a:r>
                <a:rPr lang="en-US" sz="3600" dirty="0" err="1">
                  <a:solidFill>
                    <a:srgbClr val="454B85"/>
                  </a:solidFill>
                  <a:latin typeface="Roboto Condensed"/>
                </a:rPr>
                <a:t>và</a:t>
              </a:r>
              <a:r>
                <a:rPr lang="en-US" sz="3600" dirty="0">
                  <a:solidFill>
                    <a:srgbClr val="454B85"/>
                  </a:solidFill>
                  <a:latin typeface="Roboto Condensed"/>
                </a:rPr>
                <a:t> </a:t>
              </a:r>
              <a:r>
                <a:rPr lang="en-US" sz="3600" dirty="0" err="1">
                  <a:solidFill>
                    <a:srgbClr val="454B85"/>
                  </a:solidFill>
                  <a:latin typeface="Roboto Condensed"/>
                </a:rPr>
                <a:t>Cò</a:t>
              </a:r>
              <a:r>
                <a:rPr lang="en-US" sz="3600" dirty="0">
                  <a:solidFill>
                    <a:srgbClr val="454B85"/>
                  </a:solidFill>
                  <a:latin typeface="Roboto Condensed"/>
                </a:rPr>
                <a:t> </a:t>
              </a:r>
              <a:r>
                <a:rPr lang="en-US" sz="3600" dirty="0" err="1">
                  <a:solidFill>
                    <a:srgbClr val="454B85"/>
                  </a:solidFill>
                  <a:latin typeface="Roboto Condensed"/>
                </a:rPr>
                <a:t>đi</a:t>
              </a:r>
              <a:r>
                <a:rPr lang="en-US" sz="3600" dirty="0">
                  <a:solidFill>
                    <a:srgbClr val="454B85"/>
                  </a:solidFill>
                  <a:latin typeface="Roboto Condensed"/>
                </a:rPr>
                <a:t> </a:t>
              </a:r>
              <a:r>
                <a:rPr lang="en-US" sz="3600" dirty="0" err="1">
                  <a:solidFill>
                    <a:srgbClr val="454B85"/>
                  </a:solidFill>
                  <a:latin typeface="Roboto Condensed"/>
                </a:rPr>
                <a:t>lấy</a:t>
              </a:r>
              <a:r>
                <a:rPr lang="en-US" sz="3600" dirty="0">
                  <a:solidFill>
                    <a:srgbClr val="454B85"/>
                  </a:solidFill>
                  <a:latin typeface="Roboto Condensed"/>
                </a:rPr>
                <a:t> </a:t>
              </a:r>
              <a:r>
                <a:rPr lang="en-US" sz="3600" dirty="0" err="1">
                  <a:solidFill>
                    <a:srgbClr val="454B85"/>
                  </a:solidFill>
                  <a:latin typeface="Roboto Condensed"/>
                </a:rPr>
                <a:t>mật</a:t>
              </a:r>
              <a:r>
                <a:rPr lang="en-US" sz="3600" dirty="0">
                  <a:solidFill>
                    <a:srgbClr val="454B85"/>
                  </a:solidFill>
                  <a:latin typeface="Roboto Condensed"/>
                </a:rPr>
                <a:t> </a:t>
              </a:r>
              <a:r>
                <a:rPr lang="en-US" sz="3600" dirty="0" err="1">
                  <a:solidFill>
                    <a:srgbClr val="454B85"/>
                  </a:solidFill>
                  <a:latin typeface="Roboto Condensed"/>
                </a:rPr>
                <a:t>ong</a:t>
              </a:r>
              <a:r>
                <a:rPr lang="en-US" sz="3600" dirty="0">
                  <a:solidFill>
                    <a:srgbClr val="454B85"/>
                  </a:solidFill>
                  <a:latin typeface="Roboto Condensed"/>
                </a:rPr>
                <a:t> </a:t>
              </a:r>
              <a:r>
                <a:rPr lang="en-US" sz="3600" dirty="0" err="1">
                  <a:solidFill>
                    <a:srgbClr val="454B85"/>
                  </a:solidFill>
                  <a:latin typeface="Roboto Condensed"/>
                </a:rPr>
                <a:t>từ</a:t>
              </a:r>
              <a:r>
                <a:rPr lang="en-US" sz="3600" dirty="0">
                  <a:solidFill>
                    <a:srgbClr val="454B85"/>
                  </a:solidFill>
                  <a:latin typeface="Roboto Condensed"/>
                </a:rPr>
                <a:t> </a:t>
              </a:r>
              <a:r>
                <a:rPr lang="en-US" sz="3600" dirty="0" err="1">
                  <a:solidFill>
                    <a:srgbClr val="454B85"/>
                  </a:solidFill>
                  <a:latin typeface="Roboto Condensed"/>
                </a:rPr>
                <a:t>sáng</a:t>
              </a:r>
              <a:r>
                <a:rPr lang="en-US" sz="3600" dirty="0">
                  <a:solidFill>
                    <a:srgbClr val="454B85"/>
                  </a:solidFill>
                  <a:latin typeface="Roboto Condensed"/>
                </a:rPr>
                <a:t> </a:t>
              </a:r>
              <a:r>
                <a:rPr lang="en-US" sz="3600" dirty="0" err="1">
                  <a:solidFill>
                    <a:srgbClr val="454B85"/>
                  </a:solidFill>
                  <a:latin typeface="Roboto Condensed"/>
                </a:rPr>
                <a:t>sớm</a:t>
              </a:r>
              <a:r>
                <a:rPr lang="en-US" sz="3600" dirty="0">
                  <a:solidFill>
                    <a:srgbClr val="454B85"/>
                  </a:solidFill>
                  <a:latin typeface="Roboto Condensed"/>
                </a:rPr>
                <a:t>.</a:t>
              </a:r>
            </a:p>
          </p:txBody>
        </p:sp>
      </p:grpSp>
      <p:grpSp>
        <p:nvGrpSpPr>
          <p:cNvPr id="10" name="Group 10"/>
          <p:cNvGrpSpPr/>
          <p:nvPr/>
        </p:nvGrpSpPr>
        <p:grpSpPr>
          <a:xfrm>
            <a:off x="1332452" y="2966737"/>
            <a:ext cx="2479986" cy="1174073"/>
            <a:chOff x="0" y="-9525"/>
            <a:chExt cx="653165" cy="309221"/>
          </a:xfrm>
        </p:grpSpPr>
        <p:sp>
          <p:nvSpPr>
            <p:cNvPr id="11" name="Freeform 11"/>
            <p:cNvSpPr/>
            <p:nvPr/>
          </p:nvSpPr>
          <p:spPr>
            <a:xfrm>
              <a:off x="0" y="0"/>
              <a:ext cx="638994" cy="286186"/>
            </a:xfrm>
            <a:custGeom>
              <a:avLst/>
              <a:gdLst/>
              <a:ahLst/>
              <a:cxnLst/>
              <a:rect l="l" t="t" r="r" b="b"/>
              <a:pathLst>
                <a:path w="638994" h="286186">
                  <a:moveTo>
                    <a:pt x="0" y="0"/>
                  </a:moveTo>
                  <a:lnTo>
                    <a:pt x="638994" y="0"/>
                  </a:lnTo>
                  <a:lnTo>
                    <a:pt x="638994" y="286186"/>
                  </a:lnTo>
                  <a:lnTo>
                    <a:pt x="0" y="286186"/>
                  </a:lnTo>
                  <a:close/>
                </a:path>
              </a:pathLst>
            </a:custGeom>
            <a:solidFill>
              <a:srgbClr val="FCC12D"/>
            </a:solidFill>
          </p:spPr>
        </p:sp>
        <p:sp>
          <p:nvSpPr>
            <p:cNvPr id="12" name="TextBox 12"/>
            <p:cNvSpPr txBox="1"/>
            <p:nvPr/>
          </p:nvSpPr>
          <p:spPr>
            <a:xfrm>
              <a:off x="0" y="-9525"/>
              <a:ext cx="653165" cy="309221"/>
            </a:xfrm>
            <a:prstGeom prst="rect">
              <a:avLst/>
            </a:prstGeom>
          </p:spPr>
          <p:txBody>
            <a:bodyPr lIns="50800" tIns="50800" rIns="50800" bIns="50800" rtlCol="0" anchor="ctr"/>
            <a:lstStyle/>
            <a:p>
              <a:pPr algn="ctr">
                <a:lnSpc>
                  <a:spcPts val="4079"/>
                </a:lnSpc>
              </a:pPr>
              <a:r>
                <a:rPr lang="en-US" sz="3399" dirty="0">
                  <a:solidFill>
                    <a:srgbClr val="454B85"/>
                  </a:solidFill>
                  <a:latin typeface="Roboto Condensed Bold"/>
                </a:rPr>
                <a:t>SỰ VIỆC 1 </a:t>
              </a:r>
            </a:p>
          </p:txBody>
        </p:sp>
      </p:grpSp>
      <p:sp>
        <p:nvSpPr>
          <p:cNvPr id="19" name="TextBox 19"/>
          <p:cNvSpPr txBox="1"/>
          <p:nvPr/>
        </p:nvSpPr>
        <p:spPr>
          <a:xfrm>
            <a:off x="1189286" y="1580175"/>
            <a:ext cx="6512272" cy="820738"/>
          </a:xfrm>
          <a:prstGeom prst="rect">
            <a:avLst/>
          </a:prstGeom>
        </p:spPr>
        <p:txBody>
          <a:bodyPr lIns="0" tIns="0" rIns="0" bIns="0" rtlCol="0" anchor="t">
            <a:spAutoFit/>
          </a:bodyPr>
          <a:lstStyle/>
          <a:p>
            <a:pPr algn="ctr">
              <a:lnSpc>
                <a:spcPts val="6426"/>
              </a:lnSpc>
              <a:spcBef>
                <a:spcPct val="0"/>
              </a:spcBef>
            </a:pPr>
            <a:r>
              <a:rPr lang="en-US" sz="4690" spc="103" dirty="0">
                <a:solidFill>
                  <a:srgbClr val="454B85"/>
                </a:solidFill>
                <a:latin typeface="SVN-HC Green Grove" panose="02000000000000000000" pitchFamily="50" charset="0"/>
              </a:rPr>
              <a:t>1</a:t>
            </a:r>
            <a:r>
              <a:rPr lang="en-US" sz="4690" spc="103" dirty="0" smtClean="0">
                <a:solidFill>
                  <a:srgbClr val="454B85"/>
                </a:solidFill>
                <a:latin typeface="SVN-HC Green Grove" panose="02000000000000000000" pitchFamily="50" charset="0"/>
              </a:rPr>
              <a:t>. </a:t>
            </a:r>
            <a:r>
              <a:rPr lang="en-US" sz="4690" spc="103" dirty="0" err="1">
                <a:solidFill>
                  <a:srgbClr val="454B85"/>
                </a:solidFill>
                <a:latin typeface="SVN-HC Green Grove" panose="02000000000000000000" pitchFamily="50" charset="0"/>
              </a:rPr>
              <a:t>Bối</a:t>
            </a:r>
            <a:r>
              <a:rPr lang="en-US" sz="4690" spc="103" dirty="0">
                <a:solidFill>
                  <a:srgbClr val="454B85"/>
                </a:solidFill>
                <a:latin typeface="SVN-HC Green Grove" panose="02000000000000000000" pitchFamily="50" charset="0"/>
              </a:rPr>
              <a:t> </a:t>
            </a:r>
            <a:r>
              <a:rPr lang="en-US" sz="4690" spc="103" dirty="0" err="1">
                <a:solidFill>
                  <a:srgbClr val="454B85"/>
                </a:solidFill>
                <a:latin typeface="SVN-HC Green Grove" panose="02000000000000000000" pitchFamily="50" charset="0"/>
              </a:rPr>
              <a:t>cảnh</a:t>
            </a:r>
            <a:r>
              <a:rPr lang="en-US" sz="4690" spc="103" dirty="0">
                <a:solidFill>
                  <a:srgbClr val="454B85"/>
                </a:solidFill>
                <a:latin typeface="SVN-HC Green Grove" panose="02000000000000000000" pitchFamily="50" charset="0"/>
              </a:rPr>
              <a:t> </a:t>
            </a:r>
            <a:r>
              <a:rPr lang="en-US" sz="4690" spc="103" dirty="0" err="1">
                <a:solidFill>
                  <a:srgbClr val="454B85"/>
                </a:solidFill>
                <a:latin typeface="SVN-HC Green Grove" panose="02000000000000000000" pitchFamily="50" charset="0"/>
              </a:rPr>
              <a:t>truyện</a:t>
            </a:r>
            <a:r>
              <a:rPr lang="en-US" sz="4690" spc="103" dirty="0">
                <a:solidFill>
                  <a:srgbClr val="454B85"/>
                </a:solidFill>
                <a:latin typeface="SVN-HC Green Grove" panose="02000000000000000000" pitchFamily="50" charset="0"/>
              </a:rPr>
              <a:t>, </a:t>
            </a:r>
            <a:r>
              <a:rPr lang="en-US" sz="4690" spc="103" dirty="0" err="1">
                <a:solidFill>
                  <a:srgbClr val="454B85"/>
                </a:solidFill>
                <a:latin typeface="SVN-HC Green Grove" panose="02000000000000000000" pitchFamily="50" charset="0"/>
              </a:rPr>
              <a:t>cốt</a:t>
            </a:r>
            <a:r>
              <a:rPr lang="en-US" sz="4690" spc="103" dirty="0">
                <a:solidFill>
                  <a:srgbClr val="454B85"/>
                </a:solidFill>
                <a:latin typeface="SVN-HC Green Grove" panose="02000000000000000000" pitchFamily="50" charset="0"/>
              </a:rPr>
              <a:t> </a:t>
            </a:r>
            <a:r>
              <a:rPr lang="en-US" sz="4690" spc="103" dirty="0" err="1">
                <a:solidFill>
                  <a:srgbClr val="454B85"/>
                </a:solidFill>
                <a:latin typeface="SVN-HC Green Grove" panose="02000000000000000000" pitchFamily="50" charset="0"/>
              </a:rPr>
              <a:t>truyện</a:t>
            </a:r>
            <a:endParaRPr lang="en-US" sz="4690" spc="103" dirty="0">
              <a:solidFill>
                <a:srgbClr val="454B85"/>
              </a:solidFill>
              <a:latin typeface="SVN-HC Green Grove" panose="02000000000000000000" pitchFamily="50" charset="0"/>
            </a:endParaRPr>
          </a:p>
        </p:txBody>
      </p:sp>
      <p:grpSp>
        <p:nvGrpSpPr>
          <p:cNvPr id="20" name="Group 20"/>
          <p:cNvGrpSpPr/>
          <p:nvPr/>
        </p:nvGrpSpPr>
        <p:grpSpPr>
          <a:xfrm rot="-281941">
            <a:off x="4605895" y="4895169"/>
            <a:ext cx="4632180" cy="4652943"/>
            <a:chOff x="1813" y="0"/>
            <a:chExt cx="809173"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9F1"/>
            </a:solidFill>
          </p:spPr>
        </p:sp>
        <p:sp>
          <p:nvSpPr>
            <p:cNvPr id="22" name="TextBox 22"/>
            <p:cNvSpPr txBox="1"/>
            <p:nvPr/>
          </p:nvSpPr>
          <p:spPr>
            <a:xfrm>
              <a:off x="76200" y="91616"/>
              <a:ext cx="669026" cy="644984"/>
            </a:xfrm>
            <a:prstGeom prst="rect">
              <a:avLst/>
            </a:prstGeom>
          </p:spPr>
          <p:txBody>
            <a:bodyPr lIns="254000" tIns="254000" rIns="254000" bIns="254000" rtlCol="0" anchor="ctr"/>
            <a:lstStyle/>
            <a:p>
              <a:pPr algn="ctr">
                <a:lnSpc>
                  <a:spcPts val="5201"/>
                </a:lnSpc>
              </a:pPr>
              <a:r>
                <a:rPr lang="en-US" sz="3600" dirty="0" err="1">
                  <a:solidFill>
                    <a:srgbClr val="454B85"/>
                  </a:solidFill>
                  <a:latin typeface="Roboto Condensed"/>
                </a:rPr>
                <a:t>Tía</a:t>
              </a:r>
              <a:r>
                <a:rPr lang="en-US" sz="3600" dirty="0">
                  <a:solidFill>
                    <a:srgbClr val="454B85"/>
                  </a:solidFill>
                  <a:latin typeface="Roboto Condensed"/>
                </a:rPr>
                <a:t> </a:t>
              </a:r>
              <a:r>
                <a:rPr lang="en-US" sz="3600" dirty="0" err="1">
                  <a:solidFill>
                    <a:srgbClr val="454B85"/>
                  </a:solidFill>
                  <a:latin typeface="Roboto Condensed"/>
                </a:rPr>
                <a:t>nuôi</a:t>
              </a:r>
              <a:r>
                <a:rPr lang="en-US" sz="3600" dirty="0">
                  <a:solidFill>
                    <a:srgbClr val="454B85"/>
                  </a:solidFill>
                  <a:latin typeface="Roboto Condensed"/>
                </a:rPr>
                <a:t> </a:t>
              </a:r>
              <a:r>
                <a:rPr lang="en-US" sz="3600" dirty="0" err="1">
                  <a:solidFill>
                    <a:srgbClr val="454B85"/>
                  </a:solidFill>
                  <a:latin typeface="Roboto Condensed"/>
                </a:rPr>
                <a:t>ra</a:t>
              </a:r>
              <a:r>
                <a:rPr lang="en-US" sz="3600" dirty="0">
                  <a:solidFill>
                    <a:srgbClr val="454B85"/>
                  </a:solidFill>
                  <a:latin typeface="Roboto Condensed"/>
                </a:rPr>
                <a:t> </a:t>
              </a:r>
              <a:r>
                <a:rPr lang="en-US" sz="3600" dirty="0" err="1">
                  <a:solidFill>
                    <a:srgbClr val="454B85"/>
                  </a:solidFill>
                  <a:latin typeface="Roboto Condensed"/>
                </a:rPr>
                <a:t>lệnh</a:t>
              </a:r>
              <a:r>
                <a:rPr lang="en-US" sz="3600" dirty="0">
                  <a:solidFill>
                    <a:srgbClr val="454B85"/>
                  </a:solidFill>
                  <a:latin typeface="Roboto Condensed"/>
                </a:rPr>
                <a:t> </a:t>
              </a:r>
              <a:r>
                <a:rPr lang="en-US" sz="3600" dirty="0" err="1">
                  <a:solidFill>
                    <a:srgbClr val="454B85"/>
                  </a:solidFill>
                  <a:latin typeface="Roboto Condensed"/>
                </a:rPr>
                <a:t>cho</a:t>
              </a:r>
              <a:r>
                <a:rPr lang="en-US" sz="3600" dirty="0">
                  <a:solidFill>
                    <a:srgbClr val="454B85"/>
                  </a:solidFill>
                  <a:latin typeface="Roboto Condensed"/>
                </a:rPr>
                <a:t> An </a:t>
              </a:r>
              <a:r>
                <a:rPr lang="en-US" sz="3600" dirty="0" err="1">
                  <a:solidFill>
                    <a:srgbClr val="454B85"/>
                  </a:solidFill>
                  <a:latin typeface="Roboto Condensed"/>
                </a:rPr>
                <a:t>và</a:t>
              </a:r>
              <a:r>
                <a:rPr lang="en-US" sz="3600" dirty="0">
                  <a:solidFill>
                    <a:srgbClr val="454B85"/>
                  </a:solidFill>
                  <a:latin typeface="Roboto Condensed"/>
                </a:rPr>
                <a:t> </a:t>
              </a:r>
              <a:r>
                <a:rPr lang="en-US" sz="3600" dirty="0" err="1">
                  <a:solidFill>
                    <a:srgbClr val="454B85"/>
                  </a:solidFill>
                  <a:latin typeface="Roboto Condensed"/>
                </a:rPr>
                <a:t>Cò</a:t>
              </a:r>
              <a:r>
                <a:rPr lang="en-US" sz="3600" dirty="0">
                  <a:solidFill>
                    <a:srgbClr val="454B85"/>
                  </a:solidFill>
                  <a:latin typeface="Roboto Condensed"/>
                </a:rPr>
                <a:t> </a:t>
              </a:r>
              <a:r>
                <a:rPr lang="en-US" sz="3600" dirty="0" err="1">
                  <a:solidFill>
                    <a:srgbClr val="454B85"/>
                  </a:solidFill>
                  <a:latin typeface="Roboto Condensed"/>
                </a:rPr>
                <a:t>dừng</a:t>
              </a:r>
              <a:r>
                <a:rPr lang="en-US" sz="3600" dirty="0">
                  <a:solidFill>
                    <a:srgbClr val="454B85"/>
                  </a:solidFill>
                  <a:latin typeface="Roboto Condensed"/>
                </a:rPr>
                <a:t> </a:t>
              </a:r>
              <a:r>
                <a:rPr lang="en-US" sz="3600" dirty="0" err="1">
                  <a:solidFill>
                    <a:srgbClr val="454B85"/>
                  </a:solidFill>
                  <a:latin typeface="Roboto Condensed"/>
                </a:rPr>
                <a:t>lại</a:t>
              </a:r>
              <a:r>
                <a:rPr lang="en-US" sz="3600" dirty="0">
                  <a:solidFill>
                    <a:srgbClr val="454B85"/>
                  </a:solidFill>
                  <a:latin typeface="Roboto Condensed"/>
                </a:rPr>
                <a:t> </a:t>
              </a:r>
              <a:r>
                <a:rPr lang="en-US" sz="3600" dirty="0" err="1">
                  <a:solidFill>
                    <a:srgbClr val="454B85"/>
                  </a:solidFill>
                  <a:latin typeface="Roboto Condensed"/>
                </a:rPr>
                <a:t>để</a:t>
              </a:r>
              <a:r>
                <a:rPr lang="en-US" sz="3600" dirty="0">
                  <a:solidFill>
                    <a:srgbClr val="454B85"/>
                  </a:solidFill>
                  <a:latin typeface="Roboto Condensed"/>
                </a:rPr>
                <a:t> </a:t>
              </a:r>
              <a:r>
                <a:rPr lang="en-US" sz="3600" dirty="0" err="1">
                  <a:solidFill>
                    <a:srgbClr val="454B85"/>
                  </a:solidFill>
                  <a:latin typeface="Roboto Condensed"/>
                </a:rPr>
                <a:t>nghỉ</a:t>
              </a:r>
              <a:r>
                <a:rPr lang="en-US" sz="3600" dirty="0">
                  <a:solidFill>
                    <a:srgbClr val="454B85"/>
                  </a:solidFill>
                  <a:latin typeface="Roboto Condensed"/>
                </a:rPr>
                <a:t> </a:t>
              </a:r>
              <a:r>
                <a:rPr lang="en-US" sz="3600" dirty="0" err="1">
                  <a:solidFill>
                    <a:srgbClr val="454B85"/>
                  </a:solidFill>
                  <a:latin typeface="Roboto Condensed"/>
                </a:rPr>
                <a:t>ngơi</a:t>
              </a:r>
              <a:r>
                <a:rPr lang="en-US" sz="3600" dirty="0">
                  <a:solidFill>
                    <a:srgbClr val="454B85"/>
                  </a:solidFill>
                  <a:latin typeface="Roboto Condensed"/>
                </a:rPr>
                <a:t>, </a:t>
              </a:r>
              <a:r>
                <a:rPr lang="en-US" sz="3600" dirty="0" err="1">
                  <a:solidFill>
                    <a:srgbClr val="454B85"/>
                  </a:solidFill>
                  <a:latin typeface="Roboto Condensed"/>
                </a:rPr>
                <a:t>giở</a:t>
              </a:r>
              <a:r>
                <a:rPr lang="en-US" sz="3600" dirty="0">
                  <a:solidFill>
                    <a:srgbClr val="454B85"/>
                  </a:solidFill>
                  <a:latin typeface="Roboto Condensed"/>
                </a:rPr>
                <a:t> </a:t>
              </a:r>
              <a:r>
                <a:rPr lang="en-US" sz="3600" dirty="0" err="1">
                  <a:solidFill>
                    <a:srgbClr val="454B85"/>
                  </a:solidFill>
                  <a:latin typeface="Roboto Condensed"/>
                </a:rPr>
                <a:t>nắm</a:t>
              </a:r>
              <a:r>
                <a:rPr lang="en-US" sz="3600" dirty="0">
                  <a:solidFill>
                    <a:srgbClr val="454B85"/>
                  </a:solidFill>
                  <a:latin typeface="Roboto Condensed"/>
                </a:rPr>
                <a:t> </a:t>
              </a:r>
              <a:r>
                <a:rPr lang="en-US" sz="3600" dirty="0" err="1">
                  <a:solidFill>
                    <a:srgbClr val="454B85"/>
                  </a:solidFill>
                  <a:latin typeface="Roboto Condensed"/>
                </a:rPr>
                <a:t>cơm</a:t>
              </a:r>
              <a:r>
                <a:rPr lang="en-US" sz="3600" dirty="0">
                  <a:solidFill>
                    <a:srgbClr val="454B85"/>
                  </a:solidFill>
                  <a:latin typeface="Roboto Condensed"/>
                </a:rPr>
                <a:t> </a:t>
              </a:r>
              <a:r>
                <a:rPr lang="en-US" sz="3600" dirty="0" err="1">
                  <a:solidFill>
                    <a:srgbClr val="454B85"/>
                  </a:solidFill>
                  <a:latin typeface="Roboto Condensed"/>
                </a:rPr>
                <a:t>vắt</a:t>
              </a:r>
              <a:r>
                <a:rPr lang="en-US" sz="3600" dirty="0">
                  <a:solidFill>
                    <a:srgbClr val="454B85"/>
                  </a:solidFill>
                  <a:latin typeface="Roboto Condensed"/>
                </a:rPr>
                <a:t> </a:t>
              </a:r>
              <a:r>
                <a:rPr lang="en-US" sz="3600" dirty="0" err="1">
                  <a:solidFill>
                    <a:srgbClr val="454B85"/>
                  </a:solidFill>
                  <a:latin typeface="Roboto Condensed"/>
                </a:rPr>
                <a:t>ra</a:t>
              </a:r>
              <a:r>
                <a:rPr lang="en-US" sz="3600" dirty="0">
                  <a:solidFill>
                    <a:srgbClr val="454B85"/>
                  </a:solidFill>
                  <a:latin typeface="Roboto Condensed"/>
                </a:rPr>
                <a:t> </a:t>
              </a:r>
              <a:r>
                <a:rPr lang="en-US" sz="3600" dirty="0" err="1">
                  <a:solidFill>
                    <a:srgbClr val="454B85"/>
                  </a:solidFill>
                  <a:latin typeface="Roboto Condensed"/>
                </a:rPr>
                <a:t>ăn</a:t>
              </a:r>
              <a:r>
                <a:rPr lang="en-US" sz="3600" dirty="0">
                  <a:solidFill>
                    <a:srgbClr val="454B85"/>
                  </a:solidFill>
                  <a:latin typeface="Roboto Condensed"/>
                </a:rPr>
                <a:t>.</a:t>
              </a:r>
            </a:p>
          </p:txBody>
        </p:sp>
      </p:grpSp>
      <p:grpSp>
        <p:nvGrpSpPr>
          <p:cNvPr id="23" name="Group 23"/>
          <p:cNvGrpSpPr/>
          <p:nvPr/>
        </p:nvGrpSpPr>
        <p:grpSpPr>
          <a:xfrm rot="-281941">
            <a:off x="5536654" y="4480433"/>
            <a:ext cx="2457068" cy="1290174"/>
            <a:chOff x="0" y="-9525"/>
            <a:chExt cx="647129" cy="339799"/>
          </a:xfrm>
        </p:grpSpPr>
        <p:sp>
          <p:nvSpPr>
            <p:cNvPr id="24" name="Freeform 24"/>
            <p:cNvSpPr/>
            <p:nvPr/>
          </p:nvSpPr>
          <p:spPr>
            <a:xfrm>
              <a:off x="0" y="0"/>
              <a:ext cx="638994" cy="286186"/>
            </a:xfrm>
            <a:custGeom>
              <a:avLst/>
              <a:gdLst/>
              <a:ahLst/>
              <a:cxnLst/>
              <a:rect l="l" t="t" r="r" b="b"/>
              <a:pathLst>
                <a:path w="638994" h="286186">
                  <a:moveTo>
                    <a:pt x="0" y="0"/>
                  </a:moveTo>
                  <a:lnTo>
                    <a:pt x="638994" y="0"/>
                  </a:lnTo>
                  <a:lnTo>
                    <a:pt x="638994" y="286186"/>
                  </a:lnTo>
                  <a:lnTo>
                    <a:pt x="0" y="286186"/>
                  </a:lnTo>
                  <a:close/>
                </a:path>
              </a:pathLst>
            </a:custGeom>
            <a:solidFill>
              <a:srgbClr val="FCC12D"/>
            </a:solidFill>
          </p:spPr>
        </p:sp>
        <p:sp>
          <p:nvSpPr>
            <p:cNvPr id="25" name="TextBox 25"/>
            <p:cNvSpPr txBox="1"/>
            <p:nvPr/>
          </p:nvSpPr>
          <p:spPr>
            <a:xfrm>
              <a:off x="0" y="-9525"/>
              <a:ext cx="647129" cy="339799"/>
            </a:xfrm>
            <a:prstGeom prst="rect">
              <a:avLst/>
            </a:prstGeom>
          </p:spPr>
          <p:txBody>
            <a:bodyPr lIns="50800" tIns="50800" rIns="50800" bIns="50800" rtlCol="0" anchor="ctr"/>
            <a:lstStyle/>
            <a:p>
              <a:pPr algn="ctr">
                <a:lnSpc>
                  <a:spcPts val="4079"/>
                </a:lnSpc>
              </a:pPr>
              <a:r>
                <a:rPr lang="en-US" sz="3399" dirty="0">
                  <a:solidFill>
                    <a:srgbClr val="454B85"/>
                  </a:solidFill>
                  <a:latin typeface="Roboto Condensed Bold"/>
                </a:rPr>
                <a:t>SỰ VIỆC 2</a:t>
              </a:r>
            </a:p>
          </p:txBody>
        </p:sp>
      </p:grpSp>
      <p:grpSp>
        <p:nvGrpSpPr>
          <p:cNvPr id="26" name="Group 26"/>
          <p:cNvGrpSpPr/>
          <p:nvPr/>
        </p:nvGrpSpPr>
        <p:grpSpPr>
          <a:xfrm rot="166951">
            <a:off x="9176562" y="2400872"/>
            <a:ext cx="4904412" cy="4926397"/>
            <a:chOff x="9228" y="0"/>
            <a:chExt cx="917936" cy="922051"/>
          </a:xfrm>
        </p:grpSpPr>
        <p:sp>
          <p:nvSpPr>
            <p:cNvPr id="27" name="Freeform 27"/>
            <p:cNvSpPr/>
            <p:nvPr/>
          </p:nvSpPr>
          <p:spPr>
            <a:xfrm>
              <a:off x="9228" y="0"/>
              <a:ext cx="917936" cy="922051"/>
            </a:xfrm>
            <a:custGeom>
              <a:avLst/>
              <a:gdLst/>
              <a:ahLst/>
              <a:cxnLst/>
              <a:rect l="l" t="t" r="r" b="b"/>
              <a:pathLst>
                <a:path w="917936" h="922051">
                  <a:moveTo>
                    <a:pt x="458968" y="0"/>
                  </a:moveTo>
                  <a:cubicBezTo>
                    <a:pt x="712781" y="1135"/>
                    <a:pt x="917937" y="207210"/>
                    <a:pt x="917937" y="461025"/>
                  </a:cubicBezTo>
                  <a:cubicBezTo>
                    <a:pt x="917937" y="714840"/>
                    <a:pt x="712781" y="920916"/>
                    <a:pt x="458968" y="922051"/>
                  </a:cubicBezTo>
                  <a:cubicBezTo>
                    <a:pt x="205156" y="920916"/>
                    <a:pt x="0" y="714840"/>
                    <a:pt x="0" y="461025"/>
                  </a:cubicBezTo>
                  <a:cubicBezTo>
                    <a:pt x="0" y="207210"/>
                    <a:pt x="205156" y="1135"/>
                    <a:pt x="458968" y="0"/>
                  </a:cubicBezTo>
                  <a:close/>
                </a:path>
              </a:pathLst>
            </a:custGeom>
            <a:solidFill>
              <a:srgbClr val="FFF9F1"/>
            </a:solidFill>
          </p:spPr>
        </p:sp>
        <p:sp>
          <p:nvSpPr>
            <p:cNvPr id="28" name="TextBox 28"/>
            <p:cNvSpPr txBox="1"/>
            <p:nvPr/>
          </p:nvSpPr>
          <p:spPr>
            <a:xfrm>
              <a:off x="159114" y="171459"/>
              <a:ext cx="630469" cy="634534"/>
            </a:xfrm>
            <a:prstGeom prst="rect">
              <a:avLst/>
            </a:prstGeom>
          </p:spPr>
          <p:txBody>
            <a:bodyPr lIns="254000" tIns="254000" rIns="254000" bIns="254000" rtlCol="0" anchor="ctr"/>
            <a:lstStyle/>
            <a:p>
              <a:pPr algn="ctr">
                <a:lnSpc>
                  <a:spcPts val="5201"/>
                </a:lnSpc>
              </a:pPr>
              <a:r>
                <a:rPr lang="en-US" sz="3600" dirty="0">
                  <a:solidFill>
                    <a:srgbClr val="454B85"/>
                  </a:solidFill>
                  <a:latin typeface="Roboto Condensed"/>
                </a:rPr>
                <a:t>Ba </a:t>
              </a:r>
              <a:r>
                <a:rPr lang="en-US" sz="3600" dirty="0" err="1">
                  <a:solidFill>
                    <a:srgbClr val="454B85"/>
                  </a:solidFill>
                  <a:latin typeface="Roboto Condensed"/>
                </a:rPr>
                <a:t>người</a:t>
              </a:r>
              <a:r>
                <a:rPr lang="en-US" sz="3600" dirty="0">
                  <a:solidFill>
                    <a:srgbClr val="454B85"/>
                  </a:solidFill>
                  <a:latin typeface="Roboto Condensed"/>
                </a:rPr>
                <a:t> </a:t>
              </a:r>
              <a:r>
                <a:rPr lang="en-US" sz="3600" dirty="0" err="1">
                  <a:solidFill>
                    <a:srgbClr val="454B85"/>
                  </a:solidFill>
                  <a:latin typeface="Roboto Condensed"/>
                </a:rPr>
                <a:t>tiếp</a:t>
              </a:r>
              <a:r>
                <a:rPr lang="en-US" sz="3600" dirty="0">
                  <a:solidFill>
                    <a:srgbClr val="454B85"/>
                  </a:solidFill>
                  <a:latin typeface="Roboto Condensed"/>
                </a:rPr>
                <a:t> </a:t>
              </a:r>
              <a:r>
                <a:rPr lang="en-US" sz="3600" dirty="0" err="1">
                  <a:solidFill>
                    <a:srgbClr val="454B85"/>
                  </a:solidFill>
                  <a:latin typeface="Roboto Condensed"/>
                </a:rPr>
                <a:t>tục</a:t>
              </a:r>
              <a:r>
                <a:rPr lang="en-US" sz="3600" dirty="0">
                  <a:solidFill>
                    <a:srgbClr val="454B85"/>
                  </a:solidFill>
                  <a:latin typeface="Roboto Condensed"/>
                </a:rPr>
                <a:t> </a:t>
              </a:r>
              <a:r>
                <a:rPr lang="en-US" sz="3600" dirty="0" err="1">
                  <a:solidFill>
                    <a:srgbClr val="454B85"/>
                  </a:solidFill>
                  <a:latin typeface="Roboto Condensed"/>
                </a:rPr>
                <a:t>đi</a:t>
              </a:r>
              <a:r>
                <a:rPr lang="en-US" sz="3600" dirty="0">
                  <a:solidFill>
                    <a:srgbClr val="454B85"/>
                  </a:solidFill>
                  <a:latin typeface="Roboto Condensed"/>
                </a:rPr>
                <a:t> </a:t>
              </a:r>
              <a:r>
                <a:rPr lang="en-US" sz="3600" dirty="0" err="1">
                  <a:solidFill>
                    <a:srgbClr val="454B85"/>
                  </a:solidFill>
                  <a:latin typeface="Roboto Condensed"/>
                </a:rPr>
                <a:t>tới</a:t>
              </a:r>
              <a:r>
                <a:rPr lang="en-US" sz="3600" dirty="0">
                  <a:solidFill>
                    <a:srgbClr val="454B85"/>
                  </a:solidFill>
                  <a:latin typeface="Roboto Condensed"/>
                </a:rPr>
                <a:t> </a:t>
              </a:r>
              <a:r>
                <a:rPr lang="en-US" sz="3600" dirty="0" err="1">
                  <a:solidFill>
                    <a:srgbClr val="454B85"/>
                  </a:solidFill>
                  <a:latin typeface="Roboto Condensed"/>
                </a:rPr>
                <a:t>một</a:t>
              </a:r>
              <a:r>
                <a:rPr lang="en-US" sz="3600" dirty="0">
                  <a:solidFill>
                    <a:srgbClr val="454B85"/>
                  </a:solidFill>
                  <a:latin typeface="Roboto Condensed"/>
                </a:rPr>
                <a:t> </a:t>
              </a:r>
              <a:r>
                <a:rPr lang="en-US" sz="3600" dirty="0" err="1">
                  <a:solidFill>
                    <a:srgbClr val="454B85"/>
                  </a:solidFill>
                  <a:latin typeface="Roboto Condensed"/>
                </a:rPr>
                <a:t>trảng</a:t>
              </a:r>
              <a:r>
                <a:rPr lang="en-US" sz="3600" dirty="0">
                  <a:solidFill>
                    <a:srgbClr val="454B85"/>
                  </a:solidFill>
                  <a:latin typeface="Roboto Condensed"/>
                </a:rPr>
                <a:t> </a:t>
              </a:r>
              <a:r>
                <a:rPr lang="en-US" sz="3600" dirty="0" err="1">
                  <a:solidFill>
                    <a:srgbClr val="454B85"/>
                  </a:solidFill>
                  <a:latin typeface="Roboto Condensed"/>
                </a:rPr>
                <a:t>cỏ</a:t>
              </a:r>
              <a:r>
                <a:rPr lang="en-US" sz="3600" dirty="0">
                  <a:solidFill>
                    <a:srgbClr val="454B85"/>
                  </a:solidFill>
                  <a:latin typeface="Roboto Condensed"/>
                </a:rPr>
                <a:t> </a:t>
              </a:r>
              <a:r>
                <a:rPr lang="en-US" sz="3600" dirty="0" err="1">
                  <a:solidFill>
                    <a:srgbClr val="454B85"/>
                  </a:solidFill>
                  <a:latin typeface="Roboto Condensed"/>
                </a:rPr>
                <a:t>rộng</a:t>
              </a:r>
              <a:r>
                <a:rPr lang="en-US" sz="3600" dirty="0">
                  <a:solidFill>
                    <a:srgbClr val="454B85"/>
                  </a:solidFill>
                  <a:latin typeface="Roboto Condensed"/>
                </a:rPr>
                <a:t>, An </a:t>
              </a:r>
              <a:r>
                <a:rPr lang="en-US" sz="3600" dirty="0" err="1">
                  <a:solidFill>
                    <a:srgbClr val="454B85"/>
                  </a:solidFill>
                  <a:latin typeface="Roboto Condensed"/>
                </a:rPr>
                <a:t>được</a:t>
              </a:r>
              <a:r>
                <a:rPr lang="en-US" sz="3600" dirty="0">
                  <a:solidFill>
                    <a:srgbClr val="454B85"/>
                  </a:solidFill>
                  <a:latin typeface="Roboto Condensed"/>
                </a:rPr>
                <a:t> </a:t>
              </a:r>
              <a:r>
                <a:rPr lang="en-US" sz="3600" dirty="0" err="1">
                  <a:solidFill>
                    <a:srgbClr val="454B85"/>
                  </a:solidFill>
                  <a:latin typeface="Roboto Condensed"/>
                </a:rPr>
                <a:t>chứng</a:t>
              </a:r>
              <a:r>
                <a:rPr lang="en-US" sz="3600" dirty="0">
                  <a:solidFill>
                    <a:srgbClr val="454B85"/>
                  </a:solidFill>
                  <a:latin typeface="Roboto Condensed"/>
                </a:rPr>
                <a:t> </a:t>
              </a:r>
              <a:r>
                <a:rPr lang="en-US" sz="3600" dirty="0" err="1">
                  <a:solidFill>
                    <a:srgbClr val="454B85"/>
                  </a:solidFill>
                  <a:latin typeface="Roboto Condensed"/>
                </a:rPr>
                <a:t>kiến</a:t>
              </a:r>
              <a:r>
                <a:rPr lang="en-US" sz="3600" dirty="0">
                  <a:solidFill>
                    <a:srgbClr val="454B85"/>
                  </a:solidFill>
                  <a:latin typeface="Roboto Condensed"/>
                </a:rPr>
                <a:t> </a:t>
              </a:r>
              <a:r>
                <a:rPr lang="en-US" sz="3600" dirty="0" err="1">
                  <a:solidFill>
                    <a:srgbClr val="454B85"/>
                  </a:solidFill>
                  <a:latin typeface="Roboto Condensed"/>
                </a:rPr>
                <a:t>cảnh</a:t>
              </a:r>
              <a:r>
                <a:rPr lang="en-US" sz="3600" dirty="0">
                  <a:solidFill>
                    <a:srgbClr val="454B85"/>
                  </a:solidFill>
                  <a:latin typeface="Roboto Condensed"/>
                </a:rPr>
                <a:t> </a:t>
              </a:r>
              <a:r>
                <a:rPr lang="en-US" sz="3600" dirty="0" err="1">
                  <a:solidFill>
                    <a:srgbClr val="454B85"/>
                  </a:solidFill>
                  <a:latin typeface="Roboto Condensed"/>
                </a:rPr>
                <a:t>hàng</a:t>
              </a:r>
              <a:r>
                <a:rPr lang="en-US" sz="3600" dirty="0">
                  <a:solidFill>
                    <a:srgbClr val="454B85"/>
                  </a:solidFill>
                  <a:latin typeface="Roboto Condensed"/>
                </a:rPr>
                <a:t> </a:t>
              </a:r>
              <a:r>
                <a:rPr lang="en-US" sz="3600" dirty="0" err="1">
                  <a:solidFill>
                    <a:srgbClr val="454B85"/>
                  </a:solidFill>
                  <a:latin typeface="Roboto Condensed"/>
                </a:rPr>
                <a:t>ngàn</a:t>
              </a:r>
              <a:r>
                <a:rPr lang="en-US" sz="3600" dirty="0">
                  <a:solidFill>
                    <a:srgbClr val="454B85"/>
                  </a:solidFill>
                  <a:latin typeface="Roboto Condensed"/>
                </a:rPr>
                <a:t> con </a:t>
              </a:r>
              <a:r>
                <a:rPr lang="en-US" sz="3600" dirty="0" err="1">
                  <a:solidFill>
                    <a:srgbClr val="454B85"/>
                  </a:solidFill>
                  <a:latin typeface="Roboto Condensed"/>
                </a:rPr>
                <a:t>chim</a:t>
              </a:r>
              <a:r>
                <a:rPr lang="en-US" sz="3600" dirty="0">
                  <a:solidFill>
                    <a:srgbClr val="454B85"/>
                  </a:solidFill>
                  <a:latin typeface="Roboto Condensed"/>
                </a:rPr>
                <a:t> bay </a:t>
              </a:r>
              <a:r>
                <a:rPr lang="en-US" sz="3600" dirty="0" err="1">
                  <a:solidFill>
                    <a:srgbClr val="454B85"/>
                  </a:solidFill>
                  <a:latin typeface="Roboto Condensed"/>
                </a:rPr>
                <a:t>lên</a:t>
              </a:r>
              <a:r>
                <a:rPr lang="en-US" sz="3600" dirty="0">
                  <a:solidFill>
                    <a:srgbClr val="454B85"/>
                  </a:solidFill>
                  <a:latin typeface="Roboto Condensed"/>
                </a:rPr>
                <a:t>. </a:t>
              </a:r>
            </a:p>
          </p:txBody>
        </p:sp>
      </p:grpSp>
      <p:grpSp>
        <p:nvGrpSpPr>
          <p:cNvPr id="29" name="Group 29"/>
          <p:cNvGrpSpPr/>
          <p:nvPr/>
        </p:nvGrpSpPr>
        <p:grpSpPr>
          <a:xfrm rot="166951">
            <a:off x="10540387" y="1677990"/>
            <a:ext cx="2426180" cy="1240477"/>
            <a:chOff x="0" y="-9525"/>
            <a:chExt cx="638994" cy="326710"/>
          </a:xfrm>
        </p:grpSpPr>
        <p:sp>
          <p:nvSpPr>
            <p:cNvPr id="30" name="Freeform 30"/>
            <p:cNvSpPr/>
            <p:nvPr/>
          </p:nvSpPr>
          <p:spPr>
            <a:xfrm>
              <a:off x="0" y="0"/>
              <a:ext cx="638994" cy="286186"/>
            </a:xfrm>
            <a:custGeom>
              <a:avLst/>
              <a:gdLst/>
              <a:ahLst/>
              <a:cxnLst/>
              <a:rect l="l" t="t" r="r" b="b"/>
              <a:pathLst>
                <a:path w="638994" h="286186">
                  <a:moveTo>
                    <a:pt x="0" y="0"/>
                  </a:moveTo>
                  <a:lnTo>
                    <a:pt x="638994" y="0"/>
                  </a:lnTo>
                  <a:lnTo>
                    <a:pt x="638994" y="286186"/>
                  </a:lnTo>
                  <a:lnTo>
                    <a:pt x="0" y="286186"/>
                  </a:lnTo>
                  <a:close/>
                </a:path>
              </a:pathLst>
            </a:custGeom>
            <a:solidFill>
              <a:srgbClr val="FCC12D"/>
            </a:solidFill>
          </p:spPr>
        </p:sp>
        <p:sp>
          <p:nvSpPr>
            <p:cNvPr id="31" name="TextBox 31"/>
            <p:cNvSpPr txBox="1"/>
            <p:nvPr/>
          </p:nvSpPr>
          <p:spPr>
            <a:xfrm>
              <a:off x="0" y="-9525"/>
              <a:ext cx="631706" cy="326710"/>
            </a:xfrm>
            <a:prstGeom prst="rect">
              <a:avLst/>
            </a:prstGeom>
          </p:spPr>
          <p:txBody>
            <a:bodyPr lIns="50800" tIns="50800" rIns="50800" bIns="50800" rtlCol="0" anchor="ctr"/>
            <a:lstStyle/>
            <a:p>
              <a:pPr algn="ctr">
                <a:lnSpc>
                  <a:spcPts val="4079"/>
                </a:lnSpc>
              </a:pPr>
              <a:r>
                <a:rPr lang="en-US" sz="3399" dirty="0">
                  <a:solidFill>
                    <a:srgbClr val="454B85"/>
                  </a:solidFill>
                  <a:latin typeface="Roboto Condensed Bold"/>
                </a:rPr>
                <a:t>SỰ VIỆC 3 </a:t>
              </a:r>
            </a:p>
          </p:txBody>
        </p:sp>
      </p:grpSp>
      <p:grpSp>
        <p:nvGrpSpPr>
          <p:cNvPr id="32" name="Group 32"/>
          <p:cNvGrpSpPr/>
          <p:nvPr/>
        </p:nvGrpSpPr>
        <p:grpSpPr>
          <a:xfrm>
            <a:off x="13814886" y="5407783"/>
            <a:ext cx="4122497" cy="4140975"/>
            <a:chOff x="1813" y="0"/>
            <a:chExt cx="809173"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9F1"/>
            </a:solidFill>
          </p:spPr>
        </p:sp>
        <p:sp>
          <p:nvSpPr>
            <p:cNvPr id="34" name="TextBox 34"/>
            <p:cNvSpPr txBox="1"/>
            <p:nvPr/>
          </p:nvSpPr>
          <p:spPr>
            <a:xfrm>
              <a:off x="76200" y="113740"/>
              <a:ext cx="634320" cy="622860"/>
            </a:xfrm>
            <a:prstGeom prst="rect">
              <a:avLst/>
            </a:prstGeom>
          </p:spPr>
          <p:txBody>
            <a:bodyPr lIns="254000" tIns="254000" rIns="254000" bIns="254000" rtlCol="0" anchor="ctr"/>
            <a:lstStyle/>
            <a:p>
              <a:pPr algn="ctr">
                <a:lnSpc>
                  <a:spcPts val="5201"/>
                </a:lnSpc>
              </a:pPr>
              <a:r>
                <a:rPr lang="en-US" sz="3600" dirty="0">
                  <a:solidFill>
                    <a:srgbClr val="454B85"/>
                  </a:solidFill>
                  <a:latin typeface="Roboto Condensed"/>
                </a:rPr>
                <a:t>An </a:t>
              </a:r>
              <a:r>
                <a:rPr lang="en-US" sz="3600" dirty="0" err="1">
                  <a:solidFill>
                    <a:srgbClr val="454B85"/>
                  </a:solidFill>
                  <a:latin typeface="Roboto Condensed"/>
                </a:rPr>
                <a:t>được</a:t>
              </a:r>
              <a:r>
                <a:rPr lang="en-US" sz="3600" dirty="0">
                  <a:solidFill>
                    <a:srgbClr val="454B85"/>
                  </a:solidFill>
                  <a:latin typeface="Roboto Condensed"/>
                </a:rPr>
                <a:t> </a:t>
              </a:r>
              <a:r>
                <a:rPr lang="en-US" sz="3600" dirty="0" err="1">
                  <a:solidFill>
                    <a:srgbClr val="454B85"/>
                  </a:solidFill>
                  <a:latin typeface="Roboto Condensed"/>
                </a:rPr>
                <a:t>tận</a:t>
              </a:r>
              <a:r>
                <a:rPr lang="en-US" sz="3600" dirty="0">
                  <a:solidFill>
                    <a:srgbClr val="454B85"/>
                  </a:solidFill>
                  <a:latin typeface="Roboto Condensed"/>
                </a:rPr>
                <a:t> </a:t>
              </a:r>
              <a:r>
                <a:rPr lang="en-US" sz="3600" dirty="0" err="1">
                  <a:solidFill>
                    <a:srgbClr val="454B85"/>
                  </a:solidFill>
                  <a:latin typeface="Roboto Condensed"/>
                </a:rPr>
                <a:t>mắt</a:t>
              </a:r>
              <a:r>
                <a:rPr lang="en-US" sz="3600" dirty="0">
                  <a:solidFill>
                    <a:srgbClr val="454B85"/>
                  </a:solidFill>
                  <a:latin typeface="Roboto Condensed"/>
                </a:rPr>
                <a:t> </a:t>
              </a:r>
              <a:r>
                <a:rPr lang="en-US" sz="3600" dirty="0" err="1">
                  <a:solidFill>
                    <a:srgbClr val="454B85"/>
                  </a:solidFill>
                  <a:latin typeface="Roboto Condensed"/>
                </a:rPr>
                <a:t>chứng</a:t>
              </a:r>
              <a:r>
                <a:rPr lang="en-US" sz="3600" dirty="0">
                  <a:solidFill>
                    <a:srgbClr val="454B85"/>
                  </a:solidFill>
                  <a:latin typeface="Roboto Condensed"/>
                </a:rPr>
                <a:t> </a:t>
              </a:r>
              <a:r>
                <a:rPr lang="en-US" sz="3600" dirty="0" err="1">
                  <a:solidFill>
                    <a:srgbClr val="454B85"/>
                  </a:solidFill>
                  <a:latin typeface="Roboto Condensed"/>
                </a:rPr>
                <a:t>kiến</a:t>
              </a:r>
              <a:r>
                <a:rPr lang="en-US" sz="3600" dirty="0">
                  <a:solidFill>
                    <a:srgbClr val="454B85"/>
                  </a:solidFill>
                  <a:latin typeface="Roboto Condensed"/>
                </a:rPr>
                <a:t> </a:t>
              </a:r>
              <a:r>
                <a:rPr lang="en-US" sz="3600" dirty="0" err="1">
                  <a:solidFill>
                    <a:srgbClr val="454B85"/>
                  </a:solidFill>
                  <a:latin typeface="Roboto Condensed"/>
                </a:rPr>
                <a:t>kèo</a:t>
              </a:r>
              <a:r>
                <a:rPr lang="en-US" sz="3600" dirty="0">
                  <a:solidFill>
                    <a:srgbClr val="454B85"/>
                  </a:solidFill>
                  <a:latin typeface="Roboto Condensed"/>
                </a:rPr>
                <a:t> </a:t>
              </a:r>
              <a:r>
                <a:rPr lang="en-US" sz="3600" dirty="0" err="1">
                  <a:solidFill>
                    <a:srgbClr val="454B85"/>
                  </a:solidFill>
                  <a:latin typeface="Roboto Condensed"/>
                </a:rPr>
                <a:t>ong</a:t>
              </a:r>
              <a:r>
                <a:rPr lang="en-US" sz="3600" dirty="0">
                  <a:solidFill>
                    <a:srgbClr val="454B85"/>
                  </a:solidFill>
                  <a:latin typeface="Roboto Condensed"/>
                </a:rPr>
                <a:t> </a:t>
              </a:r>
              <a:r>
                <a:rPr lang="en-US" sz="3600" dirty="0" err="1">
                  <a:solidFill>
                    <a:srgbClr val="454B85"/>
                  </a:solidFill>
                  <a:latin typeface="Roboto Condensed"/>
                </a:rPr>
                <a:t>gác</a:t>
              </a:r>
              <a:r>
                <a:rPr lang="en-US" sz="3600" dirty="0">
                  <a:solidFill>
                    <a:srgbClr val="454B85"/>
                  </a:solidFill>
                  <a:latin typeface="Roboto Condensed"/>
                </a:rPr>
                <a:t> </a:t>
              </a:r>
              <a:r>
                <a:rPr lang="en-US" sz="3600" dirty="0" err="1">
                  <a:solidFill>
                    <a:srgbClr val="454B85"/>
                  </a:solidFill>
                  <a:latin typeface="Roboto Condensed"/>
                </a:rPr>
                <a:t>trên</a:t>
              </a:r>
              <a:r>
                <a:rPr lang="en-US" sz="3600" dirty="0">
                  <a:solidFill>
                    <a:srgbClr val="454B85"/>
                  </a:solidFill>
                  <a:latin typeface="Roboto Condensed"/>
                </a:rPr>
                <a:t> </a:t>
              </a:r>
              <a:r>
                <a:rPr lang="en-US" sz="3600" dirty="0" err="1">
                  <a:solidFill>
                    <a:srgbClr val="454B85"/>
                  </a:solidFill>
                  <a:latin typeface="Roboto Condensed"/>
                </a:rPr>
                <a:t>cây</a:t>
              </a:r>
              <a:r>
                <a:rPr lang="en-US" sz="3600" dirty="0">
                  <a:solidFill>
                    <a:srgbClr val="454B85"/>
                  </a:solidFill>
                  <a:latin typeface="Roboto Condensed"/>
                </a:rPr>
                <a:t> </a:t>
              </a:r>
              <a:r>
                <a:rPr lang="en-US" sz="3600" dirty="0" err="1">
                  <a:solidFill>
                    <a:srgbClr val="454B85"/>
                  </a:solidFill>
                  <a:latin typeface="Roboto Condensed"/>
                </a:rPr>
                <a:t>tràm</a:t>
              </a:r>
              <a:r>
                <a:rPr lang="en-US" sz="3600" dirty="0">
                  <a:solidFill>
                    <a:srgbClr val="454B85"/>
                  </a:solidFill>
                  <a:latin typeface="Roboto Condensed"/>
                </a:rPr>
                <a:t>.</a:t>
              </a:r>
            </a:p>
          </p:txBody>
        </p:sp>
      </p:grpSp>
      <p:grpSp>
        <p:nvGrpSpPr>
          <p:cNvPr id="35" name="Group 35"/>
          <p:cNvGrpSpPr/>
          <p:nvPr/>
        </p:nvGrpSpPr>
        <p:grpSpPr>
          <a:xfrm>
            <a:off x="14605749" y="4828312"/>
            <a:ext cx="2426180" cy="1122777"/>
            <a:chOff x="0" y="-9525"/>
            <a:chExt cx="638994" cy="295711"/>
          </a:xfrm>
        </p:grpSpPr>
        <p:sp>
          <p:nvSpPr>
            <p:cNvPr id="36" name="Freeform 36"/>
            <p:cNvSpPr/>
            <p:nvPr/>
          </p:nvSpPr>
          <p:spPr>
            <a:xfrm>
              <a:off x="0" y="0"/>
              <a:ext cx="638994" cy="286186"/>
            </a:xfrm>
            <a:custGeom>
              <a:avLst/>
              <a:gdLst/>
              <a:ahLst/>
              <a:cxnLst/>
              <a:rect l="l" t="t" r="r" b="b"/>
              <a:pathLst>
                <a:path w="638994" h="286186">
                  <a:moveTo>
                    <a:pt x="0" y="0"/>
                  </a:moveTo>
                  <a:lnTo>
                    <a:pt x="638994" y="0"/>
                  </a:lnTo>
                  <a:lnTo>
                    <a:pt x="638994" y="286186"/>
                  </a:lnTo>
                  <a:lnTo>
                    <a:pt x="0" y="286186"/>
                  </a:lnTo>
                  <a:close/>
                </a:path>
              </a:pathLst>
            </a:custGeom>
            <a:solidFill>
              <a:srgbClr val="FCC12D"/>
            </a:solidFill>
          </p:spPr>
        </p:sp>
        <p:sp>
          <p:nvSpPr>
            <p:cNvPr id="37" name="TextBox 37"/>
            <p:cNvSpPr txBox="1"/>
            <p:nvPr/>
          </p:nvSpPr>
          <p:spPr>
            <a:xfrm>
              <a:off x="0" y="-9525"/>
              <a:ext cx="638994" cy="295711"/>
            </a:xfrm>
            <a:prstGeom prst="rect">
              <a:avLst/>
            </a:prstGeom>
          </p:spPr>
          <p:txBody>
            <a:bodyPr lIns="50800" tIns="50800" rIns="50800" bIns="50800" rtlCol="0" anchor="ctr"/>
            <a:lstStyle/>
            <a:p>
              <a:pPr algn="ctr">
                <a:lnSpc>
                  <a:spcPts val="4079"/>
                </a:lnSpc>
              </a:pPr>
              <a:r>
                <a:rPr lang="en-US" sz="3399" dirty="0">
                  <a:solidFill>
                    <a:srgbClr val="454B85"/>
                  </a:solidFill>
                  <a:latin typeface="Roboto Condensed Bold"/>
                </a:rPr>
                <a:t>SỰ VIỆC 4</a:t>
              </a:r>
            </a:p>
          </p:txBody>
        </p:sp>
      </p:grpSp>
      <p:pic>
        <p:nvPicPr>
          <p:cNvPr id="38" name="Picture 3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631212">
            <a:off x="14030607" y="2426231"/>
            <a:ext cx="1150285" cy="1398523"/>
          </a:xfrm>
          <a:prstGeom prst="rect">
            <a:avLst/>
          </a:prstGeom>
        </p:spPr>
      </p:pic>
      <p:pic>
        <p:nvPicPr>
          <p:cNvPr id="39" name="Picture 3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42516">
            <a:off x="2023880" y="7391310"/>
            <a:ext cx="3164041" cy="3626408"/>
          </a:xfrm>
          <a:prstGeom prst="rect">
            <a:avLst/>
          </a:prstGeom>
        </p:spPr>
      </p:pic>
      <p:grpSp>
        <p:nvGrpSpPr>
          <p:cNvPr id="40" name="Group 40"/>
          <p:cNvGrpSpPr/>
          <p:nvPr/>
        </p:nvGrpSpPr>
        <p:grpSpPr>
          <a:xfrm>
            <a:off x="10432423" y="7222286"/>
            <a:ext cx="3330315" cy="2878555"/>
            <a:chOff x="0" y="0"/>
            <a:chExt cx="4440421" cy="3838073"/>
          </a:xfrm>
        </p:grpSpPr>
        <p:pic>
          <p:nvPicPr>
            <p:cNvPr id="41" name="Picture 41">
              <a:hlinkClick r:id="rId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19059">
              <a:off x="151876" y="184222"/>
              <a:ext cx="4136668" cy="3469630"/>
            </a:xfrm>
            <a:prstGeom prst="rect">
              <a:avLst/>
            </a:prstGeom>
          </p:spPr>
        </p:pic>
        <p:pic>
          <p:nvPicPr>
            <p:cNvPr id="42" name="Picture 4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12660" flipH="1">
              <a:off x="423412" y="1597227"/>
              <a:ext cx="1500381" cy="1200305"/>
            </a:xfrm>
            <a:prstGeom prst="rect">
              <a:avLst/>
            </a:prstGeom>
          </p:spPr>
        </p:pic>
        <p:pic>
          <p:nvPicPr>
            <p:cNvPr id="43" name="Picture 4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03901">
              <a:off x="479679" y="1948544"/>
              <a:ext cx="1101190" cy="444480"/>
            </a:xfrm>
            <a:prstGeom prst="rect">
              <a:avLst/>
            </a:prstGeom>
          </p:spPr>
        </p:pic>
      </p:grpSp>
      <p:grpSp>
        <p:nvGrpSpPr>
          <p:cNvPr id="44" name="Group 14">
            <a:extLst>
              <a:ext uri="{FF2B5EF4-FFF2-40B4-BE49-F238E27FC236}">
                <a16:creationId xmlns:a16="http://schemas.microsoft.com/office/drawing/2014/main" id="{4AEAD2CE-D57F-1AF8-DD05-351BBFC49A6C}"/>
              </a:ext>
            </a:extLst>
          </p:cNvPr>
          <p:cNvGrpSpPr/>
          <p:nvPr/>
        </p:nvGrpSpPr>
        <p:grpSpPr>
          <a:xfrm>
            <a:off x="511312" y="370110"/>
            <a:ext cx="17170844" cy="649065"/>
            <a:chOff x="0" y="0"/>
            <a:chExt cx="22894459" cy="865420"/>
          </a:xfrm>
        </p:grpSpPr>
        <p:grpSp>
          <p:nvGrpSpPr>
            <p:cNvPr id="45" name="Group 15">
              <a:extLst>
                <a:ext uri="{FF2B5EF4-FFF2-40B4-BE49-F238E27FC236}">
                  <a16:creationId xmlns:a16="http://schemas.microsoft.com/office/drawing/2014/main" id="{6DE6DEB3-02E3-AF6C-8313-621CD04BEC01}"/>
                </a:ext>
              </a:extLst>
            </p:cNvPr>
            <p:cNvGrpSpPr/>
            <p:nvPr/>
          </p:nvGrpSpPr>
          <p:grpSpPr>
            <a:xfrm>
              <a:off x="0" y="0"/>
              <a:ext cx="22894459" cy="865420"/>
              <a:chOff x="0" y="0"/>
              <a:chExt cx="4522362" cy="170947"/>
            </a:xfrm>
          </p:grpSpPr>
          <p:sp>
            <p:nvSpPr>
              <p:cNvPr id="48" name="Freeform 16">
                <a:extLst>
                  <a:ext uri="{FF2B5EF4-FFF2-40B4-BE49-F238E27FC236}">
                    <a16:creationId xmlns:a16="http://schemas.microsoft.com/office/drawing/2014/main" id="{3E2DBD8E-FC69-C9EC-C7E5-A5D303DE97D7}"/>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49" name="TextBox 17">
                <a:extLst>
                  <a:ext uri="{FF2B5EF4-FFF2-40B4-BE49-F238E27FC236}">
                    <a16:creationId xmlns:a16="http://schemas.microsoft.com/office/drawing/2014/main" id="{22B69403-7579-D650-E3C4-61A3151AF49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6" name="TextBox 45">
              <a:extLst>
                <a:ext uri="{FF2B5EF4-FFF2-40B4-BE49-F238E27FC236}">
                  <a16:creationId xmlns:a16="http://schemas.microsoft.com/office/drawing/2014/main" id="{06B800B2-72B3-E65E-8402-C7655FCF37E2}"/>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47" name="TextBox 46">
              <a:extLst>
                <a:ext uri="{FF2B5EF4-FFF2-40B4-BE49-F238E27FC236}">
                  <a16:creationId xmlns:a16="http://schemas.microsoft.com/office/drawing/2014/main" id="{52168CA6-6235-3F74-43E3-7E9F53A8A3A7}"/>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BAB9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200558" y="-212038"/>
            <a:ext cx="4695311" cy="4114800"/>
          </a:xfrm>
          <a:prstGeom prst="rect">
            <a:avLst/>
          </a:prstGeom>
        </p:spPr>
      </p:pic>
      <p:pic>
        <p:nvPicPr>
          <p:cNvPr id="3" name="Picture 3"/>
          <p:cNvPicPr>
            <a:picLocks noChangeAspect="1"/>
          </p:cNvPicPr>
          <p:nvPr/>
        </p:nvPicPr>
        <p:blipFill>
          <a:blip r:embed="rId6"/>
          <a:srcRect/>
          <a:stretch>
            <a:fillRect/>
          </a:stretch>
        </p:blipFill>
        <p:spPr>
          <a:xfrm>
            <a:off x="11911739" y="0"/>
            <a:ext cx="8428273" cy="10702569"/>
          </a:xfrm>
          <a:prstGeom prst="rect">
            <a:avLst/>
          </a:prstGeom>
        </p:spPr>
      </p:pic>
      <p:pic>
        <p:nvPicPr>
          <p:cNvPr id="10" name="Picture 10"/>
          <p:cNvPicPr>
            <a:picLocks noChangeAspect="1"/>
          </p:cNvPicPr>
          <p:nvPr/>
        </p:nvPicPr>
        <p:blipFill>
          <a:blip r:embed="rId7"/>
          <a:srcRect/>
          <a:stretch>
            <a:fillRect/>
          </a:stretch>
        </p:blipFill>
        <p:spPr>
          <a:xfrm>
            <a:off x="-3629160" y="4637532"/>
            <a:ext cx="13354320" cy="8229600"/>
          </a:xfrm>
          <a:prstGeom prst="rect">
            <a:avLst/>
          </a:prstGeom>
        </p:spPr>
      </p:pic>
      <p:graphicFrame>
        <p:nvGraphicFramePr>
          <p:cNvPr id="11" name="Table 11"/>
          <p:cNvGraphicFramePr>
            <a:graphicFrameLocks noGrp="1"/>
          </p:cNvGraphicFramePr>
          <p:nvPr>
            <p:extLst>
              <p:ext uri="{D42A27DB-BD31-4B8C-83A1-F6EECF244321}">
                <p14:modId xmlns:p14="http://schemas.microsoft.com/office/powerpoint/2010/main" val="4061676535"/>
              </p:ext>
            </p:extLst>
          </p:nvPr>
        </p:nvGraphicFramePr>
        <p:xfrm>
          <a:off x="511312" y="2559151"/>
          <a:ext cx="17319489" cy="7181897"/>
        </p:xfrm>
        <a:graphic>
          <a:graphicData uri="http://schemas.openxmlformats.org/drawingml/2006/table">
            <a:tbl>
              <a:tblPr/>
              <a:tblGrid>
                <a:gridCol w="5356088">
                  <a:extLst>
                    <a:ext uri="{9D8B030D-6E8A-4147-A177-3AD203B41FA5}">
                      <a16:colId xmlns:a16="http://schemas.microsoft.com/office/drawing/2014/main" val="20000"/>
                    </a:ext>
                  </a:extLst>
                </a:gridCol>
                <a:gridCol w="7238328">
                  <a:extLst>
                    <a:ext uri="{9D8B030D-6E8A-4147-A177-3AD203B41FA5}">
                      <a16:colId xmlns:a16="http://schemas.microsoft.com/office/drawing/2014/main" val="20001"/>
                    </a:ext>
                  </a:extLst>
                </a:gridCol>
                <a:gridCol w="4725073">
                  <a:extLst>
                    <a:ext uri="{9D8B030D-6E8A-4147-A177-3AD203B41FA5}">
                      <a16:colId xmlns:a16="http://schemas.microsoft.com/office/drawing/2014/main" val="20002"/>
                    </a:ext>
                  </a:extLst>
                </a:gridCol>
              </a:tblGrid>
              <a:tr h="785959">
                <a:tc>
                  <a:txBody>
                    <a:bodyPr/>
                    <a:lstStyle/>
                    <a:p>
                      <a:endParaRPr lang="en-US" sz="36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defRPr/>
                      </a:pPr>
                      <a:r>
                        <a:rPr lang="en-US" sz="3600" dirty="0">
                          <a:solidFill>
                            <a:srgbClr val="56A071"/>
                          </a:solidFill>
                          <a:latin typeface="Roboto Condensed Bold"/>
                        </a:rPr>
                        <a:t>CHI TIẾT MIÊU TẢ</a:t>
                      </a:r>
                      <a:endParaRPr lang="en-US" sz="36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defRPr/>
                      </a:pPr>
                      <a:r>
                        <a:rPr lang="en-US" sz="3600" dirty="0">
                          <a:solidFill>
                            <a:srgbClr val="56A071"/>
                          </a:solidFill>
                          <a:latin typeface="Roboto Condensed Bold"/>
                        </a:rPr>
                        <a:t>NHẬN XÉT VỀ ĐẶC ĐIỂM CẢNH VẬT</a:t>
                      </a:r>
                      <a:endParaRPr lang="en-US" sz="36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extLst>
                  <a:ext uri="{0D108BD9-81ED-4DB2-BD59-A6C34878D82A}">
                    <a16:rowId xmlns:a16="http://schemas.microsoft.com/office/drawing/2014/main" val="10000"/>
                  </a:ext>
                </a:extLst>
              </a:tr>
              <a:tr h="562848">
                <a:tc>
                  <a:txBody>
                    <a:bodyPr/>
                    <a:lstStyle/>
                    <a:p>
                      <a:pPr algn="l">
                        <a:lnSpc>
                          <a:spcPct val="120000"/>
                        </a:lnSpc>
                        <a:defRPr/>
                      </a:pPr>
                      <a:r>
                        <a:rPr lang="en-US" sz="3600" b="1" kern="1200" dirty="0" err="1">
                          <a:solidFill>
                            <a:srgbClr val="000000"/>
                          </a:solidFill>
                          <a:latin typeface="Roboto Condensed"/>
                          <a:ea typeface="+mn-ea"/>
                          <a:cs typeface="+mn-cs"/>
                        </a:rPr>
                        <a:t>Buổi</a:t>
                      </a:r>
                      <a:r>
                        <a:rPr lang="en-US" sz="3600" b="1" kern="1200" dirty="0">
                          <a:solidFill>
                            <a:srgbClr val="000000"/>
                          </a:solidFill>
                          <a:latin typeface="Roboto Condensed"/>
                          <a:ea typeface="+mn-ea"/>
                          <a:cs typeface="+mn-cs"/>
                        </a:rPr>
                        <a:t> </a:t>
                      </a:r>
                      <a:r>
                        <a:rPr lang="en-US" sz="3600" b="1" kern="1200" dirty="0" err="1">
                          <a:solidFill>
                            <a:srgbClr val="000000"/>
                          </a:solidFill>
                          <a:latin typeface="Roboto Condensed"/>
                          <a:ea typeface="+mn-ea"/>
                          <a:cs typeface="+mn-cs"/>
                        </a:rPr>
                        <a:t>sáng</a:t>
                      </a:r>
                      <a:r>
                        <a:rPr lang="en-US" sz="3600" b="1" kern="1200" dirty="0">
                          <a:solidFill>
                            <a:srgbClr val="000000"/>
                          </a:solidFill>
                          <a:latin typeface="Roboto Condensed"/>
                          <a:ea typeface="+mn-ea"/>
                          <a:cs typeface="+mn-cs"/>
                        </a:rPr>
                        <a:t> </a:t>
                      </a:r>
                      <a:r>
                        <a:rPr lang="en-US" sz="3600" b="1" kern="1200" dirty="0" err="1">
                          <a:solidFill>
                            <a:srgbClr val="000000"/>
                          </a:solidFill>
                          <a:latin typeface="Roboto Condensed"/>
                          <a:ea typeface="+mn-ea"/>
                          <a:cs typeface="+mn-cs"/>
                        </a:rPr>
                        <a:t>sớm</a:t>
                      </a:r>
                      <a:endParaRPr lang="en-US" sz="3600" b="1"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600" i="1"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600"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36423">
                <a:tc>
                  <a:txBody>
                    <a:bodyPr/>
                    <a:lstStyle/>
                    <a:p>
                      <a:pPr algn="l">
                        <a:lnSpc>
                          <a:spcPct val="120000"/>
                        </a:lnSpc>
                        <a:defRPr/>
                      </a:pPr>
                      <a:r>
                        <a:rPr lang="en-US" sz="3600" b="1" kern="1200">
                          <a:solidFill>
                            <a:srgbClr val="000000"/>
                          </a:solidFill>
                          <a:latin typeface="Roboto Condensed"/>
                          <a:ea typeface="+mn-ea"/>
                          <a:cs typeface="+mn-cs"/>
                        </a:rPr>
                        <a:t>Khi nắng lên</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600" i="1"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600"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690798">
                <a:tc>
                  <a:txBody>
                    <a:bodyPr/>
                    <a:lstStyle/>
                    <a:p>
                      <a:pPr algn="l">
                        <a:lnSpc>
                          <a:spcPct val="120000"/>
                        </a:lnSpc>
                        <a:defRPr/>
                      </a:pPr>
                      <a:r>
                        <a:rPr lang="en-US" sz="3600" b="1" kern="1200" dirty="0" err="1">
                          <a:solidFill>
                            <a:srgbClr val="000000"/>
                          </a:solidFill>
                          <a:latin typeface="Roboto Condensed"/>
                          <a:ea typeface="+mn-ea"/>
                          <a:cs typeface="+mn-cs"/>
                        </a:rPr>
                        <a:t>Thế</a:t>
                      </a:r>
                      <a:r>
                        <a:rPr lang="en-US" sz="3600" b="1" kern="1200" dirty="0">
                          <a:solidFill>
                            <a:srgbClr val="000000"/>
                          </a:solidFill>
                          <a:latin typeface="Roboto Condensed"/>
                          <a:ea typeface="+mn-ea"/>
                          <a:cs typeface="+mn-cs"/>
                        </a:rPr>
                        <a:t> </a:t>
                      </a:r>
                      <a:r>
                        <a:rPr lang="en-US" sz="3600" b="1" kern="1200" dirty="0" err="1" smtClean="0">
                          <a:solidFill>
                            <a:srgbClr val="000000"/>
                          </a:solidFill>
                          <a:latin typeface="Roboto Condensed"/>
                          <a:ea typeface="+mn-ea"/>
                          <a:cs typeface="+mn-cs"/>
                        </a:rPr>
                        <a:t>giới</a:t>
                      </a:r>
                      <a:r>
                        <a:rPr lang="en-US" sz="3600" b="1" kern="1200" baseline="0" dirty="0">
                          <a:solidFill>
                            <a:srgbClr val="000000"/>
                          </a:solidFill>
                          <a:latin typeface="Roboto Condensed"/>
                          <a:ea typeface="+mn-ea"/>
                          <a:cs typeface="+mn-cs"/>
                        </a:rPr>
                        <a:t> </a:t>
                      </a:r>
                      <a:r>
                        <a:rPr lang="en-US" sz="3600" b="1" kern="1200" dirty="0" err="1" smtClean="0">
                          <a:solidFill>
                            <a:srgbClr val="000000"/>
                          </a:solidFill>
                          <a:latin typeface="Roboto Condensed"/>
                          <a:ea typeface="+mn-ea"/>
                          <a:cs typeface="+mn-cs"/>
                        </a:rPr>
                        <a:t>động</a:t>
                      </a:r>
                      <a:r>
                        <a:rPr lang="en-US" sz="3600" b="1" kern="1200" dirty="0" smtClean="0">
                          <a:solidFill>
                            <a:srgbClr val="000000"/>
                          </a:solidFill>
                          <a:latin typeface="Roboto Condensed"/>
                          <a:ea typeface="+mn-ea"/>
                          <a:cs typeface="+mn-cs"/>
                        </a:rPr>
                        <a:t> </a:t>
                      </a:r>
                      <a:r>
                        <a:rPr lang="en-US" sz="3600" b="1" kern="1200" dirty="0" err="1">
                          <a:solidFill>
                            <a:srgbClr val="000000"/>
                          </a:solidFill>
                          <a:latin typeface="Roboto Condensed"/>
                          <a:ea typeface="+mn-ea"/>
                          <a:cs typeface="+mn-cs"/>
                        </a:rPr>
                        <a:t>vật</a:t>
                      </a:r>
                      <a:endParaRPr lang="en-US" sz="3600" b="1"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600" i="1"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600"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16148">
                <a:tc gridSpan="3">
                  <a:txBody>
                    <a:bodyPr/>
                    <a:lstStyle/>
                    <a:p>
                      <a:pPr algn="just">
                        <a:lnSpc>
                          <a:spcPct val="120000"/>
                        </a:lnSpc>
                        <a:defRPr/>
                      </a:pPr>
                      <a:r>
                        <a:rPr lang="en-US" sz="3600" dirty="0" err="1" smtClean="0"/>
                        <a:t>Nhận</a:t>
                      </a:r>
                      <a:r>
                        <a:rPr lang="en-US" sz="3600" baseline="0" dirty="0" smtClean="0"/>
                        <a:t> </a:t>
                      </a:r>
                      <a:r>
                        <a:rPr lang="en-US" sz="3600" baseline="0" dirty="0" err="1" smtClean="0"/>
                        <a:t>xét</a:t>
                      </a:r>
                      <a:r>
                        <a:rPr lang="en-US" sz="3600" baseline="0" dirty="0" smtClean="0"/>
                        <a:t> </a:t>
                      </a:r>
                      <a:r>
                        <a:rPr lang="en-US" sz="3600" baseline="0" dirty="0" err="1" smtClean="0"/>
                        <a:t>chung</a:t>
                      </a:r>
                      <a:r>
                        <a:rPr lang="en-US" sz="3600" baseline="0" dirty="0" smtClean="0"/>
                        <a:t>: </a:t>
                      </a:r>
                      <a:r>
                        <a:rPr lang="en-US" sz="3600" baseline="0" dirty="0" err="1" smtClean="0"/>
                        <a:t>Nghệ</a:t>
                      </a:r>
                      <a:r>
                        <a:rPr lang="en-US" sz="3600" baseline="0" dirty="0" smtClean="0"/>
                        <a:t> </a:t>
                      </a:r>
                      <a:r>
                        <a:rPr lang="en-US" sz="3600" baseline="0" dirty="0" err="1" smtClean="0"/>
                        <a:t>thuật</a:t>
                      </a:r>
                      <a:r>
                        <a:rPr lang="en-US" sz="3600" baseline="0" dirty="0" smtClean="0"/>
                        <a:t> </a:t>
                      </a:r>
                      <a:r>
                        <a:rPr lang="en-US" sz="3600" baseline="0" dirty="0" err="1" smtClean="0"/>
                        <a:t>miêu</a:t>
                      </a:r>
                      <a:r>
                        <a:rPr lang="en-US" sz="3600" baseline="0" dirty="0" smtClean="0"/>
                        <a:t> </a:t>
                      </a:r>
                      <a:r>
                        <a:rPr lang="en-US" sz="3600" baseline="0" dirty="0" err="1" smtClean="0"/>
                        <a:t>tả</a:t>
                      </a:r>
                      <a:r>
                        <a:rPr lang="en-US" sz="3600" baseline="0" dirty="0" smtClean="0"/>
                        <a:t>? </a:t>
                      </a:r>
                      <a:endParaRPr lang="en-US" sz="36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299">
                          <a:solidFill>
                            <a:srgbClr val="000000"/>
                          </a:solidFill>
                          <a:latin typeface="Roboto Condensed"/>
                        </a:rPr>
                        <a:t>Bằng các từ ngữ gợi tả, biện pháp tu từ so sánh, nhân hóa..., cậu bé An đã tái hiện khung cảnh rừng U Minh giàu có, hoang dã, thơ mộng, thế giới động vật phong phú với đầy những điều kì thú.</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299">
                          <a:solidFill>
                            <a:srgbClr val="000000"/>
                          </a:solidFill>
                          <a:latin typeface="Roboto Condensed"/>
                        </a:rPr>
                        <a:t>Bằng các từ ngữ gợi tả, biện pháp tu từ so sánh, nhân hóa..., cậu bé An đã tái hiện khung cảnh rừng U Minh giàu có, hoang dã, thơ mộng, thế giới động vật phong phú với đầy những điều kì thú.</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extLst>
                  <a:ext uri="{0D108BD9-81ED-4DB2-BD59-A6C34878D82A}">
                    <a16:rowId xmlns:a16="http://schemas.microsoft.com/office/drawing/2014/main" val="10004"/>
                  </a:ext>
                </a:extLst>
              </a:tr>
            </a:tbl>
          </a:graphicData>
        </a:graphic>
      </p:graphicFrame>
      <p:sp>
        <p:nvSpPr>
          <p:cNvPr id="12" name="TextBox 12"/>
          <p:cNvSpPr txBox="1"/>
          <p:nvPr/>
        </p:nvSpPr>
        <p:spPr>
          <a:xfrm>
            <a:off x="1189286" y="1081657"/>
            <a:ext cx="5206454" cy="820738"/>
          </a:xfrm>
          <a:prstGeom prst="rect">
            <a:avLst/>
          </a:prstGeom>
        </p:spPr>
        <p:txBody>
          <a:bodyPr lIns="0" tIns="0" rIns="0" bIns="0" rtlCol="0" anchor="t">
            <a:spAutoFit/>
          </a:bodyPr>
          <a:lstStyle/>
          <a:p>
            <a:pPr marL="0" marR="0" lvl="0" indent="0" algn="ctr" defTabSz="914400" rtl="0" eaLnBrk="1" fontAlgn="auto" latinLnBrk="0" hangingPunct="1">
              <a:lnSpc>
                <a:spcPts val="6426"/>
              </a:lnSpc>
              <a:spcBef>
                <a:spcPct val="0"/>
              </a:spcBef>
              <a:spcAft>
                <a:spcPts val="0"/>
              </a:spcAft>
              <a:buClrTx/>
              <a:buSzTx/>
              <a:buFontTx/>
              <a:buNone/>
              <a:tabLst/>
              <a:defRPr/>
            </a:pPr>
            <a:r>
              <a:rPr kumimoji="0" lang="en-US" sz="4690" b="0" i="0" u="none" strike="noStrike" kern="1200" cap="none" spc="103" normalizeH="0" baseline="0" noProof="0" dirty="0">
                <a:ln>
                  <a:noFill/>
                </a:ln>
                <a:solidFill>
                  <a:srgbClr val="F7F7E7"/>
                </a:solidFill>
                <a:effectLst/>
                <a:uLnTx/>
                <a:uFillTx/>
                <a:latin typeface="SVN-HC Green Grove" panose="02000000000000000000" pitchFamily="50" charset="0"/>
                <a:ea typeface="+mn-ea"/>
                <a:cs typeface="+mn-cs"/>
              </a:rPr>
              <a:t>2</a:t>
            </a:r>
            <a:r>
              <a:rPr kumimoji="0" lang="en-US" sz="4690" b="0" i="0" u="none" strike="noStrike" kern="1200" cap="none" spc="103" normalizeH="0" baseline="0" noProof="0" dirty="0" smtClean="0">
                <a:ln>
                  <a:noFill/>
                </a:ln>
                <a:solidFill>
                  <a:srgbClr val="F7F7E7"/>
                </a:solidFill>
                <a:effectLst/>
                <a:uLnTx/>
                <a:uFillTx/>
                <a:latin typeface="SVN-HC Green Grove" panose="02000000000000000000" pitchFamily="50" charset="0"/>
                <a:ea typeface="+mn-ea"/>
                <a:cs typeface="+mn-cs"/>
              </a:rPr>
              <a:t>. </a:t>
            </a:r>
            <a:r>
              <a:rPr kumimoji="0" lang="en-US" sz="4690" b="0" i="0" u="none" strike="noStrike" kern="1200" cap="none" spc="103" normalizeH="0" baseline="0" noProof="0" dirty="0">
                <a:ln>
                  <a:noFill/>
                </a:ln>
                <a:solidFill>
                  <a:srgbClr val="F7F7E7"/>
                </a:solidFill>
                <a:effectLst/>
                <a:uLnTx/>
                <a:uFillTx/>
                <a:latin typeface="SVN-HC Green Grove" panose="02000000000000000000" pitchFamily="50" charset="0"/>
                <a:ea typeface="+mn-ea"/>
                <a:cs typeface="+mn-cs"/>
              </a:rPr>
              <a:t>CẢNH SẮC RỪNG U MINH</a:t>
            </a:r>
          </a:p>
        </p:txBody>
      </p:sp>
      <p:sp>
        <p:nvSpPr>
          <p:cNvPr id="13" name="TextBox 13"/>
          <p:cNvSpPr txBox="1"/>
          <p:nvPr/>
        </p:nvSpPr>
        <p:spPr>
          <a:xfrm>
            <a:off x="838200" y="1818761"/>
            <a:ext cx="15240000" cy="602729"/>
          </a:xfrm>
          <a:prstGeom prst="rect">
            <a:avLst/>
          </a:prstGeom>
        </p:spPr>
        <p:txBody>
          <a:bodyPr wrap="square" lIns="0" tIns="0" rIns="0" bIns="0" rtlCol="0" anchor="t">
            <a:spAutoFit/>
          </a:bodyPr>
          <a:lstStyle/>
          <a:p>
            <a:pPr marL="0" marR="0" lvl="0" indent="0" algn="ctr" defTabSz="914400" rtl="0" eaLnBrk="1" fontAlgn="auto" latinLnBrk="0" hangingPunct="1">
              <a:lnSpc>
                <a:spcPts val="4670"/>
              </a:lnSpc>
              <a:spcBef>
                <a:spcPct val="0"/>
              </a:spcBef>
              <a:spcAft>
                <a:spcPts val="0"/>
              </a:spcAft>
              <a:buClrTx/>
              <a:buSzTx/>
              <a:buFontTx/>
              <a:buNone/>
              <a:tabLst/>
              <a:defRPr/>
            </a:pPr>
            <a:r>
              <a:rPr kumimoji="0" lang="en-US" sz="3408" b="0" i="0" u="none" strike="noStrike" kern="1200" cap="none" spc="74" normalizeH="0" baseline="0" noProof="0" dirty="0" err="1">
                <a:ln>
                  <a:noFill/>
                </a:ln>
                <a:solidFill>
                  <a:srgbClr val="FFFFFF"/>
                </a:solidFill>
                <a:effectLst/>
                <a:uLnTx/>
                <a:uFillTx/>
                <a:latin typeface="Roboto Condensed Bold"/>
                <a:ea typeface="+mn-ea"/>
                <a:cs typeface="+mn-cs"/>
              </a:rPr>
              <a:t>Cảnh</a:t>
            </a:r>
            <a:r>
              <a:rPr kumimoji="0" lang="en-US" sz="3408" b="0" i="0" u="none" strike="noStrike" kern="1200" cap="none" spc="74" normalizeH="0" baseline="0" noProof="0" dirty="0">
                <a:ln>
                  <a:noFill/>
                </a:ln>
                <a:solidFill>
                  <a:srgbClr val="FFFFFF"/>
                </a:solidFill>
                <a:effectLst/>
                <a:uLnTx/>
                <a:uFillTx/>
                <a:latin typeface="Roboto Condensed Bold"/>
                <a:ea typeface="+mn-ea"/>
                <a:cs typeface="+mn-cs"/>
              </a:rPr>
              <a:t> </a:t>
            </a:r>
            <a:r>
              <a:rPr kumimoji="0" lang="en-US" sz="3408" b="0" i="0" u="none" strike="noStrike" kern="1200" cap="none" spc="74" normalizeH="0" baseline="0" noProof="0" dirty="0" err="1">
                <a:ln>
                  <a:noFill/>
                </a:ln>
                <a:solidFill>
                  <a:srgbClr val="FFFFFF"/>
                </a:solidFill>
                <a:effectLst/>
                <a:uLnTx/>
                <a:uFillTx/>
                <a:latin typeface="Roboto Condensed Bold"/>
                <a:ea typeface="+mn-ea"/>
                <a:cs typeface="+mn-cs"/>
              </a:rPr>
              <a:t>rừng</a:t>
            </a:r>
            <a:r>
              <a:rPr kumimoji="0" lang="en-US" sz="3408" b="0" i="0" u="none" strike="noStrike" kern="1200" cap="none" spc="74" normalizeH="0" baseline="0" noProof="0" dirty="0">
                <a:ln>
                  <a:noFill/>
                </a:ln>
                <a:solidFill>
                  <a:srgbClr val="FFFFFF"/>
                </a:solidFill>
                <a:effectLst/>
                <a:uLnTx/>
                <a:uFillTx/>
                <a:latin typeface="Roboto Condensed Bold"/>
                <a:ea typeface="+mn-ea"/>
                <a:cs typeface="+mn-cs"/>
              </a:rPr>
              <a:t> U Minh </a:t>
            </a:r>
            <a:r>
              <a:rPr kumimoji="0" lang="en-US" sz="3408" b="0" i="0" u="none" strike="noStrike" kern="1200" cap="none" spc="74" normalizeH="0" baseline="0" noProof="0" dirty="0" err="1">
                <a:ln>
                  <a:noFill/>
                </a:ln>
                <a:solidFill>
                  <a:srgbClr val="FFFFFF"/>
                </a:solidFill>
                <a:effectLst/>
                <a:uLnTx/>
                <a:uFillTx/>
                <a:latin typeface="Roboto Condensed Bold"/>
                <a:ea typeface="+mn-ea"/>
                <a:cs typeface="+mn-cs"/>
              </a:rPr>
              <a:t>được</a:t>
            </a:r>
            <a:r>
              <a:rPr kumimoji="0" lang="en-US" sz="3408" b="0" i="0" u="none" strike="noStrike" kern="1200" cap="none" spc="74" normalizeH="0" baseline="0" noProof="0" dirty="0">
                <a:ln>
                  <a:noFill/>
                </a:ln>
                <a:solidFill>
                  <a:srgbClr val="FFFFFF"/>
                </a:solidFill>
                <a:effectLst/>
                <a:uLnTx/>
                <a:uFillTx/>
                <a:latin typeface="Roboto Condensed Bold"/>
                <a:ea typeface="+mn-ea"/>
                <a:cs typeface="+mn-cs"/>
              </a:rPr>
              <a:t> </a:t>
            </a:r>
            <a:r>
              <a:rPr kumimoji="0" lang="en-US" sz="3408" b="0" i="0" u="none" strike="noStrike" kern="1200" cap="none" spc="74" normalizeH="0" baseline="0" noProof="0" dirty="0" err="1">
                <a:ln>
                  <a:noFill/>
                </a:ln>
                <a:solidFill>
                  <a:srgbClr val="FFFFFF"/>
                </a:solidFill>
                <a:effectLst/>
                <a:uLnTx/>
                <a:uFillTx/>
                <a:latin typeface="Roboto Condensed Bold"/>
                <a:ea typeface="+mn-ea"/>
                <a:cs typeface="+mn-cs"/>
              </a:rPr>
              <a:t>cảm</a:t>
            </a:r>
            <a:r>
              <a:rPr kumimoji="0" lang="en-US" sz="3408" b="0" i="0" u="none" strike="noStrike" kern="1200" cap="none" spc="74" normalizeH="0" baseline="0" noProof="0" dirty="0">
                <a:ln>
                  <a:noFill/>
                </a:ln>
                <a:solidFill>
                  <a:srgbClr val="FFFFFF"/>
                </a:solidFill>
                <a:effectLst/>
                <a:uLnTx/>
                <a:uFillTx/>
                <a:latin typeface="Roboto Condensed Bold"/>
                <a:ea typeface="+mn-ea"/>
                <a:cs typeface="+mn-cs"/>
              </a:rPr>
              <a:t> </a:t>
            </a:r>
            <a:r>
              <a:rPr kumimoji="0" lang="en-US" sz="3408" b="0" i="0" u="none" strike="noStrike" kern="1200" cap="none" spc="74" normalizeH="0" baseline="0" noProof="0" dirty="0" err="1">
                <a:ln>
                  <a:noFill/>
                </a:ln>
                <a:solidFill>
                  <a:srgbClr val="FFFFFF"/>
                </a:solidFill>
                <a:effectLst/>
                <a:uLnTx/>
                <a:uFillTx/>
                <a:latin typeface="Roboto Condensed Bold"/>
                <a:ea typeface="+mn-ea"/>
                <a:cs typeface="+mn-cs"/>
              </a:rPr>
              <a:t>nhận</a:t>
            </a:r>
            <a:r>
              <a:rPr kumimoji="0" lang="en-US" sz="3408" b="0" i="0" u="none" strike="noStrike" kern="1200" cap="none" spc="74" normalizeH="0" baseline="0" noProof="0" dirty="0">
                <a:ln>
                  <a:noFill/>
                </a:ln>
                <a:solidFill>
                  <a:srgbClr val="FFFFFF"/>
                </a:solidFill>
                <a:effectLst/>
                <a:uLnTx/>
                <a:uFillTx/>
                <a:latin typeface="Roboto Condensed Bold"/>
                <a:ea typeface="+mn-ea"/>
                <a:cs typeface="+mn-cs"/>
              </a:rPr>
              <a:t> qua con </a:t>
            </a:r>
            <a:r>
              <a:rPr kumimoji="0" lang="en-US" sz="3408" b="0" i="0" u="none" strike="noStrike" kern="1200" cap="none" spc="74" normalizeH="0" baseline="0" noProof="0" dirty="0" err="1">
                <a:ln>
                  <a:noFill/>
                </a:ln>
                <a:solidFill>
                  <a:srgbClr val="FFFFFF"/>
                </a:solidFill>
                <a:effectLst/>
                <a:uLnTx/>
                <a:uFillTx/>
                <a:latin typeface="Roboto Condensed Bold"/>
                <a:ea typeface="+mn-ea"/>
                <a:cs typeface="+mn-cs"/>
              </a:rPr>
              <a:t>mắt</a:t>
            </a:r>
            <a:r>
              <a:rPr kumimoji="0" lang="en-US" sz="3408" b="0" i="0" u="none" strike="noStrike" kern="1200" cap="none" spc="74" normalizeH="0" baseline="0" noProof="0" dirty="0">
                <a:ln>
                  <a:noFill/>
                </a:ln>
                <a:solidFill>
                  <a:srgbClr val="FFFFFF"/>
                </a:solidFill>
                <a:effectLst/>
                <a:uLnTx/>
                <a:uFillTx/>
                <a:latin typeface="Roboto Condensed Bold"/>
                <a:ea typeface="+mn-ea"/>
                <a:cs typeface="+mn-cs"/>
              </a:rPr>
              <a:t> </a:t>
            </a:r>
            <a:r>
              <a:rPr kumimoji="0" lang="en-US" sz="3408" b="0" i="0" u="none" strike="noStrike" kern="1200" cap="none" spc="74" normalizeH="0" baseline="0" noProof="0" dirty="0" err="1">
                <a:ln>
                  <a:noFill/>
                </a:ln>
                <a:solidFill>
                  <a:srgbClr val="FFFFFF"/>
                </a:solidFill>
                <a:effectLst/>
                <a:uLnTx/>
                <a:uFillTx/>
                <a:latin typeface="Roboto Condensed Bold"/>
                <a:ea typeface="+mn-ea"/>
                <a:cs typeface="+mn-cs"/>
              </a:rPr>
              <a:t>của</a:t>
            </a:r>
            <a:r>
              <a:rPr kumimoji="0" lang="en-US" sz="3408" b="0" i="0" u="none" strike="noStrike" kern="1200" cap="none" spc="74" normalizeH="0" baseline="0" noProof="0" dirty="0">
                <a:ln>
                  <a:noFill/>
                </a:ln>
                <a:solidFill>
                  <a:srgbClr val="FFFFFF"/>
                </a:solidFill>
                <a:effectLst/>
                <a:uLnTx/>
                <a:uFillTx/>
                <a:latin typeface="Roboto Condensed Bold"/>
                <a:ea typeface="+mn-ea"/>
                <a:cs typeface="+mn-cs"/>
              </a:rPr>
              <a:t> </a:t>
            </a:r>
            <a:r>
              <a:rPr kumimoji="0" lang="en-US" sz="3408" b="0" i="0" u="none" strike="noStrike" kern="1200" cap="none" spc="74" normalizeH="0" baseline="0" noProof="0" dirty="0" err="1">
                <a:ln>
                  <a:noFill/>
                </a:ln>
                <a:solidFill>
                  <a:srgbClr val="FFFFFF"/>
                </a:solidFill>
                <a:effectLst/>
                <a:uLnTx/>
                <a:uFillTx/>
                <a:latin typeface="Roboto Condensed Bold"/>
                <a:ea typeface="+mn-ea"/>
                <a:cs typeface="+mn-cs"/>
              </a:rPr>
              <a:t>cậu</a:t>
            </a:r>
            <a:r>
              <a:rPr kumimoji="0" lang="en-US" sz="3408" b="0" i="0" u="none" strike="noStrike" kern="1200" cap="none" spc="74" normalizeH="0" baseline="0" noProof="0" dirty="0">
                <a:ln>
                  <a:noFill/>
                </a:ln>
                <a:solidFill>
                  <a:srgbClr val="FFFFFF"/>
                </a:solidFill>
                <a:effectLst/>
                <a:uLnTx/>
                <a:uFillTx/>
                <a:latin typeface="Roboto Condensed Bold"/>
                <a:ea typeface="+mn-ea"/>
                <a:cs typeface="+mn-cs"/>
              </a:rPr>
              <a:t> </a:t>
            </a:r>
            <a:r>
              <a:rPr kumimoji="0" lang="en-US" sz="3408" b="0" i="0" u="none" strike="noStrike" kern="1200" cap="none" spc="74" normalizeH="0" baseline="0" noProof="0" dirty="0" err="1">
                <a:ln>
                  <a:noFill/>
                </a:ln>
                <a:solidFill>
                  <a:srgbClr val="FFFFFF"/>
                </a:solidFill>
                <a:effectLst/>
                <a:uLnTx/>
                <a:uFillTx/>
                <a:latin typeface="Roboto Condensed Bold"/>
                <a:ea typeface="+mn-ea"/>
                <a:cs typeface="+mn-cs"/>
              </a:rPr>
              <a:t>bé</a:t>
            </a:r>
            <a:r>
              <a:rPr kumimoji="0" lang="en-US" sz="3408" b="0" i="0" u="none" strike="noStrike" kern="1200" cap="none" spc="74" normalizeH="0" baseline="0" noProof="0" dirty="0">
                <a:ln>
                  <a:noFill/>
                </a:ln>
                <a:solidFill>
                  <a:srgbClr val="FFFFFF"/>
                </a:solidFill>
                <a:effectLst/>
                <a:uLnTx/>
                <a:uFillTx/>
                <a:latin typeface="Roboto Condensed Bold"/>
                <a:ea typeface="+mn-ea"/>
                <a:cs typeface="+mn-cs"/>
              </a:rPr>
              <a:t> </a:t>
            </a:r>
            <a:r>
              <a:rPr kumimoji="0" lang="en-US" sz="3408" b="0" i="0" u="none" strike="noStrike" kern="1200" cap="none" spc="74" normalizeH="0" baseline="0" noProof="0" dirty="0" smtClean="0">
                <a:ln>
                  <a:noFill/>
                </a:ln>
                <a:solidFill>
                  <a:srgbClr val="FFFFFF"/>
                </a:solidFill>
                <a:effectLst/>
                <a:uLnTx/>
                <a:uFillTx/>
                <a:latin typeface="Roboto Condensed Bold"/>
                <a:ea typeface="+mn-ea"/>
                <a:cs typeface="+mn-cs"/>
              </a:rPr>
              <a:t>An</a:t>
            </a:r>
            <a:r>
              <a:rPr kumimoji="0" lang="en-US" sz="3408" b="0" i="0" u="none" strike="noStrike" kern="1200" cap="none" spc="74" normalizeH="0" noProof="0" dirty="0" smtClean="0">
                <a:ln>
                  <a:noFill/>
                </a:ln>
                <a:solidFill>
                  <a:srgbClr val="FFFFFF"/>
                </a:solidFill>
                <a:effectLst/>
                <a:uLnTx/>
                <a:uFillTx/>
                <a:latin typeface="Roboto Condensed Bold"/>
                <a:ea typeface="+mn-ea"/>
                <a:cs typeface="+mn-cs"/>
              </a:rPr>
              <a:t> (</a:t>
            </a:r>
            <a:r>
              <a:rPr kumimoji="0" lang="en-US" sz="3408" b="0" i="0" u="none" strike="noStrike" kern="1200" cap="none" spc="74" normalizeH="0" noProof="0" dirty="0" err="1" smtClean="0">
                <a:ln>
                  <a:noFill/>
                </a:ln>
                <a:solidFill>
                  <a:srgbClr val="FFFFFF"/>
                </a:solidFill>
                <a:effectLst/>
                <a:uLnTx/>
                <a:uFillTx/>
                <a:latin typeface="Roboto Condensed Bold"/>
                <a:ea typeface="+mn-ea"/>
                <a:cs typeface="+mn-cs"/>
              </a:rPr>
              <a:t>làm</a:t>
            </a:r>
            <a:r>
              <a:rPr kumimoji="0" lang="en-US" sz="3408" b="0" i="0" u="none" strike="noStrike" kern="1200" cap="none" spc="74" normalizeH="0" noProof="0" dirty="0" smtClean="0">
                <a:ln>
                  <a:noFill/>
                </a:ln>
                <a:solidFill>
                  <a:srgbClr val="FFFFFF"/>
                </a:solidFill>
                <a:effectLst/>
                <a:uLnTx/>
                <a:uFillTx/>
                <a:latin typeface="Roboto Condensed Bold"/>
                <a:ea typeface="+mn-ea"/>
                <a:cs typeface="+mn-cs"/>
              </a:rPr>
              <a:t> </a:t>
            </a:r>
            <a:r>
              <a:rPr kumimoji="0" lang="en-US" sz="3408" b="0" i="0" u="none" strike="noStrike" kern="1200" cap="none" spc="74" normalizeH="0" noProof="0" dirty="0" err="1" smtClean="0">
                <a:ln>
                  <a:noFill/>
                </a:ln>
                <a:solidFill>
                  <a:srgbClr val="FFFFFF"/>
                </a:solidFill>
                <a:effectLst/>
                <a:uLnTx/>
                <a:uFillTx/>
                <a:latin typeface="Roboto Condensed Bold"/>
                <a:ea typeface="+mn-ea"/>
                <a:cs typeface="+mn-cs"/>
              </a:rPr>
              <a:t>việc</a:t>
            </a:r>
            <a:r>
              <a:rPr kumimoji="0" lang="en-US" sz="3408" b="0" i="0" u="none" strike="noStrike" kern="1200" cap="none" spc="74" normalizeH="0" noProof="0" dirty="0" smtClean="0">
                <a:ln>
                  <a:noFill/>
                </a:ln>
                <a:solidFill>
                  <a:srgbClr val="FFFFFF"/>
                </a:solidFill>
                <a:effectLst/>
                <a:uLnTx/>
                <a:uFillTx/>
                <a:latin typeface="Roboto Condensed Bold"/>
                <a:ea typeface="+mn-ea"/>
                <a:cs typeface="+mn-cs"/>
              </a:rPr>
              <a:t> </a:t>
            </a:r>
            <a:r>
              <a:rPr kumimoji="0" lang="en-US" sz="3408" b="0" i="0" u="none" strike="noStrike" kern="1200" cap="none" spc="74" normalizeH="0" noProof="0" dirty="0" err="1" smtClean="0">
                <a:ln>
                  <a:noFill/>
                </a:ln>
                <a:solidFill>
                  <a:srgbClr val="FFFFFF"/>
                </a:solidFill>
                <a:effectLst/>
                <a:uLnTx/>
                <a:uFillTx/>
                <a:latin typeface="Roboto Condensed Bold"/>
                <a:ea typeface="+mn-ea"/>
                <a:cs typeface="+mn-cs"/>
              </a:rPr>
              <a:t>nhóm</a:t>
            </a:r>
            <a:r>
              <a:rPr kumimoji="0" lang="en-US" sz="3408" b="0" i="0" u="none" strike="noStrike" kern="1200" cap="none" spc="74" normalizeH="0" noProof="0" dirty="0" smtClean="0">
                <a:ln>
                  <a:noFill/>
                </a:ln>
                <a:solidFill>
                  <a:srgbClr val="FFFFFF"/>
                </a:solidFill>
                <a:effectLst/>
                <a:uLnTx/>
                <a:uFillTx/>
                <a:latin typeface="Roboto Condensed Bold"/>
                <a:ea typeface="+mn-ea"/>
                <a:cs typeface="+mn-cs"/>
              </a:rPr>
              <a:t> </a:t>
            </a:r>
            <a:r>
              <a:rPr kumimoji="0" lang="en-US" sz="3408" b="0" i="0" u="none" strike="noStrike" kern="1200" cap="none" spc="74" normalizeH="0" noProof="0" dirty="0" err="1" smtClean="0">
                <a:ln>
                  <a:noFill/>
                </a:ln>
                <a:solidFill>
                  <a:srgbClr val="FFFFFF"/>
                </a:solidFill>
                <a:effectLst/>
                <a:uLnTx/>
                <a:uFillTx/>
                <a:latin typeface="Roboto Condensed Bold"/>
                <a:ea typeface="+mn-ea"/>
                <a:cs typeface="+mn-cs"/>
              </a:rPr>
              <a:t>đôi</a:t>
            </a:r>
            <a:r>
              <a:rPr kumimoji="0" lang="en-US" sz="3408" b="0" i="0" u="none" strike="noStrike" kern="1200" cap="none" spc="74" normalizeH="0" noProof="0" dirty="0" smtClean="0">
                <a:ln>
                  <a:noFill/>
                </a:ln>
                <a:solidFill>
                  <a:srgbClr val="FFFFFF"/>
                </a:solidFill>
                <a:effectLst/>
                <a:uLnTx/>
                <a:uFillTx/>
                <a:latin typeface="Roboto Condensed Bold"/>
                <a:ea typeface="+mn-ea"/>
                <a:cs typeface="+mn-cs"/>
              </a:rPr>
              <a:t>)</a:t>
            </a:r>
            <a:endParaRPr kumimoji="0" lang="en-US" sz="3408" b="0" i="0" u="none" strike="noStrike" kern="1200" cap="none" spc="74" normalizeH="0" baseline="0" noProof="0" dirty="0">
              <a:ln>
                <a:noFill/>
              </a:ln>
              <a:solidFill>
                <a:srgbClr val="FFFFFF"/>
              </a:solidFill>
              <a:effectLst/>
              <a:uLnTx/>
              <a:uFillTx/>
              <a:latin typeface="Roboto Condensed Bold"/>
              <a:ea typeface="+mn-ea"/>
              <a:cs typeface="+mn-cs"/>
            </a:endParaRPr>
          </a:p>
        </p:txBody>
      </p:sp>
      <p:grpSp>
        <p:nvGrpSpPr>
          <p:cNvPr id="14" name="Group 14">
            <a:extLst>
              <a:ext uri="{FF2B5EF4-FFF2-40B4-BE49-F238E27FC236}">
                <a16:creationId xmlns:a16="http://schemas.microsoft.com/office/drawing/2014/main" id="{09DFA6B3-61A6-8659-228A-78E9CEF0FE6B}"/>
              </a:ext>
            </a:extLst>
          </p:cNvPr>
          <p:cNvGrpSpPr/>
          <p:nvPr/>
        </p:nvGrpSpPr>
        <p:grpSpPr>
          <a:xfrm>
            <a:off x="511312" y="370110"/>
            <a:ext cx="17170844" cy="649065"/>
            <a:chOff x="0" y="0"/>
            <a:chExt cx="22894459" cy="865420"/>
          </a:xfrm>
        </p:grpSpPr>
        <p:grpSp>
          <p:nvGrpSpPr>
            <p:cNvPr id="15" name="Group 15">
              <a:extLst>
                <a:ext uri="{FF2B5EF4-FFF2-40B4-BE49-F238E27FC236}">
                  <a16:creationId xmlns:a16="http://schemas.microsoft.com/office/drawing/2014/main" id="{5D6664E4-E996-8759-6C06-F187010C60AE}"/>
                </a:ext>
              </a:extLst>
            </p:cNvPr>
            <p:cNvGrpSpPr/>
            <p:nvPr/>
          </p:nvGrpSpPr>
          <p:grpSpPr>
            <a:xfrm>
              <a:off x="0" y="0"/>
              <a:ext cx="22894459" cy="865420"/>
              <a:chOff x="0" y="0"/>
              <a:chExt cx="4522362" cy="170947"/>
            </a:xfrm>
          </p:grpSpPr>
          <p:sp>
            <p:nvSpPr>
              <p:cNvPr id="18" name="Freeform 16">
                <a:extLst>
                  <a:ext uri="{FF2B5EF4-FFF2-40B4-BE49-F238E27FC236}">
                    <a16:creationId xmlns:a16="http://schemas.microsoft.com/office/drawing/2014/main" id="{C2B2DC8E-0474-0869-AE11-146F8213B3C8}"/>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19" name="TextBox 17">
                <a:extLst>
                  <a:ext uri="{FF2B5EF4-FFF2-40B4-BE49-F238E27FC236}">
                    <a16:creationId xmlns:a16="http://schemas.microsoft.com/office/drawing/2014/main" id="{5A928893-56FE-C994-BD1C-588B528CA0ED}"/>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VN-HC Green Grove" panose="02000000000000000000" pitchFamily="50" charset="0"/>
                  <a:ea typeface="+mn-ea"/>
                  <a:cs typeface="+mn-cs"/>
                </a:endParaRPr>
              </a:p>
            </p:txBody>
          </p:sp>
        </p:grpSp>
        <p:sp>
          <p:nvSpPr>
            <p:cNvPr id="16" name="TextBox 15">
              <a:extLst>
                <a:ext uri="{FF2B5EF4-FFF2-40B4-BE49-F238E27FC236}">
                  <a16:creationId xmlns:a16="http://schemas.microsoft.com/office/drawing/2014/main" id="{E1CD8D10-55D2-5B58-3A66-66A4BED46C1A}"/>
                </a:ext>
              </a:extLst>
            </p:cNvPr>
            <p:cNvSpPr txBox="1"/>
            <p:nvPr/>
          </p:nvSpPr>
          <p:spPr>
            <a:xfrm>
              <a:off x="981799" y="121939"/>
              <a:ext cx="1250401" cy="623589"/>
            </a:xfrm>
            <a:prstGeom prst="rect">
              <a:avLst/>
            </a:prstGeom>
          </p:spPr>
          <p:txBody>
            <a:bodyPr lIns="0" tIns="0" rIns="0" bIns="0" rtlCol="0" anchor="t">
              <a:spAutoFit/>
            </a:bodyPr>
            <a:lstStyle/>
            <a:p>
              <a:pPr marL="0" marR="0" lvl="0" indent="0" algn="l" defTabSz="914400" rtl="0" eaLnBrk="1" fontAlgn="auto" latinLnBrk="0" hangingPunct="1">
                <a:lnSpc>
                  <a:spcPts val="3835"/>
                </a:lnSpc>
                <a:spcBef>
                  <a:spcPts val="0"/>
                </a:spcBef>
                <a:spcAft>
                  <a:spcPts val="0"/>
                </a:spcAft>
                <a:buClrTx/>
                <a:buSzTx/>
                <a:buFontTx/>
                <a:buNone/>
                <a:tabLst/>
                <a:defRPr/>
              </a:pPr>
              <a:r>
                <a:rPr kumimoji="0" lang="en-US" sz="2799" b="0" i="0" u="none" strike="noStrike" kern="1200" cap="none" spc="61" normalizeH="0" baseline="0" noProof="0" dirty="0">
                  <a:ln>
                    <a:noFill/>
                  </a:ln>
                  <a:solidFill>
                    <a:srgbClr val="446889"/>
                  </a:solidFill>
                  <a:effectLst/>
                  <a:uLnTx/>
                  <a:uFillTx/>
                  <a:latin typeface="SVN-HC Green Grove" panose="02000000000000000000" pitchFamily="50" charset="0"/>
                  <a:ea typeface="+mn-ea"/>
                  <a:cs typeface="+mn-cs"/>
                </a:rPr>
                <a:t>LỚP 7</a:t>
              </a:r>
            </a:p>
          </p:txBody>
        </p:sp>
        <p:sp>
          <p:nvSpPr>
            <p:cNvPr id="17" name="TextBox 16">
              <a:extLst>
                <a:ext uri="{FF2B5EF4-FFF2-40B4-BE49-F238E27FC236}">
                  <a16:creationId xmlns:a16="http://schemas.microsoft.com/office/drawing/2014/main" id="{C0203F7F-D9FC-6A00-21E2-F21CD9E9EFE9}"/>
                </a:ext>
              </a:extLst>
            </p:cNvPr>
            <p:cNvSpPr txBox="1"/>
            <p:nvPr/>
          </p:nvSpPr>
          <p:spPr>
            <a:xfrm>
              <a:off x="16463915" y="112415"/>
              <a:ext cx="5702833" cy="623589"/>
            </a:xfrm>
            <a:prstGeom prst="rect">
              <a:avLst/>
            </a:prstGeom>
          </p:spPr>
          <p:txBody>
            <a:bodyPr lIns="0" tIns="0" rIns="0" bIns="0" rtlCol="0" anchor="t">
              <a:spAutoFit/>
            </a:bodyPr>
            <a:lstStyle/>
            <a:p>
              <a:pPr marL="0" marR="0" lvl="0" indent="0" algn="l" defTabSz="914400" rtl="0" eaLnBrk="1" fontAlgn="auto" latinLnBrk="0" hangingPunct="1">
                <a:lnSpc>
                  <a:spcPts val="3835"/>
                </a:lnSpc>
                <a:spcBef>
                  <a:spcPct val="0"/>
                </a:spcBef>
                <a:spcAft>
                  <a:spcPts val="0"/>
                </a:spcAft>
                <a:buClrTx/>
                <a:buSzTx/>
                <a:buFontTx/>
                <a:buNone/>
                <a:tabLst/>
                <a:defRPr/>
              </a:pPr>
              <a:r>
                <a:rPr kumimoji="0" lang="en-US" sz="2799" b="0" i="0" u="none" strike="noStrike" kern="1200" cap="none" spc="61" normalizeH="0" baseline="0" noProof="0" dirty="0">
                  <a:ln>
                    <a:noFill/>
                  </a:ln>
                  <a:solidFill>
                    <a:srgbClr val="446889"/>
                  </a:solidFill>
                  <a:effectLst/>
                  <a:uLnTx/>
                  <a:uFillTx/>
                  <a:latin typeface="SVN-HC Green Grove" panose="02000000000000000000" pitchFamily="50" charset="0"/>
                  <a:ea typeface="+mn-ea"/>
                  <a:cs typeface="+mn-cs"/>
                </a:rPr>
                <a:t>KẾT NỐI TRI THỨC VỚI CUỘC SỐNG</a:t>
              </a:r>
            </a:p>
          </p:txBody>
        </p:sp>
      </p:grpSp>
    </p:spTree>
    <p:extLst>
      <p:ext uri="{BB962C8B-B14F-4D97-AF65-F5344CB8AC3E}">
        <p14:creationId xmlns:p14="http://schemas.microsoft.com/office/powerpoint/2010/main" val="67738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BAB9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200558" y="-212038"/>
            <a:ext cx="4695311" cy="4114800"/>
          </a:xfrm>
          <a:prstGeom prst="rect">
            <a:avLst/>
          </a:prstGeom>
        </p:spPr>
      </p:pic>
      <p:pic>
        <p:nvPicPr>
          <p:cNvPr id="3" name="Picture 3"/>
          <p:cNvPicPr>
            <a:picLocks noChangeAspect="1"/>
          </p:cNvPicPr>
          <p:nvPr/>
        </p:nvPicPr>
        <p:blipFill>
          <a:blip r:embed="rId4"/>
          <a:srcRect/>
          <a:stretch>
            <a:fillRect/>
          </a:stretch>
        </p:blipFill>
        <p:spPr>
          <a:xfrm>
            <a:off x="11911739" y="0"/>
            <a:ext cx="8428273" cy="10702569"/>
          </a:xfrm>
          <a:prstGeom prst="rect">
            <a:avLst/>
          </a:prstGeom>
        </p:spPr>
      </p:pic>
      <p:pic>
        <p:nvPicPr>
          <p:cNvPr id="10" name="Picture 10"/>
          <p:cNvPicPr>
            <a:picLocks noChangeAspect="1"/>
          </p:cNvPicPr>
          <p:nvPr/>
        </p:nvPicPr>
        <p:blipFill>
          <a:blip r:embed="rId5"/>
          <a:srcRect/>
          <a:stretch>
            <a:fillRect/>
          </a:stretch>
        </p:blipFill>
        <p:spPr>
          <a:xfrm>
            <a:off x="-3629160" y="4637532"/>
            <a:ext cx="13354320" cy="8229600"/>
          </a:xfrm>
          <a:prstGeom prst="rect">
            <a:avLst/>
          </a:prstGeom>
        </p:spPr>
      </p:pic>
      <p:graphicFrame>
        <p:nvGraphicFramePr>
          <p:cNvPr id="11" name="Table 11"/>
          <p:cNvGraphicFramePr>
            <a:graphicFrameLocks noGrp="1"/>
          </p:cNvGraphicFramePr>
          <p:nvPr>
            <p:extLst>
              <p:ext uri="{D42A27DB-BD31-4B8C-83A1-F6EECF244321}">
                <p14:modId xmlns:p14="http://schemas.microsoft.com/office/powerpoint/2010/main" val="203508817"/>
              </p:ext>
            </p:extLst>
          </p:nvPr>
        </p:nvGraphicFramePr>
        <p:xfrm>
          <a:off x="181334" y="1863433"/>
          <a:ext cx="17830800" cy="8223504"/>
        </p:xfrm>
        <a:graphic>
          <a:graphicData uri="http://schemas.openxmlformats.org/drawingml/2006/table">
            <a:tbl>
              <a:tblPr/>
              <a:tblGrid>
                <a:gridCol w="2833311">
                  <a:extLst>
                    <a:ext uri="{9D8B030D-6E8A-4147-A177-3AD203B41FA5}">
                      <a16:colId xmlns:a16="http://schemas.microsoft.com/office/drawing/2014/main" val="20000"/>
                    </a:ext>
                  </a:extLst>
                </a:gridCol>
                <a:gridCol w="11720888">
                  <a:extLst>
                    <a:ext uri="{9D8B030D-6E8A-4147-A177-3AD203B41FA5}">
                      <a16:colId xmlns:a16="http://schemas.microsoft.com/office/drawing/2014/main" val="20001"/>
                    </a:ext>
                  </a:extLst>
                </a:gridCol>
                <a:gridCol w="3276601">
                  <a:extLst>
                    <a:ext uri="{9D8B030D-6E8A-4147-A177-3AD203B41FA5}">
                      <a16:colId xmlns:a16="http://schemas.microsoft.com/office/drawing/2014/main" val="20002"/>
                    </a:ext>
                  </a:extLst>
                </a:gridCol>
              </a:tblGrid>
              <a:tr h="785959">
                <a:tc>
                  <a:txBody>
                    <a:bodyPr/>
                    <a:lstStyle/>
                    <a:p>
                      <a:endParaRPr lang="en-US" sz="28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defRPr/>
                      </a:pPr>
                      <a:r>
                        <a:rPr lang="en-US" sz="3100" dirty="0">
                          <a:solidFill>
                            <a:srgbClr val="56A071"/>
                          </a:solidFill>
                          <a:latin typeface="Roboto Condensed Bold"/>
                        </a:rPr>
                        <a:t>CHI TIẾT MIÊU TẢ</a:t>
                      </a:r>
                      <a:endParaRPr lang="en-US" sz="3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defRPr/>
                      </a:pPr>
                      <a:r>
                        <a:rPr lang="en-US" sz="3100" dirty="0">
                          <a:solidFill>
                            <a:srgbClr val="56A071"/>
                          </a:solidFill>
                          <a:latin typeface="Roboto Condensed Bold"/>
                        </a:rPr>
                        <a:t>NHẬN XÉT VỀ ĐẶC ĐIỂM CẢNH VẬT</a:t>
                      </a:r>
                      <a:endParaRPr lang="en-US" sz="3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extLst>
                  <a:ext uri="{0D108BD9-81ED-4DB2-BD59-A6C34878D82A}">
                    <a16:rowId xmlns:a16="http://schemas.microsoft.com/office/drawing/2014/main" val="10000"/>
                  </a:ext>
                </a:extLst>
              </a:tr>
              <a:tr h="562848">
                <a:tc>
                  <a:txBody>
                    <a:bodyPr/>
                    <a:lstStyle/>
                    <a:p>
                      <a:pPr algn="l">
                        <a:lnSpc>
                          <a:spcPct val="120000"/>
                        </a:lnSpc>
                        <a:defRPr/>
                      </a:pPr>
                      <a:r>
                        <a:rPr lang="en-US" sz="3200" b="1" kern="1200" dirty="0" err="1">
                          <a:solidFill>
                            <a:srgbClr val="000000"/>
                          </a:solidFill>
                          <a:latin typeface="Roboto Condensed"/>
                          <a:ea typeface="+mn-ea"/>
                          <a:cs typeface="+mn-cs"/>
                        </a:rPr>
                        <a:t>Buổi</a:t>
                      </a:r>
                      <a:r>
                        <a:rPr lang="en-US" sz="3200" b="1" kern="1200" dirty="0">
                          <a:solidFill>
                            <a:srgbClr val="000000"/>
                          </a:solidFill>
                          <a:latin typeface="Roboto Condensed"/>
                          <a:ea typeface="+mn-ea"/>
                          <a:cs typeface="+mn-cs"/>
                        </a:rPr>
                        <a:t> </a:t>
                      </a:r>
                      <a:r>
                        <a:rPr lang="en-US" sz="3200" b="1" kern="1200" dirty="0" err="1">
                          <a:solidFill>
                            <a:srgbClr val="000000"/>
                          </a:solidFill>
                          <a:latin typeface="Roboto Condensed"/>
                          <a:ea typeface="+mn-ea"/>
                          <a:cs typeface="+mn-cs"/>
                        </a:rPr>
                        <a:t>sáng</a:t>
                      </a:r>
                      <a:r>
                        <a:rPr lang="en-US" sz="3200" b="1" kern="1200" dirty="0">
                          <a:solidFill>
                            <a:srgbClr val="000000"/>
                          </a:solidFill>
                          <a:latin typeface="Roboto Condensed"/>
                          <a:ea typeface="+mn-ea"/>
                          <a:cs typeface="+mn-cs"/>
                        </a:rPr>
                        <a:t> </a:t>
                      </a:r>
                      <a:r>
                        <a:rPr lang="en-US" sz="3200" b="1" kern="1200" dirty="0" err="1">
                          <a:solidFill>
                            <a:srgbClr val="000000"/>
                          </a:solidFill>
                          <a:latin typeface="Roboto Condensed"/>
                          <a:ea typeface="+mn-ea"/>
                          <a:cs typeface="+mn-cs"/>
                        </a:rPr>
                        <a:t>sớm</a:t>
                      </a:r>
                      <a:endParaRPr lang="en-US" sz="3200" b="1"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3100" i="1" kern="1200" dirty="0" err="1">
                          <a:solidFill>
                            <a:srgbClr val="000000"/>
                          </a:solidFill>
                          <a:latin typeface="Roboto Condensed"/>
                          <a:ea typeface="+mn-ea"/>
                          <a:cs typeface="+mn-cs"/>
                        </a:rPr>
                        <a:t>Đất</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rừng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yên</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tĩnh</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không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khí</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lành</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lạnh</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ánh</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sáng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trong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vắt</a:t>
                      </a:r>
                      <a:endParaRPr lang="en-US" sz="3100" i="1"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3100" kern="1200">
                          <a:solidFill>
                            <a:srgbClr val="000000"/>
                          </a:solidFill>
                          <a:latin typeface="Roboto Condensed"/>
                          <a:ea typeface="+mn-ea"/>
                          <a:cs typeface="+mn-cs"/>
                        </a:rPr>
                        <a:t>Trong lành, yên tĩnh</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36423">
                <a:tc>
                  <a:txBody>
                    <a:bodyPr/>
                    <a:lstStyle/>
                    <a:p>
                      <a:pPr algn="l">
                        <a:lnSpc>
                          <a:spcPct val="120000"/>
                        </a:lnSpc>
                        <a:defRPr/>
                      </a:pPr>
                      <a:r>
                        <a:rPr lang="en-US" sz="3200" b="1" kern="1200" dirty="0" err="1">
                          <a:solidFill>
                            <a:srgbClr val="000000"/>
                          </a:solidFill>
                          <a:latin typeface="Roboto Condensed"/>
                          <a:ea typeface="+mn-ea"/>
                          <a:cs typeface="+mn-cs"/>
                        </a:rPr>
                        <a:t>Khi</a:t>
                      </a:r>
                      <a:r>
                        <a:rPr lang="en-US" sz="3200" b="1" kern="1200" dirty="0">
                          <a:solidFill>
                            <a:srgbClr val="000000"/>
                          </a:solidFill>
                          <a:latin typeface="Roboto Condensed"/>
                          <a:ea typeface="+mn-ea"/>
                          <a:cs typeface="+mn-cs"/>
                        </a:rPr>
                        <a:t> </a:t>
                      </a:r>
                      <a:r>
                        <a:rPr lang="en-US" sz="3200" b="1" kern="1200" dirty="0" err="1">
                          <a:solidFill>
                            <a:srgbClr val="000000"/>
                          </a:solidFill>
                          <a:latin typeface="Roboto Condensed"/>
                          <a:ea typeface="+mn-ea"/>
                          <a:cs typeface="+mn-cs"/>
                        </a:rPr>
                        <a:t>nắng</a:t>
                      </a:r>
                      <a:r>
                        <a:rPr lang="en-US" sz="3200" b="1" kern="1200" dirty="0">
                          <a:solidFill>
                            <a:srgbClr val="000000"/>
                          </a:solidFill>
                          <a:latin typeface="Roboto Condensed"/>
                          <a:ea typeface="+mn-ea"/>
                          <a:cs typeface="+mn-cs"/>
                        </a:rPr>
                        <a:t> </a:t>
                      </a:r>
                      <a:r>
                        <a:rPr lang="en-US" sz="3200" b="1" kern="1200" dirty="0" err="1">
                          <a:solidFill>
                            <a:srgbClr val="000000"/>
                          </a:solidFill>
                          <a:latin typeface="Roboto Condensed"/>
                          <a:ea typeface="+mn-ea"/>
                          <a:cs typeface="+mn-cs"/>
                        </a:rPr>
                        <a:t>lên</a:t>
                      </a:r>
                      <a:endParaRPr lang="en-US" sz="3200" b="1"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3100" i="1" kern="1200" dirty="0" err="1">
                          <a:solidFill>
                            <a:srgbClr val="000000"/>
                          </a:solidFill>
                          <a:latin typeface="Roboto Condensed"/>
                          <a:ea typeface="+mn-ea"/>
                          <a:cs typeface="+mn-cs"/>
                        </a:rPr>
                        <a:t>Gió</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thổi</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rao</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rao</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mặt</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trời</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tuôn</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ánh</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sáng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vàng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rực</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hơi</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đất</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nhè</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nhẹ</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tỏa</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lên</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chim</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hót</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líu</a:t>
                      </a:r>
                      <a:r>
                        <a:rPr lang="en-US" sz="3100" i="1" kern="1200" dirty="0">
                          <a:solidFill>
                            <a:srgbClr val="000000"/>
                          </a:solidFill>
                          <a:latin typeface="Roboto Condensed"/>
                          <a:ea typeface="+mn-ea"/>
                          <a:cs typeface="+mn-cs"/>
                        </a:rPr>
                        <a:t> lo, </a:t>
                      </a:r>
                      <a:r>
                        <a:rPr lang="en-US" sz="3100" i="1" kern="1200" dirty="0" err="1">
                          <a:solidFill>
                            <a:srgbClr val="000000"/>
                          </a:solidFill>
                          <a:latin typeface="Roboto Condensed"/>
                          <a:ea typeface="+mn-ea"/>
                          <a:cs typeface="+mn-cs"/>
                        </a:rPr>
                        <a:t>hương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hoa</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tràm</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thơm</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ngây</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ngất</a:t>
                      </a:r>
                      <a:endParaRPr lang="en-US" sz="3100" i="1"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3100" kern="1200" dirty="0" err="1">
                          <a:solidFill>
                            <a:srgbClr val="000000"/>
                          </a:solidFill>
                          <a:latin typeface="Roboto Condensed"/>
                          <a:ea typeface="+mn-ea"/>
                          <a:cs typeface="+mn-cs"/>
                        </a:rPr>
                        <a:t>Cảnh</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vật</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tươi</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sáng</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màu</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sắc</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và</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âm</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thanh</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sinh</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động</a:t>
                      </a:r>
                      <a:r>
                        <a:rPr lang="en-US" sz="3100"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483573">
                <a:tc>
                  <a:txBody>
                    <a:bodyPr/>
                    <a:lstStyle/>
                    <a:p>
                      <a:pPr algn="l">
                        <a:lnSpc>
                          <a:spcPct val="120000"/>
                        </a:lnSpc>
                        <a:defRPr/>
                      </a:pPr>
                      <a:r>
                        <a:rPr lang="en-US" sz="3200" b="1" kern="1200" dirty="0" err="1">
                          <a:solidFill>
                            <a:srgbClr val="000000"/>
                          </a:solidFill>
                          <a:latin typeface="Roboto Condensed"/>
                          <a:ea typeface="+mn-ea"/>
                          <a:cs typeface="+mn-cs"/>
                        </a:rPr>
                        <a:t>Thế</a:t>
                      </a:r>
                      <a:r>
                        <a:rPr lang="en-US" sz="3200" b="1" kern="1200" dirty="0">
                          <a:solidFill>
                            <a:srgbClr val="000000"/>
                          </a:solidFill>
                          <a:latin typeface="Roboto Condensed"/>
                          <a:ea typeface="+mn-ea"/>
                          <a:cs typeface="+mn-cs"/>
                        </a:rPr>
                        <a:t> </a:t>
                      </a:r>
                      <a:r>
                        <a:rPr lang="en-US" sz="3200" b="1" kern="1200" dirty="0" err="1">
                          <a:solidFill>
                            <a:srgbClr val="000000"/>
                          </a:solidFill>
                          <a:latin typeface="Roboto Condensed"/>
                          <a:ea typeface="+mn-ea"/>
                          <a:cs typeface="+mn-cs"/>
                        </a:rPr>
                        <a:t>giới</a:t>
                      </a:r>
                      <a:endParaRPr lang="en-US" sz="3200" b="1" kern="1200" dirty="0">
                        <a:solidFill>
                          <a:srgbClr val="000000"/>
                        </a:solidFill>
                        <a:latin typeface="Roboto Condensed"/>
                        <a:ea typeface="+mn-ea"/>
                        <a:cs typeface="+mn-cs"/>
                      </a:endParaRPr>
                    </a:p>
                    <a:p>
                      <a:pPr>
                        <a:lnSpc>
                          <a:spcPct val="120000"/>
                        </a:lnSpc>
                      </a:pPr>
                      <a:r>
                        <a:rPr lang="en-US" sz="3200" b="1" kern="1200" dirty="0" err="1">
                          <a:solidFill>
                            <a:srgbClr val="000000"/>
                          </a:solidFill>
                          <a:latin typeface="Roboto Condensed"/>
                          <a:ea typeface="+mn-ea"/>
                          <a:cs typeface="+mn-cs"/>
                        </a:rPr>
                        <a:t>động</a:t>
                      </a:r>
                      <a:r>
                        <a:rPr lang="en-US" sz="3200" b="1" kern="1200" dirty="0">
                          <a:solidFill>
                            <a:srgbClr val="000000"/>
                          </a:solidFill>
                          <a:latin typeface="Roboto Condensed"/>
                          <a:ea typeface="+mn-ea"/>
                          <a:cs typeface="+mn-cs"/>
                        </a:rPr>
                        <a:t> </a:t>
                      </a:r>
                      <a:r>
                        <a:rPr lang="en-US" sz="3200" b="1" kern="1200" dirty="0" err="1">
                          <a:solidFill>
                            <a:srgbClr val="000000"/>
                          </a:solidFill>
                          <a:latin typeface="Roboto Condensed"/>
                          <a:ea typeface="+mn-ea"/>
                          <a:cs typeface="+mn-cs"/>
                        </a:rPr>
                        <a:t>vật</a:t>
                      </a:r>
                      <a:endParaRPr lang="en-US" sz="3200" b="1"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Côn</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trùng</a:t>
                      </a:r>
                      <a:r>
                        <a:rPr lang="en-US" sz="3100"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ruồi</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xanh</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đang</a:t>
                      </a:r>
                      <a:r>
                        <a:rPr lang="en-US" sz="3100" i="1" kern="1200" dirty="0">
                          <a:solidFill>
                            <a:srgbClr val="000000"/>
                          </a:solidFill>
                          <a:latin typeface="Roboto Condensed"/>
                          <a:ea typeface="+mn-ea"/>
                          <a:cs typeface="+mn-cs"/>
                        </a:rPr>
                        <a:t> bay </a:t>
                      </a:r>
                      <a:r>
                        <a:rPr lang="en-US" sz="3100" i="1" kern="1200" dirty="0" err="1">
                          <a:solidFill>
                            <a:srgbClr val="000000"/>
                          </a:solidFill>
                          <a:latin typeface="Roboto Condensed"/>
                          <a:ea typeface="+mn-ea"/>
                          <a:cs typeface="+mn-cs"/>
                        </a:rPr>
                        <a:t>đứng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chuồn</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chuồn</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cánh</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mỏng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và</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dài</a:t>
                      </a:r>
                      <a:r>
                        <a:rPr lang="en-US" sz="3100" i="1" kern="1200" dirty="0">
                          <a:solidFill>
                            <a:srgbClr val="000000"/>
                          </a:solidFill>
                          <a:latin typeface="Roboto Condensed"/>
                          <a:ea typeface="+mn-ea"/>
                          <a:cs typeface="+mn-cs"/>
                        </a:rPr>
                        <a:t>, con </a:t>
                      </a:r>
                      <a:r>
                        <a:rPr lang="en-US" sz="3100" i="1" kern="1200" dirty="0" err="1">
                          <a:solidFill>
                            <a:srgbClr val="000000"/>
                          </a:solidFill>
                          <a:latin typeface="Roboto Condensed"/>
                          <a:ea typeface="+mn-ea"/>
                          <a:cs typeface="+mn-cs"/>
                        </a:rPr>
                        <a:t>mối</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cánh</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bé</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như</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hạt</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khế</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mấy</a:t>
                      </a:r>
                      <a:r>
                        <a:rPr lang="en-US" sz="3100" i="1" kern="1200" dirty="0">
                          <a:solidFill>
                            <a:srgbClr val="000000"/>
                          </a:solidFill>
                          <a:latin typeface="Roboto Condensed"/>
                          <a:ea typeface="+mn-ea"/>
                          <a:cs typeface="+mn-cs"/>
                        </a:rPr>
                        <a:t> con </a:t>
                      </a:r>
                      <a:r>
                        <a:rPr lang="en-US" sz="3100" i="1" kern="1200" dirty="0" err="1">
                          <a:solidFill>
                            <a:srgbClr val="000000"/>
                          </a:solidFill>
                          <a:latin typeface="Roboto Condensed"/>
                          <a:ea typeface="+mn-ea"/>
                          <a:cs typeface="+mn-cs"/>
                        </a:rPr>
                        <a:t>kì</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nhông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nằm</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phơi</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lưng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cảnh</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bầy</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ong</a:t>
                      </a:r>
                      <a:r>
                        <a:rPr lang="en-US" sz="3100" i="1" kern="1200" dirty="0">
                          <a:solidFill>
                            <a:srgbClr val="000000"/>
                          </a:solidFill>
                          <a:latin typeface="Roboto Condensed"/>
                          <a:ea typeface="+mn-ea"/>
                          <a:cs typeface="+mn-cs"/>
                        </a:rPr>
                        <a:t> bay </a:t>
                      </a:r>
                      <a:r>
                        <a:rPr lang="en-US" sz="3100" i="1" kern="1200" dirty="0" err="1">
                          <a:solidFill>
                            <a:srgbClr val="000000"/>
                          </a:solidFill>
                          <a:latin typeface="Roboto Condensed"/>
                          <a:ea typeface="+mn-ea"/>
                          <a:cs typeface="+mn-cs"/>
                        </a:rPr>
                        <a:t>ra.</a:t>
                      </a:r>
                      <a:r>
                        <a:rPr lang="en-US" sz="3100" i="1" kern="1200" dirty="0">
                          <a:solidFill>
                            <a:srgbClr val="000000"/>
                          </a:solidFill>
                          <a:latin typeface="Roboto Condensed"/>
                          <a:ea typeface="+mn-ea"/>
                          <a:cs typeface="+mn-cs"/>
                        </a:rPr>
                        <a:t>..</a:t>
                      </a:r>
                    </a:p>
                    <a:p>
                      <a:pPr algn="just">
                        <a:lnSpc>
                          <a:spcPct val="120000"/>
                        </a:lnSpc>
                      </a:pP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Các</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loài</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chim</a:t>
                      </a:r>
                      <a:r>
                        <a:rPr lang="en-US" sz="3100"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hàng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nghìn</a:t>
                      </a:r>
                      <a:r>
                        <a:rPr lang="en-US" sz="3100" i="1" kern="1200" dirty="0">
                          <a:solidFill>
                            <a:srgbClr val="000000"/>
                          </a:solidFill>
                          <a:latin typeface="Roboto Condensed"/>
                          <a:ea typeface="+mn-ea"/>
                          <a:cs typeface="+mn-cs"/>
                        </a:rPr>
                        <a:t> con </a:t>
                      </a:r>
                      <a:r>
                        <a:rPr lang="en-US" sz="3100" i="1" kern="1200" dirty="0" err="1">
                          <a:solidFill>
                            <a:srgbClr val="000000"/>
                          </a:solidFill>
                          <a:latin typeface="Roboto Condensed"/>
                          <a:ea typeface="+mn-ea"/>
                          <a:cs typeface="+mn-cs"/>
                        </a:rPr>
                        <a:t>vọt</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cất</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cánh</a:t>
                      </a:r>
                      <a:r>
                        <a:rPr lang="en-US" sz="3100" i="1" kern="1200" dirty="0">
                          <a:solidFill>
                            <a:srgbClr val="000000"/>
                          </a:solidFill>
                          <a:latin typeface="Roboto Condensed"/>
                          <a:ea typeface="+mn-ea"/>
                          <a:cs typeface="+mn-cs"/>
                        </a:rPr>
                        <a:t> bay </a:t>
                      </a:r>
                      <a:r>
                        <a:rPr lang="en-US" sz="3100" i="1" kern="1200" dirty="0" err="1">
                          <a:solidFill>
                            <a:srgbClr val="000000"/>
                          </a:solidFill>
                          <a:latin typeface="Roboto Condensed"/>
                          <a:ea typeface="+mn-ea"/>
                          <a:cs typeface="+mn-cs"/>
                        </a:rPr>
                        <a:t>lên</a:t>
                      </a:r>
                      <a:r>
                        <a:rPr lang="en-US" sz="3100" i="1" kern="1200" dirty="0">
                          <a:solidFill>
                            <a:srgbClr val="000000"/>
                          </a:solidFill>
                          <a:latin typeface="Roboto Condensed"/>
                          <a:ea typeface="+mn-ea"/>
                          <a:cs typeface="+mn-cs"/>
                        </a:rPr>
                        <a:t>...</a:t>
                      </a:r>
                    </a:p>
                    <a:p>
                      <a:pPr algn="just">
                        <a:lnSpc>
                          <a:spcPct val="120000"/>
                        </a:lnSpc>
                      </a:pP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Bầy</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ong</a:t>
                      </a:r>
                      <a:r>
                        <a:rPr lang="en-US" sz="3100" kern="1200" dirty="0">
                          <a:solidFill>
                            <a:srgbClr val="000000"/>
                          </a:solidFill>
                          <a:latin typeface="Roboto Condensed"/>
                          <a:ea typeface="+mn-ea"/>
                          <a:cs typeface="+mn-cs"/>
                        </a:rPr>
                        <a:t>: </a:t>
                      </a:r>
                      <a:r>
                        <a:rPr lang="en-US" sz="3100" i="1" kern="1200" dirty="0">
                          <a:solidFill>
                            <a:srgbClr val="000000"/>
                          </a:solidFill>
                          <a:latin typeface="Roboto Condensed"/>
                          <a:ea typeface="+mn-ea"/>
                          <a:cs typeface="+mn-cs"/>
                        </a:rPr>
                        <a:t>bay </a:t>
                      </a:r>
                      <a:r>
                        <a:rPr lang="en-US" sz="3100" i="1" kern="1200" dirty="0" err="1">
                          <a:solidFill>
                            <a:srgbClr val="000000"/>
                          </a:solidFill>
                          <a:latin typeface="Roboto Condensed"/>
                          <a:ea typeface="+mn-ea"/>
                          <a:cs typeface="+mn-cs"/>
                        </a:rPr>
                        <a:t>nối</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nhau</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như</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xâu</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chuỗi</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hạt</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cườm</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đàn</a:t>
                      </a:r>
                      <a:r>
                        <a:rPr lang="en-US" sz="3100" i="1" kern="1200" dirty="0">
                          <a:solidFill>
                            <a:srgbClr val="000000"/>
                          </a:solidFill>
                          <a:latin typeface="Roboto Condensed"/>
                          <a:ea typeface="+mn-ea"/>
                          <a:cs typeface="+mn-cs"/>
                        </a:rPr>
                        <a:t> li </a:t>
                      </a:r>
                      <a:r>
                        <a:rPr lang="en-US" sz="3100" i="1" kern="1200" dirty="0" err="1">
                          <a:solidFill>
                            <a:srgbClr val="000000"/>
                          </a:solidFill>
                          <a:latin typeface="Roboto Condensed"/>
                          <a:ea typeface="+mn-ea"/>
                          <a:cs typeface="+mn-cs"/>
                        </a:rPr>
                        <a:t>ti</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như</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nắm</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trấu</a:t>
                      </a:r>
                      <a:r>
                        <a:rPr lang="en-US" sz="3100" i="1" kern="1200" dirty="0">
                          <a:solidFill>
                            <a:srgbClr val="000000"/>
                          </a:solidFill>
                          <a:latin typeface="Roboto Condensed"/>
                          <a:ea typeface="+mn-ea"/>
                          <a:cs typeface="+mn-cs"/>
                        </a:rPr>
                        <a:t> bay, </a:t>
                      </a:r>
                      <a:r>
                        <a:rPr lang="en-US" sz="3100" i="1" kern="1200" dirty="0" err="1">
                          <a:solidFill>
                            <a:srgbClr val="000000"/>
                          </a:solidFill>
                          <a:latin typeface="Roboto Condensed"/>
                          <a:ea typeface="+mn-ea"/>
                          <a:cs typeface="+mn-cs"/>
                        </a:rPr>
                        <a:t>tiếng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kêu</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eo</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eo</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những</a:t>
                      </a:r>
                      <a:r>
                        <a:rPr lang="en-US" sz="3100" i="1" kern="1200" dirty="0">
                          <a:solidFill>
                            <a:srgbClr val="000000"/>
                          </a:solidFill>
                          <a:latin typeface="Roboto Condensed"/>
                          <a:ea typeface="+mn-ea"/>
                          <a:cs typeface="+mn-cs"/>
                        </a:rPr>
                        <a:t> con </a:t>
                      </a:r>
                      <a:r>
                        <a:rPr lang="en-US" sz="3100" i="1" kern="1200" dirty="0" err="1">
                          <a:solidFill>
                            <a:srgbClr val="000000"/>
                          </a:solidFill>
                          <a:latin typeface="Roboto Condensed"/>
                          <a:ea typeface="+mn-ea"/>
                          <a:cs typeface="+mn-cs"/>
                        </a:rPr>
                        <a:t>ong</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nối</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cánh</a:t>
                      </a:r>
                      <a:r>
                        <a:rPr lang="en-US" sz="3100" i="1" kern="1200" dirty="0">
                          <a:solidFill>
                            <a:srgbClr val="000000"/>
                          </a:solidFill>
                          <a:latin typeface="Roboto Condensed"/>
                          <a:ea typeface="+mn-ea"/>
                          <a:cs typeface="+mn-cs"/>
                        </a:rPr>
                        <a:t> </a:t>
                      </a:r>
                      <a:r>
                        <a:rPr lang="en-US" sz="3100" i="1" kern="1200" dirty="0" err="1">
                          <a:solidFill>
                            <a:srgbClr val="000000"/>
                          </a:solidFill>
                          <a:latin typeface="Roboto Condensed"/>
                          <a:ea typeface="+mn-ea"/>
                          <a:cs typeface="+mn-cs"/>
                        </a:rPr>
                        <a:t>nhau</a:t>
                      </a:r>
                      <a:r>
                        <a:rPr lang="en-US" sz="3100" i="1" kern="1200" dirty="0">
                          <a:solidFill>
                            <a:srgbClr val="000000"/>
                          </a:solidFill>
                          <a:latin typeface="Roboto Condensed"/>
                          <a:ea typeface="+mn-ea"/>
                          <a:cs typeface="+mn-cs"/>
                        </a:rPr>
                        <a:t> bay </a:t>
                      </a:r>
                      <a:r>
                        <a:rPr lang="en-US" sz="3100" i="1" kern="1200" dirty="0" err="1">
                          <a:solidFill>
                            <a:srgbClr val="000000"/>
                          </a:solidFill>
                          <a:latin typeface="Roboto Condensed"/>
                          <a:ea typeface="+mn-ea"/>
                          <a:cs typeface="+mn-cs"/>
                        </a:rPr>
                        <a:t>đi</a:t>
                      </a:r>
                      <a:r>
                        <a:rPr lang="en-US" sz="3100" i="1" kern="1200" dirty="0">
                          <a:solidFill>
                            <a:srgbClr val="000000"/>
                          </a:solidFill>
                          <a:latin typeface="Roboto Condensed"/>
                          <a:ea typeface="+mn-ea"/>
                          <a:cs typeface="+mn-cs"/>
                        </a:rPr>
                        <a:t> bay </a:t>
                      </a:r>
                      <a:r>
                        <a:rPr lang="en-US" sz="3100" i="1" kern="1200" dirty="0" err="1">
                          <a:solidFill>
                            <a:srgbClr val="000000"/>
                          </a:solidFill>
                          <a:latin typeface="Roboto Condensed"/>
                          <a:ea typeface="+mn-ea"/>
                          <a:cs typeface="+mn-cs"/>
                        </a:rPr>
                        <a:t>về</a:t>
                      </a:r>
                      <a:r>
                        <a:rPr lang="en-US" sz="3100" i="1"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3100" kern="1200" dirty="0" err="1">
                          <a:solidFill>
                            <a:srgbClr val="000000"/>
                          </a:solidFill>
                          <a:latin typeface="Roboto Condensed"/>
                          <a:ea typeface="+mn-ea"/>
                          <a:cs typeface="+mn-cs"/>
                        </a:rPr>
                        <a:t>Thế</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giới</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động</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vật</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phong</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phú</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đa</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dạng</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kì</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diệu</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bí</a:t>
                      </a:r>
                      <a:r>
                        <a:rPr lang="en-US" sz="3100" kern="1200" dirty="0">
                          <a:solidFill>
                            <a:srgbClr val="000000"/>
                          </a:solidFill>
                          <a:latin typeface="Roboto Condensed"/>
                          <a:ea typeface="+mn-ea"/>
                          <a:cs typeface="+mn-cs"/>
                        </a:rPr>
                        <a:t> </a:t>
                      </a:r>
                      <a:r>
                        <a:rPr lang="en-US" sz="3100" kern="1200" dirty="0" err="1">
                          <a:solidFill>
                            <a:srgbClr val="000000"/>
                          </a:solidFill>
                          <a:latin typeface="Roboto Condensed"/>
                          <a:ea typeface="+mn-ea"/>
                          <a:cs typeface="+mn-cs"/>
                        </a:rPr>
                        <a:t>ẩn</a:t>
                      </a:r>
                      <a:r>
                        <a:rPr lang="en-US" sz="3100"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16148">
                <a:tc gridSpan="3">
                  <a:txBody>
                    <a:bodyPr/>
                    <a:lstStyle/>
                    <a:p>
                      <a:pPr algn="just">
                        <a:lnSpc>
                          <a:spcPct val="120000"/>
                        </a:lnSpc>
                        <a:defRPr/>
                      </a:pPr>
                      <a:r>
                        <a:rPr lang="en-US" sz="3100" dirty="0" err="1">
                          <a:solidFill>
                            <a:srgbClr val="000000"/>
                          </a:solidFill>
                          <a:latin typeface="Roboto Condensed"/>
                        </a:rPr>
                        <a:t>Bằng</a:t>
                      </a:r>
                      <a:r>
                        <a:rPr lang="en-US" sz="3100" dirty="0">
                          <a:solidFill>
                            <a:srgbClr val="000000"/>
                          </a:solidFill>
                          <a:latin typeface="Roboto Condensed"/>
                        </a:rPr>
                        <a:t> </a:t>
                      </a:r>
                      <a:r>
                        <a:rPr lang="en-US" sz="3100" dirty="0" err="1">
                          <a:solidFill>
                            <a:srgbClr val="000000"/>
                          </a:solidFill>
                          <a:latin typeface="Roboto Condensed"/>
                        </a:rPr>
                        <a:t>các</a:t>
                      </a:r>
                      <a:r>
                        <a:rPr lang="en-US" sz="3100" dirty="0">
                          <a:solidFill>
                            <a:srgbClr val="000000"/>
                          </a:solidFill>
                          <a:latin typeface="Roboto Condensed"/>
                        </a:rPr>
                        <a:t> </a:t>
                      </a:r>
                      <a:r>
                        <a:rPr lang="en-US" sz="3100" dirty="0" err="1">
                          <a:solidFill>
                            <a:srgbClr val="000000"/>
                          </a:solidFill>
                          <a:latin typeface="Roboto Condensed"/>
                        </a:rPr>
                        <a:t>từ</a:t>
                      </a:r>
                      <a:r>
                        <a:rPr lang="en-US" sz="3100" dirty="0">
                          <a:solidFill>
                            <a:srgbClr val="000000"/>
                          </a:solidFill>
                          <a:latin typeface="Roboto Condensed"/>
                        </a:rPr>
                        <a:t> </a:t>
                      </a:r>
                      <a:r>
                        <a:rPr lang="en-US" sz="3100" dirty="0" err="1">
                          <a:solidFill>
                            <a:srgbClr val="000000"/>
                          </a:solidFill>
                          <a:latin typeface="Roboto Condensed"/>
                        </a:rPr>
                        <a:t>ngữ</a:t>
                      </a:r>
                      <a:r>
                        <a:rPr lang="en-US" sz="3100" dirty="0">
                          <a:solidFill>
                            <a:srgbClr val="000000"/>
                          </a:solidFill>
                          <a:latin typeface="Roboto Condensed"/>
                        </a:rPr>
                        <a:t> </a:t>
                      </a:r>
                      <a:r>
                        <a:rPr lang="en-US" sz="3100" dirty="0" err="1">
                          <a:solidFill>
                            <a:srgbClr val="000000"/>
                          </a:solidFill>
                          <a:latin typeface="Roboto Condensed"/>
                        </a:rPr>
                        <a:t>gợi</a:t>
                      </a:r>
                      <a:r>
                        <a:rPr lang="en-US" sz="3100" dirty="0">
                          <a:solidFill>
                            <a:srgbClr val="000000"/>
                          </a:solidFill>
                          <a:latin typeface="Roboto Condensed"/>
                        </a:rPr>
                        <a:t> </a:t>
                      </a:r>
                      <a:r>
                        <a:rPr lang="en-US" sz="3100" dirty="0" err="1">
                          <a:solidFill>
                            <a:srgbClr val="000000"/>
                          </a:solidFill>
                          <a:latin typeface="Roboto Condensed"/>
                        </a:rPr>
                        <a:t>tả</a:t>
                      </a:r>
                      <a:r>
                        <a:rPr lang="en-US" sz="3100" dirty="0">
                          <a:solidFill>
                            <a:srgbClr val="000000"/>
                          </a:solidFill>
                          <a:latin typeface="Roboto Condensed"/>
                        </a:rPr>
                        <a:t>, </a:t>
                      </a:r>
                      <a:r>
                        <a:rPr lang="en-US" sz="3100" dirty="0" err="1">
                          <a:solidFill>
                            <a:srgbClr val="000000"/>
                          </a:solidFill>
                          <a:latin typeface="Roboto Condensed"/>
                        </a:rPr>
                        <a:t>biện</a:t>
                      </a:r>
                      <a:r>
                        <a:rPr lang="en-US" sz="3100" dirty="0">
                          <a:solidFill>
                            <a:srgbClr val="000000"/>
                          </a:solidFill>
                          <a:latin typeface="Roboto Condensed"/>
                        </a:rPr>
                        <a:t> </a:t>
                      </a:r>
                      <a:r>
                        <a:rPr lang="en-US" sz="3100" dirty="0" err="1">
                          <a:solidFill>
                            <a:srgbClr val="000000"/>
                          </a:solidFill>
                          <a:latin typeface="Roboto Condensed"/>
                        </a:rPr>
                        <a:t>pháp</a:t>
                      </a:r>
                      <a:r>
                        <a:rPr lang="en-US" sz="3100" dirty="0">
                          <a:solidFill>
                            <a:srgbClr val="000000"/>
                          </a:solidFill>
                          <a:latin typeface="Roboto Condensed"/>
                        </a:rPr>
                        <a:t> </a:t>
                      </a:r>
                      <a:r>
                        <a:rPr lang="en-US" sz="3100" dirty="0" err="1">
                          <a:solidFill>
                            <a:srgbClr val="000000"/>
                          </a:solidFill>
                          <a:latin typeface="Roboto Condensed"/>
                        </a:rPr>
                        <a:t>tu</a:t>
                      </a:r>
                      <a:r>
                        <a:rPr lang="en-US" sz="3100" dirty="0">
                          <a:solidFill>
                            <a:srgbClr val="000000"/>
                          </a:solidFill>
                          <a:latin typeface="Roboto Condensed"/>
                        </a:rPr>
                        <a:t> </a:t>
                      </a:r>
                      <a:r>
                        <a:rPr lang="en-US" sz="3100" dirty="0" err="1">
                          <a:solidFill>
                            <a:srgbClr val="000000"/>
                          </a:solidFill>
                          <a:latin typeface="Roboto Condensed"/>
                        </a:rPr>
                        <a:t>từ</a:t>
                      </a:r>
                      <a:r>
                        <a:rPr lang="en-US" sz="3100" dirty="0">
                          <a:solidFill>
                            <a:srgbClr val="000000"/>
                          </a:solidFill>
                          <a:latin typeface="Roboto Condensed"/>
                        </a:rPr>
                        <a:t> so </a:t>
                      </a:r>
                      <a:r>
                        <a:rPr lang="en-US" sz="3100" dirty="0" err="1">
                          <a:solidFill>
                            <a:srgbClr val="000000"/>
                          </a:solidFill>
                          <a:latin typeface="Roboto Condensed"/>
                        </a:rPr>
                        <a:t>sánh</a:t>
                      </a:r>
                      <a:r>
                        <a:rPr lang="en-US" sz="3100" dirty="0">
                          <a:solidFill>
                            <a:srgbClr val="000000"/>
                          </a:solidFill>
                          <a:latin typeface="Roboto Condensed"/>
                        </a:rPr>
                        <a:t>, </a:t>
                      </a:r>
                      <a:r>
                        <a:rPr lang="en-US" sz="3100" dirty="0" err="1">
                          <a:solidFill>
                            <a:srgbClr val="000000"/>
                          </a:solidFill>
                          <a:latin typeface="Roboto Condensed"/>
                        </a:rPr>
                        <a:t>nhân</a:t>
                      </a:r>
                      <a:r>
                        <a:rPr lang="en-US" sz="3100" dirty="0">
                          <a:solidFill>
                            <a:srgbClr val="000000"/>
                          </a:solidFill>
                          <a:latin typeface="Roboto Condensed"/>
                        </a:rPr>
                        <a:t> </a:t>
                      </a:r>
                      <a:r>
                        <a:rPr lang="en-US" sz="3100" dirty="0" err="1">
                          <a:solidFill>
                            <a:srgbClr val="000000"/>
                          </a:solidFill>
                          <a:latin typeface="Roboto Condensed"/>
                        </a:rPr>
                        <a:t>hóa</a:t>
                      </a:r>
                      <a:r>
                        <a:rPr lang="en-US" sz="3100" dirty="0">
                          <a:solidFill>
                            <a:srgbClr val="000000"/>
                          </a:solidFill>
                          <a:latin typeface="Roboto Condensed"/>
                        </a:rPr>
                        <a:t>..., </a:t>
                      </a:r>
                      <a:r>
                        <a:rPr lang="en-US" sz="3100" dirty="0" err="1">
                          <a:solidFill>
                            <a:srgbClr val="000000"/>
                          </a:solidFill>
                          <a:latin typeface="Roboto Condensed"/>
                        </a:rPr>
                        <a:t>cậu</a:t>
                      </a:r>
                      <a:r>
                        <a:rPr lang="en-US" sz="3100" dirty="0">
                          <a:solidFill>
                            <a:srgbClr val="000000"/>
                          </a:solidFill>
                          <a:latin typeface="Roboto Condensed"/>
                        </a:rPr>
                        <a:t> </a:t>
                      </a:r>
                      <a:r>
                        <a:rPr lang="en-US" sz="3100" dirty="0" err="1">
                          <a:solidFill>
                            <a:srgbClr val="000000"/>
                          </a:solidFill>
                          <a:latin typeface="Roboto Condensed"/>
                        </a:rPr>
                        <a:t>bé</a:t>
                      </a:r>
                      <a:r>
                        <a:rPr lang="en-US" sz="3100" dirty="0">
                          <a:solidFill>
                            <a:srgbClr val="000000"/>
                          </a:solidFill>
                          <a:latin typeface="Roboto Condensed"/>
                        </a:rPr>
                        <a:t> An </a:t>
                      </a:r>
                      <a:r>
                        <a:rPr lang="en-US" sz="3100" dirty="0" err="1">
                          <a:solidFill>
                            <a:srgbClr val="000000"/>
                          </a:solidFill>
                          <a:latin typeface="Roboto Condensed"/>
                        </a:rPr>
                        <a:t>đã</a:t>
                      </a:r>
                      <a:r>
                        <a:rPr lang="en-US" sz="3100" dirty="0">
                          <a:solidFill>
                            <a:srgbClr val="000000"/>
                          </a:solidFill>
                          <a:latin typeface="Roboto Condensed"/>
                        </a:rPr>
                        <a:t> </a:t>
                      </a:r>
                      <a:r>
                        <a:rPr lang="en-US" sz="3100" dirty="0" err="1">
                          <a:solidFill>
                            <a:srgbClr val="000000"/>
                          </a:solidFill>
                          <a:latin typeface="Roboto Condensed"/>
                        </a:rPr>
                        <a:t>tái</a:t>
                      </a:r>
                      <a:r>
                        <a:rPr lang="en-US" sz="3100" dirty="0">
                          <a:solidFill>
                            <a:srgbClr val="000000"/>
                          </a:solidFill>
                          <a:latin typeface="Roboto Condensed"/>
                        </a:rPr>
                        <a:t> </a:t>
                      </a:r>
                      <a:r>
                        <a:rPr lang="en-US" sz="3100" dirty="0" err="1">
                          <a:solidFill>
                            <a:srgbClr val="000000"/>
                          </a:solidFill>
                          <a:latin typeface="Roboto Condensed"/>
                        </a:rPr>
                        <a:t>hiện</a:t>
                      </a:r>
                      <a:r>
                        <a:rPr lang="en-US" sz="3100" dirty="0">
                          <a:solidFill>
                            <a:srgbClr val="000000"/>
                          </a:solidFill>
                          <a:latin typeface="Roboto Condensed"/>
                        </a:rPr>
                        <a:t> </a:t>
                      </a:r>
                      <a:r>
                        <a:rPr lang="en-US" sz="3100" dirty="0" err="1">
                          <a:solidFill>
                            <a:srgbClr val="000000"/>
                          </a:solidFill>
                          <a:latin typeface="Roboto Condensed"/>
                        </a:rPr>
                        <a:t>khung</a:t>
                      </a:r>
                      <a:r>
                        <a:rPr lang="en-US" sz="3100" dirty="0">
                          <a:solidFill>
                            <a:srgbClr val="000000"/>
                          </a:solidFill>
                          <a:latin typeface="Roboto Condensed"/>
                        </a:rPr>
                        <a:t> </a:t>
                      </a:r>
                      <a:r>
                        <a:rPr lang="en-US" sz="3100" dirty="0" err="1">
                          <a:solidFill>
                            <a:srgbClr val="000000"/>
                          </a:solidFill>
                          <a:latin typeface="Roboto Condensed"/>
                        </a:rPr>
                        <a:t>cảnh</a:t>
                      </a:r>
                      <a:r>
                        <a:rPr lang="en-US" sz="3100" dirty="0">
                          <a:solidFill>
                            <a:srgbClr val="000000"/>
                          </a:solidFill>
                          <a:latin typeface="Roboto Condensed"/>
                        </a:rPr>
                        <a:t> </a:t>
                      </a:r>
                      <a:r>
                        <a:rPr lang="en-US" sz="3100" dirty="0" err="1">
                          <a:solidFill>
                            <a:srgbClr val="000000"/>
                          </a:solidFill>
                          <a:latin typeface="Roboto Condensed"/>
                        </a:rPr>
                        <a:t>rừng</a:t>
                      </a:r>
                      <a:r>
                        <a:rPr lang="en-US" sz="3100" dirty="0">
                          <a:solidFill>
                            <a:srgbClr val="000000"/>
                          </a:solidFill>
                          <a:latin typeface="Roboto Condensed"/>
                        </a:rPr>
                        <a:t> U Minh </a:t>
                      </a:r>
                      <a:r>
                        <a:rPr lang="en-US" sz="3100" dirty="0" err="1">
                          <a:solidFill>
                            <a:srgbClr val="000000"/>
                          </a:solidFill>
                          <a:latin typeface="Roboto Condensed"/>
                        </a:rPr>
                        <a:t>giàu</a:t>
                      </a:r>
                      <a:r>
                        <a:rPr lang="en-US" sz="3100" dirty="0">
                          <a:solidFill>
                            <a:srgbClr val="000000"/>
                          </a:solidFill>
                          <a:latin typeface="Roboto Condensed"/>
                        </a:rPr>
                        <a:t> </a:t>
                      </a:r>
                      <a:r>
                        <a:rPr lang="en-US" sz="3100" dirty="0" err="1">
                          <a:solidFill>
                            <a:srgbClr val="000000"/>
                          </a:solidFill>
                          <a:latin typeface="Roboto Condensed"/>
                        </a:rPr>
                        <a:t>có</a:t>
                      </a:r>
                      <a:r>
                        <a:rPr lang="en-US" sz="3100" dirty="0">
                          <a:solidFill>
                            <a:srgbClr val="000000"/>
                          </a:solidFill>
                          <a:latin typeface="Roboto Condensed"/>
                        </a:rPr>
                        <a:t>, </a:t>
                      </a:r>
                      <a:r>
                        <a:rPr lang="en-US" sz="3100" dirty="0" err="1">
                          <a:solidFill>
                            <a:srgbClr val="000000"/>
                          </a:solidFill>
                          <a:latin typeface="Roboto Condensed"/>
                        </a:rPr>
                        <a:t>hoang</a:t>
                      </a:r>
                      <a:r>
                        <a:rPr lang="en-US" sz="3100" dirty="0">
                          <a:solidFill>
                            <a:srgbClr val="000000"/>
                          </a:solidFill>
                          <a:latin typeface="Roboto Condensed"/>
                        </a:rPr>
                        <a:t> </a:t>
                      </a:r>
                      <a:r>
                        <a:rPr lang="en-US" sz="3100" dirty="0" err="1">
                          <a:solidFill>
                            <a:srgbClr val="000000"/>
                          </a:solidFill>
                          <a:latin typeface="Roboto Condensed"/>
                        </a:rPr>
                        <a:t>dã</a:t>
                      </a:r>
                      <a:r>
                        <a:rPr lang="en-US" sz="3100" dirty="0">
                          <a:solidFill>
                            <a:srgbClr val="000000"/>
                          </a:solidFill>
                          <a:latin typeface="Roboto Condensed"/>
                        </a:rPr>
                        <a:t>, </a:t>
                      </a:r>
                      <a:r>
                        <a:rPr lang="en-US" sz="3100" dirty="0" err="1">
                          <a:solidFill>
                            <a:srgbClr val="000000"/>
                          </a:solidFill>
                          <a:latin typeface="Roboto Condensed"/>
                        </a:rPr>
                        <a:t>thơ</a:t>
                      </a:r>
                      <a:r>
                        <a:rPr lang="en-US" sz="3100" dirty="0">
                          <a:solidFill>
                            <a:srgbClr val="000000"/>
                          </a:solidFill>
                          <a:latin typeface="Roboto Condensed"/>
                        </a:rPr>
                        <a:t> </a:t>
                      </a:r>
                      <a:r>
                        <a:rPr lang="en-US" sz="3100" dirty="0" err="1">
                          <a:solidFill>
                            <a:srgbClr val="000000"/>
                          </a:solidFill>
                          <a:latin typeface="Roboto Condensed"/>
                        </a:rPr>
                        <a:t>mộng</a:t>
                      </a:r>
                      <a:r>
                        <a:rPr lang="en-US" sz="3100" dirty="0">
                          <a:solidFill>
                            <a:srgbClr val="000000"/>
                          </a:solidFill>
                          <a:latin typeface="Roboto Condensed"/>
                        </a:rPr>
                        <a:t>, </a:t>
                      </a:r>
                      <a:r>
                        <a:rPr lang="en-US" sz="3100" dirty="0" err="1">
                          <a:solidFill>
                            <a:srgbClr val="000000"/>
                          </a:solidFill>
                          <a:latin typeface="Roboto Condensed"/>
                        </a:rPr>
                        <a:t>thế</a:t>
                      </a:r>
                      <a:r>
                        <a:rPr lang="en-US" sz="3100" dirty="0">
                          <a:solidFill>
                            <a:srgbClr val="000000"/>
                          </a:solidFill>
                          <a:latin typeface="Roboto Condensed"/>
                        </a:rPr>
                        <a:t> </a:t>
                      </a:r>
                      <a:r>
                        <a:rPr lang="en-US" sz="3100" dirty="0" err="1">
                          <a:solidFill>
                            <a:srgbClr val="000000"/>
                          </a:solidFill>
                          <a:latin typeface="Roboto Condensed"/>
                        </a:rPr>
                        <a:t>giới</a:t>
                      </a:r>
                      <a:r>
                        <a:rPr lang="en-US" sz="3100" dirty="0">
                          <a:solidFill>
                            <a:srgbClr val="000000"/>
                          </a:solidFill>
                          <a:latin typeface="Roboto Condensed"/>
                        </a:rPr>
                        <a:t> </a:t>
                      </a:r>
                      <a:r>
                        <a:rPr lang="en-US" sz="3100" dirty="0" err="1">
                          <a:solidFill>
                            <a:srgbClr val="000000"/>
                          </a:solidFill>
                          <a:latin typeface="Roboto Condensed"/>
                        </a:rPr>
                        <a:t>động</a:t>
                      </a:r>
                      <a:r>
                        <a:rPr lang="en-US" sz="3100" dirty="0">
                          <a:solidFill>
                            <a:srgbClr val="000000"/>
                          </a:solidFill>
                          <a:latin typeface="Roboto Condensed"/>
                        </a:rPr>
                        <a:t> </a:t>
                      </a:r>
                      <a:r>
                        <a:rPr lang="en-US" sz="3100" dirty="0" err="1">
                          <a:solidFill>
                            <a:srgbClr val="000000"/>
                          </a:solidFill>
                          <a:latin typeface="Roboto Condensed"/>
                        </a:rPr>
                        <a:t>vật</a:t>
                      </a:r>
                      <a:r>
                        <a:rPr lang="en-US" sz="3100" dirty="0">
                          <a:solidFill>
                            <a:srgbClr val="000000"/>
                          </a:solidFill>
                          <a:latin typeface="Roboto Condensed"/>
                        </a:rPr>
                        <a:t> </a:t>
                      </a:r>
                      <a:r>
                        <a:rPr lang="en-US" sz="3100" dirty="0" err="1">
                          <a:solidFill>
                            <a:srgbClr val="000000"/>
                          </a:solidFill>
                          <a:latin typeface="Roboto Condensed"/>
                        </a:rPr>
                        <a:t>phong</a:t>
                      </a:r>
                      <a:r>
                        <a:rPr lang="en-US" sz="3100" dirty="0">
                          <a:solidFill>
                            <a:srgbClr val="000000"/>
                          </a:solidFill>
                          <a:latin typeface="Roboto Condensed"/>
                        </a:rPr>
                        <a:t> </a:t>
                      </a:r>
                      <a:r>
                        <a:rPr lang="en-US" sz="3100" dirty="0" err="1">
                          <a:solidFill>
                            <a:srgbClr val="000000"/>
                          </a:solidFill>
                          <a:latin typeface="Roboto Condensed"/>
                        </a:rPr>
                        <a:t>phú</a:t>
                      </a:r>
                      <a:r>
                        <a:rPr lang="en-US" sz="3100" dirty="0">
                          <a:solidFill>
                            <a:srgbClr val="000000"/>
                          </a:solidFill>
                          <a:latin typeface="Roboto Condensed"/>
                        </a:rPr>
                        <a:t> </a:t>
                      </a:r>
                      <a:r>
                        <a:rPr lang="en-US" sz="3100" dirty="0" err="1">
                          <a:solidFill>
                            <a:srgbClr val="000000"/>
                          </a:solidFill>
                          <a:latin typeface="Roboto Condensed"/>
                        </a:rPr>
                        <a:t>với</a:t>
                      </a:r>
                      <a:r>
                        <a:rPr lang="en-US" sz="3100" dirty="0">
                          <a:solidFill>
                            <a:srgbClr val="000000"/>
                          </a:solidFill>
                          <a:latin typeface="Roboto Condensed"/>
                        </a:rPr>
                        <a:t> </a:t>
                      </a:r>
                      <a:r>
                        <a:rPr lang="en-US" sz="3100" dirty="0" err="1">
                          <a:solidFill>
                            <a:srgbClr val="000000"/>
                          </a:solidFill>
                          <a:latin typeface="Roboto Condensed"/>
                        </a:rPr>
                        <a:t>đầy</a:t>
                      </a:r>
                      <a:r>
                        <a:rPr lang="en-US" sz="3100" dirty="0">
                          <a:solidFill>
                            <a:srgbClr val="000000"/>
                          </a:solidFill>
                          <a:latin typeface="Roboto Condensed"/>
                        </a:rPr>
                        <a:t> </a:t>
                      </a:r>
                      <a:r>
                        <a:rPr lang="en-US" sz="3100" dirty="0" err="1">
                          <a:solidFill>
                            <a:srgbClr val="000000"/>
                          </a:solidFill>
                          <a:latin typeface="Roboto Condensed"/>
                        </a:rPr>
                        <a:t>những</a:t>
                      </a:r>
                      <a:r>
                        <a:rPr lang="en-US" sz="3100" dirty="0">
                          <a:solidFill>
                            <a:srgbClr val="000000"/>
                          </a:solidFill>
                          <a:latin typeface="Roboto Condensed"/>
                        </a:rPr>
                        <a:t> </a:t>
                      </a:r>
                      <a:r>
                        <a:rPr lang="en-US" sz="3100" dirty="0" err="1">
                          <a:solidFill>
                            <a:srgbClr val="000000"/>
                          </a:solidFill>
                          <a:latin typeface="Roboto Condensed"/>
                        </a:rPr>
                        <a:t>điều</a:t>
                      </a:r>
                      <a:r>
                        <a:rPr lang="en-US" sz="3100" dirty="0">
                          <a:solidFill>
                            <a:srgbClr val="000000"/>
                          </a:solidFill>
                          <a:latin typeface="Roboto Condensed"/>
                        </a:rPr>
                        <a:t> </a:t>
                      </a:r>
                      <a:r>
                        <a:rPr lang="en-US" sz="3100" dirty="0" err="1">
                          <a:solidFill>
                            <a:srgbClr val="000000"/>
                          </a:solidFill>
                          <a:latin typeface="Roboto Condensed"/>
                        </a:rPr>
                        <a:t>kì</a:t>
                      </a:r>
                      <a:r>
                        <a:rPr lang="en-US" sz="3100" dirty="0">
                          <a:solidFill>
                            <a:srgbClr val="000000"/>
                          </a:solidFill>
                          <a:latin typeface="Roboto Condensed"/>
                        </a:rPr>
                        <a:t> </a:t>
                      </a:r>
                      <a:r>
                        <a:rPr lang="en-US" sz="3100" dirty="0" err="1">
                          <a:solidFill>
                            <a:srgbClr val="000000"/>
                          </a:solidFill>
                          <a:latin typeface="Roboto Condensed"/>
                        </a:rPr>
                        <a:t>thú</a:t>
                      </a:r>
                      <a:r>
                        <a:rPr lang="en-US" sz="3100" dirty="0">
                          <a:solidFill>
                            <a:srgbClr val="000000"/>
                          </a:solidFill>
                          <a:latin typeface="Roboto Condensed"/>
                        </a:rPr>
                        <a:t>.</a:t>
                      </a:r>
                      <a:endParaRPr lang="en-US" sz="3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299">
                          <a:solidFill>
                            <a:srgbClr val="000000"/>
                          </a:solidFill>
                          <a:latin typeface="Roboto Condensed"/>
                        </a:rPr>
                        <a:t>Bằng các từ ngữ gợi tả, biện pháp tu từ so sánh, nhân hóa..., cậu bé An đã tái hiện khung cảnh rừng U Minh giàu có, hoang dã, thơ mộng, thế giới động vật phong phú với đầy những điều kì thú.</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299">
                          <a:solidFill>
                            <a:srgbClr val="000000"/>
                          </a:solidFill>
                          <a:latin typeface="Roboto Condensed"/>
                        </a:rPr>
                        <a:t>Bằng các từ ngữ gợi tả, biện pháp tu từ so sánh, nhân hóa..., cậu bé An đã tái hiện khung cảnh rừng U Minh giàu có, hoang dã, thơ mộng, thế giới động vật phong phú với đầy những điều kì thú.</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extLst>
                  <a:ext uri="{0D108BD9-81ED-4DB2-BD59-A6C34878D82A}">
                    <a16:rowId xmlns:a16="http://schemas.microsoft.com/office/drawing/2014/main" val="10004"/>
                  </a:ext>
                </a:extLst>
              </a:tr>
            </a:tbl>
          </a:graphicData>
        </a:graphic>
      </p:graphicFrame>
      <p:sp>
        <p:nvSpPr>
          <p:cNvPr id="12" name="TextBox 12"/>
          <p:cNvSpPr txBox="1"/>
          <p:nvPr/>
        </p:nvSpPr>
        <p:spPr>
          <a:xfrm>
            <a:off x="1189286" y="1081657"/>
            <a:ext cx="5206454" cy="820738"/>
          </a:xfrm>
          <a:prstGeom prst="rect">
            <a:avLst/>
          </a:prstGeom>
        </p:spPr>
        <p:txBody>
          <a:bodyPr lIns="0" tIns="0" rIns="0" bIns="0" rtlCol="0" anchor="t">
            <a:spAutoFit/>
          </a:bodyPr>
          <a:lstStyle/>
          <a:p>
            <a:pPr algn="ctr">
              <a:lnSpc>
                <a:spcPts val="6426"/>
              </a:lnSpc>
              <a:spcBef>
                <a:spcPct val="0"/>
              </a:spcBef>
            </a:pPr>
            <a:r>
              <a:rPr lang="en-US" sz="4690" spc="103" dirty="0">
                <a:solidFill>
                  <a:srgbClr val="F7F7E7"/>
                </a:solidFill>
                <a:latin typeface="SVN-HC Green Grove" panose="02000000000000000000" pitchFamily="50" charset="0"/>
              </a:rPr>
              <a:t>2</a:t>
            </a:r>
            <a:r>
              <a:rPr lang="en-US" sz="4690" spc="103" dirty="0" smtClean="0">
                <a:solidFill>
                  <a:srgbClr val="F7F7E7"/>
                </a:solidFill>
                <a:latin typeface="SVN-HC Green Grove" panose="02000000000000000000" pitchFamily="50" charset="0"/>
              </a:rPr>
              <a:t>. </a:t>
            </a:r>
            <a:r>
              <a:rPr lang="en-US" sz="4690" spc="103" dirty="0">
                <a:solidFill>
                  <a:srgbClr val="F7F7E7"/>
                </a:solidFill>
                <a:latin typeface="SVN-HC Green Grove" panose="02000000000000000000" pitchFamily="50" charset="0"/>
              </a:rPr>
              <a:t>CẢNH SẮC RỪNG U MINH</a:t>
            </a:r>
          </a:p>
        </p:txBody>
      </p:sp>
      <p:sp>
        <p:nvSpPr>
          <p:cNvPr id="13" name="TextBox 13"/>
          <p:cNvSpPr txBox="1"/>
          <p:nvPr/>
        </p:nvSpPr>
        <p:spPr>
          <a:xfrm>
            <a:off x="6368618" y="1170318"/>
            <a:ext cx="11849632" cy="583627"/>
          </a:xfrm>
          <a:prstGeom prst="rect">
            <a:avLst/>
          </a:prstGeom>
        </p:spPr>
        <p:txBody>
          <a:bodyPr lIns="0" tIns="0" rIns="0" bIns="0" rtlCol="0" anchor="t">
            <a:spAutoFit/>
          </a:bodyPr>
          <a:lstStyle/>
          <a:p>
            <a:pPr algn="ctr">
              <a:lnSpc>
                <a:spcPts val="4670"/>
              </a:lnSpc>
              <a:spcBef>
                <a:spcPct val="0"/>
              </a:spcBef>
            </a:pPr>
            <a:r>
              <a:rPr lang="en-US" sz="3408" spc="74" dirty="0" err="1">
                <a:solidFill>
                  <a:srgbClr val="FFFFFF"/>
                </a:solidFill>
                <a:latin typeface="Roboto Condensed Bold"/>
              </a:rPr>
              <a:t>Cảnh</a:t>
            </a:r>
            <a:r>
              <a:rPr lang="en-US" sz="3408" spc="74" dirty="0">
                <a:solidFill>
                  <a:srgbClr val="FFFFFF"/>
                </a:solidFill>
                <a:latin typeface="Roboto Condensed Bold"/>
              </a:rPr>
              <a:t> </a:t>
            </a:r>
            <a:r>
              <a:rPr lang="en-US" sz="3408" spc="74" dirty="0" err="1">
                <a:solidFill>
                  <a:srgbClr val="FFFFFF"/>
                </a:solidFill>
                <a:latin typeface="Roboto Condensed Bold"/>
              </a:rPr>
              <a:t>rừng</a:t>
            </a:r>
            <a:r>
              <a:rPr lang="en-US" sz="3408" spc="74" dirty="0">
                <a:solidFill>
                  <a:srgbClr val="FFFFFF"/>
                </a:solidFill>
                <a:latin typeface="Roboto Condensed Bold"/>
              </a:rPr>
              <a:t> U Minh </a:t>
            </a:r>
            <a:r>
              <a:rPr lang="en-US" sz="3408" spc="74" dirty="0" err="1">
                <a:solidFill>
                  <a:srgbClr val="FFFFFF"/>
                </a:solidFill>
                <a:latin typeface="Roboto Condensed Bold"/>
              </a:rPr>
              <a:t>được</a:t>
            </a:r>
            <a:r>
              <a:rPr lang="en-US" sz="3408" spc="74" dirty="0">
                <a:solidFill>
                  <a:srgbClr val="FFFFFF"/>
                </a:solidFill>
                <a:latin typeface="Roboto Condensed Bold"/>
              </a:rPr>
              <a:t> </a:t>
            </a:r>
            <a:r>
              <a:rPr lang="en-US" sz="3408" spc="74" dirty="0" err="1">
                <a:solidFill>
                  <a:srgbClr val="FFFFFF"/>
                </a:solidFill>
                <a:latin typeface="Roboto Condensed Bold"/>
              </a:rPr>
              <a:t>cảm</a:t>
            </a:r>
            <a:r>
              <a:rPr lang="en-US" sz="3408" spc="74" dirty="0">
                <a:solidFill>
                  <a:srgbClr val="FFFFFF"/>
                </a:solidFill>
                <a:latin typeface="Roboto Condensed Bold"/>
              </a:rPr>
              <a:t> </a:t>
            </a:r>
            <a:r>
              <a:rPr lang="en-US" sz="3408" spc="74" dirty="0" err="1">
                <a:solidFill>
                  <a:srgbClr val="FFFFFF"/>
                </a:solidFill>
                <a:latin typeface="Roboto Condensed Bold"/>
              </a:rPr>
              <a:t>nhận</a:t>
            </a:r>
            <a:r>
              <a:rPr lang="en-US" sz="3408" spc="74" dirty="0">
                <a:solidFill>
                  <a:srgbClr val="FFFFFF"/>
                </a:solidFill>
                <a:latin typeface="Roboto Condensed Bold"/>
              </a:rPr>
              <a:t> qua con </a:t>
            </a:r>
            <a:r>
              <a:rPr lang="en-US" sz="3408" spc="74" dirty="0" err="1">
                <a:solidFill>
                  <a:srgbClr val="FFFFFF"/>
                </a:solidFill>
                <a:latin typeface="Roboto Condensed Bold"/>
              </a:rPr>
              <a:t>mắt</a:t>
            </a:r>
            <a:r>
              <a:rPr lang="en-US" sz="3408" spc="74" dirty="0">
                <a:solidFill>
                  <a:srgbClr val="FFFFFF"/>
                </a:solidFill>
                <a:latin typeface="Roboto Condensed Bold"/>
              </a:rPr>
              <a:t> </a:t>
            </a:r>
            <a:r>
              <a:rPr lang="en-US" sz="3408" spc="74" dirty="0" err="1">
                <a:solidFill>
                  <a:srgbClr val="FFFFFF"/>
                </a:solidFill>
                <a:latin typeface="Roboto Condensed Bold"/>
              </a:rPr>
              <a:t>của</a:t>
            </a:r>
            <a:r>
              <a:rPr lang="en-US" sz="3408" spc="74" dirty="0">
                <a:solidFill>
                  <a:srgbClr val="FFFFFF"/>
                </a:solidFill>
                <a:latin typeface="Roboto Condensed Bold"/>
              </a:rPr>
              <a:t> </a:t>
            </a:r>
            <a:r>
              <a:rPr lang="en-US" sz="3408" spc="74" dirty="0" err="1">
                <a:solidFill>
                  <a:srgbClr val="FFFFFF"/>
                </a:solidFill>
                <a:latin typeface="Roboto Condensed Bold"/>
              </a:rPr>
              <a:t>cậu</a:t>
            </a:r>
            <a:r>
              <a:rPr lang="en-US" sz="3408" spc="74" dirty="0">
                <a:solidFill>
                  <a:srgbClr val="FFFFFF"/>
                </a:solidFill>
                <a:latin typeface="Roboto Condensed Bold"/>
              </a:rPr>
              <a:t> </a:t>
            </a:r>
            <a:r>
              <a:rPr lang="en-US" sz="3408" spc="74" dirty="0" err="1">
                <a:solidFill>
                  <a:srgbClr val="FFFFFF"/>
                </a:solidFill>
                <a:latin typeface="Roboto Condensed Bold"/>
              </a:rPr>
              <a:t>bé</a:t>
            </a:r>
            <a:r>
              <a:rPr lang="en-US" sz="3408" spc="74" dirty="0">
                <a:solidFill>
                  <a:srgbClr val="FFFFFF"/>
                </a:solidFill>
                <a:latin typeface="Roboto Condensed Bold"/>
              </a:rPr>
              <a:t> An.</a:t>
            </a:r>
          </a:p>
        </p:txBody>
      </p:sp>
      <p:grpSp>
        <p:nvGrpSpPr>
          <p:cNvPr id="14" name="Group 14">
            <a:extLst>
              <a:ext uri="{FF2B5EF4-FFF2-40B4-BE49-F238E27FC236}">
                <a16:creationId xmlns:a16="http://schemas.microsoft.com/office/drawing/2014/main" id="{09DFA6B3-61A6-8659-228A-78E9CEF0FE6B}"/>
              </a:ext>
            </a:extLst>
          </p:cNvPr>
          <p:cNvGrpSpPr/>
          <p:nvPr/>
        </p:nvGrpSpPr>
        <p:grpSpPr>
          <a:xfrm>
            <a:off x="511312" y="370110"/>
            <a:ext cx="17170844" cy="649065"/>
            <a:chOff x="0" y="0"/>
            <a:chExt cx="22894459" cy="865420"/>
          </a:xfrm>
        </p:grpSpPr>
        <p:grpSp>
          <p:nvGrpSpPr>
            <p:cNvPr id="15" name="Group 15">
              <a:extLst>
                <a:ext uri="{FF2B5EF4-FFF2-40B4-BE49-F238E27FC236}">
                  <a16:creationId xmlns:a16="http://schemas.microsoft.com/office/drawing/2014/main" id="{5D6664E4-E996-8759-6C06-F187010C60AE}"/>
                </a:ext>
              </a:extLst>
            </p:cNvPr>
            <p:cNvGrpSpPr/>
            <p:nvPr/>
          </p:nvGrpSpPr>
          <p:grpSpPr>
            <a:xfrm>
              <a:off x="0" y="0"/>
              <a:ext cx="22894459" cy="865420"/>
              <a:chOff x="0" y="0"/>
              <a:chExt cx="4522362" cy="170947"/>
            </a:xfrm>
          </p:grpSpPr>
          <p:sp>
            <p:nvSpPr>
              <p:cNvPr id="18" name="Freeform 16">
                <a:extLst>
                  <a:ext uri="{FF2B5EF4-FFF2-40B4-BE49-F238E27FC236}">
                    <a16:creationId xmlns:a16="http://schemas.microsoft.com/office/drawing/2014/main" id="{C2B2DC8E-0474-0869-AE11-146F8213B3C8}"/>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19" name="TextBox 17">
                <a:extLst>
                  <a:ext uri="{FF2B5EF4-FFF2-40B4-BE49-F238E27FC236}">
                    <a16:creationId xmlns:a16="http://schemas.microsoft.com/office/drawing/2014/main" id="{5A928893-56FE-C994-BD1C-588B528CA0E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SVN-HC Green Grove" panose="02000000000000000000" pitchFamily="50" charset="0"/>
                </a:endParaRPr>
              </a:p>
            </p:txBody>
          </p:sp>
        </p:grpSp>
        <p:sp>
          <p:nvSpPr>
            <p:cNvPr id="16" name="TextBox 15">
              <a:extLst>
                <a:ext uri="{FF2B5EF4-FFF2-40B4-BE49-F238E27FC236}">
                  <a16:creationId xmlns:a16="http://schemas.microsoft.com/office/drawing/2014/main" id="{E1CD8D10-55D2-5B58-3A66-66A4BED46C1A}"/>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17" name="TextBox 16">
              <a:extLst>
                <a:ext uri="{FF2B5EF4-FFF2-40B4-BE49-F238E27FC236}">
                  <a16:creationId xmlns:a16="http://schemas.microsoft.com/office/drawing/2014/main" id="{C0203F7F-D9FC-6A00-21E2-F21CD9E9EFE9}"/>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A93"/>
        </a:solidFill>
        <a:effectLst/>
      </p:bgPr>
    </p:bg>
    <p:spTree>
      <p:nvGrpSpPr>
        <p:cNvPr id="1" name=""/>
        <p:cNvGrpSpPr/>
        <p:nvPr/>
      </p:nvGrpSpPr>
      <p:grpSpPr>
        <a:xfrm>
          <a:off x="0" y="0"/>
          <a:ext cx="0" cy="0"/>
          <a:chOff x="0" y="0"/>
          <a:chExt cx="0" cy="0"/>
        </a:xfrm>
      </p:grpSpPr>
      <p:graphicFrame>
        <p:nvGraphicFramePr>
          <p:cNvPr id="8" name="Table 8"/>
          <p:cNvGraphicFramePr>
            <a:graphicFrameLocks noGrp="1"/>
          </p:cNvGraphicFramePr>
          <p:nvPr>
            <p:extLst>
              <p:ext uri="{D42A27DB-BD31-4B8C-83A1-F6EECF244321}">
                <p14:modId xmlns:p14="http://schemas.microsoft.com/office/powerpoint/2010/main" val="4038610277"/>
              </p:ext>
            </p:extLst>
          </p:nvPr>
        </p:nvGraphicFramePr>
        <p:xfrm>
          <a:off x="381000" y="2558763"/>
          <a:ext cx="17678400" cy="7537737"/>
        </p:xfrm>
        <a:graphic>
          <a:graphicData uri="http://schemas.openxmlformats.org/drawingml/2006/table">
            <a:tbl>
              <a:tblPr/>
              <a:tblGrid>
                <a:gridCol w="2474650">
                  <a:extLst>
                    <a:ext uri="{9D8B030D-6E8A-4147-A177-3AD203B41FA5}">
                      <a16:colId xmlns:a16="http://schemas.microsoft.com/office/drawing/2014/main" val="20000"/>
                    </a:ext>
                  </a:extLst>
                </a:gridCol>
                <a:gridCol w="7020056">
                  <a:extLst>
                    <a:ext uri="{9D8B030D-6E8A-4147-A177-3AD203B41FA5}">
                      <a16:colId xmlns:a16="http://schemas.microsoft.com/office/drawing/2014/main" val="20001"/>
                    </a:ext>
                  </a:extLst>
                </a:gridCol>
                <a:gridCol w="2735380">
                  <a:extLst>
                    <a:ext uri="{9D8B030D-6E8A-4147-A177-3AD203B41FA5}">
                      <a16:colId xmlns:a16="http://schemas.microsoft.com/office/drawing/2014/main" val="20002"/>
                    </a:ext>
                  </a:extLst>
                </a:gridCol>
                <a:gridCol w="5448314">
                  <a:extLst>
                    <a:ext uri="{9D8B030D-6E8A-4147-A177-3AD203B41FA5}">
                      <a16:colId xmlns:a16="http://schemas.microsoft.com/office/drawing/2014/main" val="20003"/>
                    </a:ext>
                  </a:extLst>
                </a:gridCol>
              </a:tblGrid>
              <a:tr h="780060">
                <a:tc>
                  <a:txBody>
                    <a:bodyPr/>
                    <a:lstStyle/>
                    <a:p>
                      <a:pPr>
                        <a:lnSpc>
                          <a:spcPct val="120000"/>
                        </a:lnSpc>
                      </a:pPr>
                      <a:endParaRPr lang="en-US" sz="20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lnSpc>
                          <a:spcPct val="120000"/>
                        </a:lnSpc>
                        <a:defRPr/>
                      </a:pPr>
                      <a:r>
                        <a:rPr lang="en-US" sz="3600" dirty="0">
                          <a:solidFill>
                            <a:srgbClr val="56A071"/>
                          </a:solidFill>
                          <a:latin typeface="Roboto Condensed Bold"/>
                        </a:rPr>
                        <a:t>HÀNH ĐỘNG, CỬ CHỈ</a:t>
                      </a:r>
                      <a:endParaRPr lang="en-US" sz="36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lnSpc>
                          <a:spcPct val="120000"/>
                        </a:lnSpc>
                        <a:defRPr/>
                      </a:pPr>
                      <a:r>
                        <a:rPr lang="en-US" sz="3600" dirty="0">
                          <a:solidFill>
                            <a:srgbClr val="56A071"/>
                          </a:solidFill>
                          <a:latin typeface="Roboto Condensed Bold"/>
                        </a:rPr>
                        <a:t>LỜI NÓI</a:t>
                      </a:r>
                      <a:endParaRPr lang="en-US" sz="36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lnSpc>
                          <a:spcPct val="120000"/>
                        </a:lnSpc>
                        <a:defRPr/>
                      </a:pPr>
                      <a:r>
                        <a:rPr lang="en-US" sz="3600" dirty="0">
                          <a:solidFill>
                            <a:srgbClr val="56A071"/>
                          </a:solidFill>
                          <a:latin typeface="Roboto Condensed Bold"/>
                        </a:rPr>
                        <a:t>NHẬN XÉT</a:t>
                      </a:r>
                      <a:endParaRPr lang="en-US" sz="36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extLst>
                  <a:ext uri="{0D108BD9-81ED-4DB2-BD59-A6C34878D82A}">
                    <a16:rowId xmlns:a16="http://schemas.microsoft.com/office/drawing/2014/main" val="10000"/>
                  </a:ext>
                </a:extLst>
              </a:tr>
              <a:tr h="3054124">
                <a:tc>
                  <a:txBody>
                    <a:bodyPr/>
                    <a:lstStyle/>
                    <a:p>
                      <a:pPr algn="ctr">
                        <a:lnSpc>
                          <a:spcPct val="120000"/>
                        </a:lnSpc>
                        <a:defRPr/>
                      </a:pPr>
                      <a:r>
                        <a:rPr lang="en-US" sz="3400" dirty="0" err="1">
                          <a:solidFill>
                            <a:srgbClr val="000000"/>
                          </a:solidFill>
                          <a:latin typeface="Roboto Condensed Bold"/>
                        </a:rPr>
                        <a:t>Trong</a:t>
                      </a:r>
                      <a:r>
                        <a:rPr lang="en-US" sz="3400" dirty="0">
                          <a:solidFill>
                            <a:srgbClr val="000000"/>
                          </a:solidFill>
                          <a:latin typeface="Roboto Condensed Bold"/>
                        </a:rPr>
                        <a:t> </a:t>
                      </a:r>
                    </a:p>
                    <a:p>
                      <a:pPr algn="ctr">
                        <a:lnSpc>
                          <a:spcPct val="120000"/>
                        </a:lnSpc>
                        <a:defRPr/>
                      </a:pPr>
                      <a:r>
                        <a:rPr lang="en-US" sz="3400" dirty="0" err="1">
                          <a:solidFill>
                            <a:srgbClr val="000000"/>
                          </a:solidFill>
                          <a:latin typeface="Roboto Condensed Bold"/>
                        </a:rPr>
                        <a:t>công</a:t>
                      </a:r>
                      <a:r>
                        <a:rPr lang="en-US" sz="3400" dirty="0">
                          <a:solidFill>
                            <a:srgbClr val="000000"/>
                          </a:solidFill>
                          <a:latin typeface="Roboto Condensed Bold"/>
                        </a:rPr>
                        <a:t> </a:t>
                      </a:r>
                      <a:r>
                        <a:rPr lang="en-US" sz="3400" dirty="0" err="1">
                          <a:solidFill>
                            <a:srgbClr val="000000"/>
                          </a:solidFill>
                          <a:latin typeface="Roboto Condensed Bold"/>
                        </a:rPr>
                        <a:t>việc</a:t>
                      </a:r>
                      <a:endParaRPr lang="en-US" sz="34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400"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400"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400"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451812">
                <a:tc>
                  <a:txBody>
                    <a:bodyPr/>
                    <a:lstStyle/>
                    <a:p>
                      <a:pPr algn="ctr">
                        <a:lnSpc>
                          <a:spcPct val="120000"/>
                        </a:lnSpc>
                        <a:defRPr/>
                      </a:pPr>
                      <a:r>
                        <a:rPr lang="en-US" sz="3400" dirty="0" err="1">
                          <a:solidFill>
                            <a:srgbClr val="000000"/>
                          </a:solidFill>
                          <a:latin typeface="Roboto Condensed Bold"/>
                        </a:rPr>
                        <a:t>Trong</a:t>
                      </a:r>
                      <a:r>
                        <a:rPr lang="en-US" sz="3400" dirty="0">
                          <a:solidFill>
                            <a:srgbClr val="000000"/>
                          </a:solidFill>
                          <a:latin typeface="Roboto Condensed Bold"/>
                        </a:rPr>
                        <a:t> </a:t>
                      </a:r>
                      <a:r>
                        <a:rPr lang="en-US" sz="3400" dirty="0" err="1">
                          <a:solidFill>
                            <a:srgbClr val="000000"/>
                          </a:solidFill>
                          <a:latin typeface="Roboto Condensed Bold"/>
                        </a:rPr>
                        <a:t>cách</a:t>
                      </a:r>
                      <a:r>
                        <a:rPr lang="en-US" sz="3400" dirty="0">
                          <a:solidFill>
                            <a:srgbClr val="000000"/>
                          </a:solidFill>
                          <a:latin typeface="Roboto Condensed Bold"/>
                        </a:rPr>
                        <a:t> </a:t>
                      </a:r>
                      <a:r>
                        <a:rPr lang="en-US" sz="3400" dirty="0" err="1">
                          <a:solidFill>
                            <a:srgbClr val="000000"/>
                          </a:solidFill>
                          <a:latin typeface="Roboto Condensed Bold"/>
                        </a:rPr>
                        <a:t>đối</a:t>
                      </a:r>
                      <a:r>
                        <a:rPr lang="en-US" sz="3400" dirty="0">
                          <a:solidFill>
                            <a:srgbClr val="000000"/>
                          </a:solidFill>
                          <a:latin typeface="Roboto Condensed Bold"/>
                        </a:rPr>
                        <a:t> </a:t>
                      </a:r>
                      <a:r>
                        <a:rPr lang="en-US" sz="3400" dirty="0" err="1">
                          <a:solidFill>
                            <a:srgbClr val="000000"/>
                          </a:solidFill>
                          <a:latin typeface="Roboto Condensed Bold"/>
                        </a:rPr>
                        <a:t>xử</a:t>
                      </a:r>
                      <a:r>
                        <a:rPr lang="en-US" sz="3400" dirty="0">
                          <a:solidFill>
                            <a:srgbClr val="000000"/>
                          </a:solidFill>
                          <a:latin typeface="Roboto Condensed Bold"/>
                        </a:rPr>
                        <a:t> </a:t>
                      </a:r>
                      <a:r>
                        <a:rPr lang="en-US" sz="3400" dirty="0" err="1">
                          <a:solidFill>
                            <a:srgbClr val="000000"/>
                          </a:solidFill>
                          <a:latin typeface="Roboto Condensed Bold"/>
                        </a:rPr>
                        <a:t>với</a:t>
                      </a:r>
                      <a:r>
                        <a:rPr lang="en-US" sz="3400" dirty="0">
                          <a:solidFill>
                            <a:srgbClr val="000000"/>
                          </a:solidFill>
                          <a:latin typeface="Roboto Condensed Bold"/>
                        </a:rPr>
                        <a:t> An</a:t>
                      </a:r>
                      <a:endParaRPr lang="en-US" sz="34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400"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pPr>
                      <a:endParaRPr lang="en-US" sz="3400"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400"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51741">
                <a:tc gridSpan="4">
                  <a:txBody>
                    <a:bodyPr/>
                    <a:lstStyle/>
                    <a:p>
                      <a:pPr algn="l">
                        <a:lnSpc>
                          <a:spcPct val="120000"/>
                        </a:lnSpc>
                        <a:defRPr/>
                      </a:pPr>
                      <a:r>
                        <a:rPr lang="en-US" sz="3400" dirty="0" err="1">
                          <a:solidFill>
                            <a:srgbClr val="000000"/>
                          </a:solidFill>
                          <a:latin typeface="Roboto Condensed Bold"/>
                        </a:rPr>
                        <a:t>Nhận</a:t>
                      </a:r>
                      <a:r>
                        <a:rPr lang="en-US" sz="3400" dirty="0">
                          <a:solidFill>
                            <a:srgbClr val="000000"/>
                          </a:solidFill>
                          <a:latin typeface="Roboto Condensed Bold"/>
                        </a:rPr>
                        <a:t> </a:t>
                      </a:r>
                      <a:r>
                        <a:rPr lang="en-US" sz="3400" dirty="0" err="1">
                          <a:solidFill>
                            <a:srgbClr val="000000"/>
                          </a:solidFill>
                          <a:latin typeface="Roboto Condensed Bold"/>
                        </a:rPr>
                        <a:t>xét</a:t>
                      </a:r>
                      <a:r>
                        <a:rPr lang="en-US" sz="3400" dirty="0">
                          <a:solidFill>
                            <a:srgbClr val="000000"/>
                          </a:solidFill>
                          <a:latin typeface="Roboto Condensed Bold"/>
                        </a:rPr>
                        <a:t> </a:t>
                      </a:r>
                      <a:r>
                        <a:rPr lang="en-US" sz="3400" dirty="0" err="1" smtClean="0">
                          <a:solidFill>
                            <a:srgbClr val="000000"/>
                          </a:solidFill>
                          <a:latin typeface="Roboto Condensed Bold"/>
                        </a:rPr>
                        <a:t>chung</a:t>
                      </a:r>
                      <a:r>
                        <a:rPr lang="en-US" sz="3400" baseline="0" dirty="0" smtClean="0">
                          <a:solidFill>
                            <a:srgbClr val="000000"/>
                          </a:solidFill>
                          <a:latin typeface="Roboto Condensed Bold"/>
                        </a:rPr>
                        <a:t> </a:t>
                      </a:r>
                      <a:r>
                        <a:rPr lang="en-US" sz="3400" baseline="0" dirty="0" err="1" smtClean="0">
                          <a:solidFill>
                            <a:srgbClr val="000000"/>
                          </a:solidFill>
                          <a:latin typeface="Roboto Condensed Bold"/>
                        </a:rPr>
                        <a:t>về</a:t>
                      </a:r>
                      <a:r>
                        <a:rPr lang="en-US" sz="3400" baseline="0" dirty="0" smtClean="0">
                          <a:solidFill>
                            <a:srgbClr val="000000"/>
                          </a:solidFill>
                          <a:latin typeface="Roboto Condensed Bold"/>
                        </a:rPr>
                        <a:t> </a:t>
                      </a:r>
                      <a:r>
                        <a:rPr lang="en-US" sz="3400" baseline="0" dirty="0" err="1" smtClean="0">
                          <a:solidFill>
                            <a:srgbClr val="000000"/>
                          </a:solidFill>
                          <a:latin typeface="Roboto Condensed Bold"/>
                        </a:rPr>
                        <a:t>nhân</a:t>
                      </a:r>
                      <a:r>
                        <a:rPr lang="en-US" sz="3400" baseline="0" dirty="0" smtClean="0">
                          <a:solidFill>
                            <a:srgbClr val="000000"/>
                          </a:solidFill>
                          <a:latin typeface="Roboto Condensed Bold"/>
                        </a:rPr>
                        <a:t> </a:t>
                      </a:r>
                      <a:r>
                        <a:rPr lang="en-US" sz="3400" baseline="0" dirty="0" err="1" smtClean="0">
                          <a:solidFill>
                            <a:srgbClr val="000000"/>
                          </a:solidFill>
                          <a:latin typeface="Roboto Condensed Bold"/>
                        </a:rPr>
                        <a:t>vật</a:t>
                      </a:r>
                      <a:r>
                        <a:rPr lang="en-US" sz="3400" baseline="0" dirty="0" smtClean="0">
                          <a:solidFill>
                            <a:srgbClr val="000000"/>
                          </a:solidFill>
                          <a:latin typeface="Roboto Condensed Bold"/>
                        </a:rPr>
                        <a:t> </a:t>
                      </a:r>
                      <a:r>
                        <a:rPr lang="en-US" sz="3400" baseline="0" dirty="0" err="1" smtClean="0">
                          <a:solidFill>
                            <a:srgbClr val="000000"/>
                          </a:solidFill>
                          <a:latin typeface="Roboto Condensed Bold"/>
                        </a:rPr>
                        <a:t>tía</a:t>
                      </a:r>
                      <a:r>
                        <a:rPr lang="en-US" sz="3400" baseline="0" dirty="0" smtClean="0">
                          <a:solidFill>
                            <a:srgbClr val="000000"/>
                          </a:solidFill>
                          <a:latin typeface="Roboto Condensed Bold"/>
                        </a:rPr>
                        <a:t> </a:t>
                      </a:r>
                      <a:r>
                        <a:rPr lang="en-US" sz="3400" baseline="0" dirty="0" err="1" smtClean="0">
                          <a:solidFill>
                            <a:srgbClr val="000000"/>
                          </a:solidFill>
                          <a:latin typeface="Roboto Condensed Bold"/>
                        </a:rPr>
                        <a:t>nuôi</a:t>
                      </a:r>
                      <a:endParaRPr lang="en-US" sz="34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799">
                          <a:solidFill>
                            <a:srgbClr val="000000"/>
                          </a:solidFill>
                          <a:latin typeface="Roboto Condensed Bold"/>
                        </a:rPr>
                        <a:t>Nhận xét chung: Tía nuôi của An là người khỏe mạnh, rắn rỏi, trong công việc thì thành thục, khéo léo, đối với An thì ân cần, yêu thương.</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799">
                          <a:solidFill>
                            <a:srgbClr val="000000"/>
                          </a:solidFill>
                          <a:latin typeface="Roboto Condensed Bold"/>
                        </a:rPr>
                        <a:t>Nhận xét chung: Tía nuôi của An là người khỏe mạnh, rắn rỏi, trong công việc thì thành thục, khéo léo, đối với An thì ân cần, yêu thương.</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799">
                          <a:solidFill>
                            <a:srgbClr val="000000"/>
                          </a:solidFill>
                          <a:latin typeface="Roboto Condensed Bold"/>
                        </a:rPr>
                        <a:t>Nhận xét chung: Tía nuôi của An là người khỏe mạnh, rắn rỏi, trong công việc thì thành thục, khéo léo, đối với An thì ân cần, yêu thương.</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extLst>
                  <a:ext uri="{0D108BD9-81ED-4DB2-BD59-A6C34878D82A}">
                    <a16:rowId xmlns:a16="http://schemas.microsoft.com/office/drawing/2014/main" val="10003"/>
                  </a:ext>
                </a:extLst>
              </a:tr>
            </a:tbl>
          </a:graphicData>
        </a:graphic>
      </p:graphicFrame>
      <p:sp>
        <p:nvSpPr>
          <p:cNvPr id="10" name="TextBox 10"/>
          <p:cNvSpPr txBox="1"/>
          <p:nvPr/>
        </p:nvSpPr>
        <p:spPr>
          <a:xfrm>
            <a:off x="1009616" y="1956033"/>
            <a:ext cx="11849632" cy="602729"/>
          </a:xfrm>
          <a:prstGeom prst="rect">
            <a:avLst/>
          </a:prstGeom>
        </p:spPr>
        <p:txBody>
          <a:bodyPr lIns="0" tIns="0" rIns="0" bIns="0" rtlCol="0" anchor="t">
            <a:spAutoFit/>
          </a:bodyPr>
          <a:lstStyle/>
          <a:p>
            <a:pPr marL="0" marR="0" lvl="0" indent="0" algn="l" defTabSz="914400" rtl="0" eaLnBrk="1" fontAlgn="auto" latinLnBrk="0" hangingPunct="1">
              <a:lnSpc>
                <a:spcPts val="4670"/>
              </a:lnSpc>
              <a:spcBef>
                <a:spcPct val="0"/>
              </a:spcBef>
              <a:spcAft>
                <a:spcPts val="0"/>
              </a:spcAft>
              <a:buClrTx/>
              <a:buSzTx/>
              <a:buFontTx/>
              <a:buNone/>
              <a:tabLst/>
              <a:defRPr/>
            </a:pPr>
            <a:r>
              <a:rPr kumimoji="0" lang="en-US" sz="3408" b="0" i="0" u="none" strike="noStrike" kern="1200" cap="none" spc="74" normalizeH="0" baseline="0" noProof="0" dirty="0" smtClean="0">
                <a:ln>
                  <a:noFill/>
                </a:ln>
                <a:solidFill>
                  <a:srgbClr val="29854D"/>
                </a:solidFill>
                <a:effectLst/>
                <a:uLnTx/>
                <a:uFillTx/>
                <a:latin typeface="Roboto Condensed Bold"/>
                <a:ea typeface="+mn-ea"/>
                <a:cs typeface="+mn-cs"/>
              </a:rPr>
              <a:t>a. </a:t>
            </a:r>
            <a:r>
              <a:rPr kumimoji="0" lang="en-US" sz="3408" b="0" i="0" u="none" strike="noStrike" kern="1200" cap="none" spc="74" normalizeH="0" baseline="0" noProof="0" dirty="0" err="1" smtClean="0">
                <a:ln>
                  <a:noFill/>
                </a:ln>
                <a:solidFill>
                  <a:srgbClr val="29854D"/>
                </a:solidFill>
                <a:effectLst/>
                <a:uLnTx/>
                <a:uFillTx/>
                <a:latin typeface="Roboto Condensed Bold"/>
                <a:ea typeface="+mn-ea"/>
                <a:cs typeface="+mn-cs"/>
              </a:rPr>
              <a:t>Nhân</a:t>
            </a:r>
            <a:r>
              <a:rPr kumimoji="0" lang="en-US" sz="3408" b="0" i="0" u="none" strike="noStrike" kern="1200" cap="none" spc="74" normalizeH="0" baseline="0" noProof="0" dirty="0" smtClean="0">
                <a:ln>
                  <a:noFill/>
                </a:ln>
                <a:solidFill>
                  <a:srgbClr val="29854D"/>
                </a:solidFill>
                <a:effectLst/>
                <a:uLnTx/>
                <a:uFillTx/>
                <a:latin typeface="Roboto Condensed Bold"/>
                <a:ea typeface="+mn-ea"/>
                <a:cs typeface="+mn-cs"/>
              </a:rPr>
              <a:t> </a:t>
            </a:r>
            <a:r>
              <a:rPr kumimoji="0" lang="en-US" sz="3408" b="0" i="0" u="none" strike="noStrike" kern="1200" cap="none" spc="74" normalizeH="0" baseline="0" noProof="0" dirty="0" err="1">
                <a:ln>
                  <a:noFill/>
                </a:ln>
                <a:solidFill>
                  <a:srgbClr val="29854D"/>
                </a:solidFill>
                <a:effectLst/>
                <a:uLnTx/>
                <a:uFillTx/>
                <a:latin typeface="Roboto Condensed Bold"/>
                <a:ea typeface="+mn-ea"/>
                <a:cs typeface="+mn-cs"/>
              </a:rPr>
              <a:t>vật</a:t>
            </a:r>
            <a:r>
              <a:rPr kumimoji="0" lang="en-US" sz="3408" b="0" i="0" u="none" strike="noStrike" kern="1200" cap="none" spc="74" normalizeH="0" baseline="0" noProof="0" dirty="0">
                <a:ln>
                  <a:noFill/>
                </a:ln>
                <a:solidFill>
                  <a:srgbClr val="29854D"/>
                </a:solidFill>
                <a:effectLst/>
                <a:uLnTx/>
                <a:uFillTx/>
                <a:latin typeface="Roboto Condensed Bold"/>
                <a:ea typeface="+mn-ea"/>
                <a:cs typeface="+mn-cs"/>
              </a:rPr>
              <a:t> </a:t>
            </a:r>
            <a:r>
              <a:rPr kumimoji="0" lang="en-US" sz="3408" b="0" i="0" u="none" strike="noStrike" kern="1200" cap="none" spc="74" normalizeH="0" baseline="0" noProof="0" dirty="0" err="1">
                <a:ln>
                  <a:noFill/>
                </a:ln>
                <a:solidFill>
                  <a:srgbClr val="29854D"/>
                </a:solidFill>
                <a:effectLst/>
                <a:uLnTx/>
                <a:uFillTx/>
                <a:latin typeface="Roboto Condensed Bold"/>
                <a:ea typeface="+mn-ea"/>
                <a:cs typeface="+mn-cs"/>
              </a:rPr>
              <a:t>tía</a:t>
            </a:r>
            <a:r>
              <a:rPr kumimoji="0" lang="en-US" sz="3408" b="0" i="0" u="none" strike="noStrike" kern="1200" cap="none" spc="74" normalizeH="0" baseline="0" noProof="0" dirty="0">
                <a:ln>
                  <a:noFill/>
                </a:ln>
                <a:solidFill>
                  <a:srgbClr val="29854D"/>
                </a:solidFill>
                <a:effectLst/>
                <a:uLnTx/>
                <a:uFillTx/>
                <a:latin typeface="Roboto Condensed Bold"/>
                <a:ea typeface="+mn-ea"/>
                <a:cs typeface="+mn-cs"/>
              </a:rPr>
              <a:t> </a:t>
            </a:r>
            <a:r>
              <a:rPr kumimoji="0" lang="en-US" sz="3408" b="0" i="0" u="none" strike="noStrike" kern="1200" cap="none" spc="74" normalizeH="0" baseline="0" noProof="0" dirty="0" err="1">
                <a:ln>
                  <a:noFill/>
                </a:ln>
                <a:solidFill>
                  <a:srgbClr val="29854D"/>
                </a:solidFill>
                <a:effectLst/>
                <a:uLnTx/>
                <a:uFillTx/>
                <a:latin typeface="Roboto Condensed Bold"/>
                <a:ea typeface="+mn-ea"/>
                <a:cs typeface="+mn-cs"/>
              </a:rPr>
              <a:t>nuôi</a:t>
            </a:r>
            <a:r>
              <a:rPr kumimoji="0" lang="en-US" sz="3408" b="0" i="0" u="none" strike="noStrike" kern="1200" cap="none" spc="74" normalizeH="0" baseline="0" noProof="0" dirty="0">
                <a:ln>
                  <a:noFill/>
                </a:ln>
                <a:solidFill>
                  <a:srgbClr val="29854D"/>
                </a:solidFill>
                <a:effectLst/>
                <a:uLnTx/>
                <a:uFillTx/>
                <a:latin typeface="Roboto Condensed Bold"/>
                <a:ea typeface="+mn-ea"/>
                <a:cs typeface="+mn-cs"/>
              </a:rPr>
              <a:t> </a:t>
            </a:r>
            <a:r>
              <a:rPr kumimoji="0" lang="en-US" sz="3408" b="0" i="0" u="none" strike="noStrike" kern="1200" cap="none" spc="74" normalizeH="0" baseline="0" noProof="0" dirty="0" err="1">
                <a:ln>
                  <a:noFill/>
                </a:ln>
                <a:solidFill>
                  <a:srgbClr val="29854D"/>
                </a:solidFill>
                <a:effectLst/>
                <a:uLnTx/>
                <a:uFillTx/>
                <a:latin typeface="Roboto Condensed Bold"/>
                <a:ea typeface="+mn-ea"/>
                <a:cs typeface="+mn-cs"/>
              </a:rPr>
              <a:t>của</a:t>
            </a:r>
            <a:r>
              <a:rPr kumimoji="0" lang="en-US" sz="3408" b="0" i="0" u="none" strike="noStrike" kern="1200" cap="none" spc="74" normalizeH="0" baseline="0" noProof="0" dirty="0">
                <a:ln>
                  <a:noFill/>
                </a:ln>
                <a:solidFill>
                  <a:srgbClr val="29854D"/>
                </a:solidFill>
                <a:effectLst/>
                <a:uLnTx/>
                <a:uFillTx/>
                <a:latin typeface="Roboto Condensed Bold"/>
                <a:ea typeface="+mn-ea"/>
                <a:cs typeface="+mn-cs"/>
              </a:rPr>
              <a:t> </a:t>
            </a:r>
            <a:r>
              <a:rPr kumimoji="0" lang="en-US" sz="3408" b="0" i="0" u="none" strike="noStrike" kern="1200" cap="none" spc="74" normalizeH="0" baseline="0" noProof="0" dirty="0" smtClean="0">
                <a:ln>
                  <a:noFill/>
                </a:ln>
                <a:solidFill>
                  <a:srgbClr val="29854D"/>
                </a:solidFill>
                <a:effectLst/>
                <a:uLnTx/>
                <a:uFillTx/>
                <a:latin typeface="Roboto Condensed Bold"/>
                <a:ea typeface="+mn-ea"/>
                <a:cs typeface="+mn-cs"/>
              </a:rPr>
              <a:t>An</a:t>
            </a:r>
            <a:r>
              <a:rPr kumimoji="0" lang="en-US" sz="3408" b="0" i="0" u="none" strike="noStrike" kern="1200" cap="none" spc="74" normalizeH="0" noProof="0" dirty="0" smtClean="0">
                <a:ln>
                  <a:noFill/>
                </a:ln>
                <a:solidFill>
                  <a:srgbClr val="29854D"/>
                </a:solidFill>
                <a:effectLst/>
                <a:uLnTx/>
                <a:uFillTx/>
                <a:latin typeface="Roboto Condensed Bold"/>
                <a:ea typeface="+mn-ea"/>
                <a:cs typeface="+mn-cs"/>
              </a:rPr>
              <a:t> (</a:t>
            </a:r>
            <a:r>
              <a:rPr kumimoji="0" lang="en-US" sz="3408" b="0" i="0" u="none" strike="noStrike" kern="1200" cap="none" spc="74" normalizeH="0" noProof="0" dirty="0" err="1" smtClean="0">
                <a:ln>
                  <a:noFill/>
                </a:ln>
                <a:solidFill>
                  <a:srgbClr val="29854D"/>
                </a:solidFill>
                <a:effectLst/>
                <a:uLnTx/>
                <a:uFillTx/>
                <a:latin typeface="Roboto Condensed Bold"/>
                <a:ea typeface="+mn-ea"/>
                <a:cs typeface="+mn-cs"/>
              </a:rPr>
              <a:t>làm</a:t>
            </a:r>
            <a:r>
              <a:rPr kumimoji="0" lang="en-US" sz="3408" b="0" i="0" u="none" strike="noStrike" kern="1200" cap="none" spc="74" normalizeH="0" noProof="0" dirty="0" smtClean="0">
                <a:ln>
                  <a:noFill/>
                </a:ln>
                <a:solidFill>
                  <a:srgbClr val="29854D"/>
                </a:solidFill>
                <a:effectLst/>
                <a:uLnTx/>
                <a:uFillTx/>
                <a:latin typeface="Roboto Condensed Bold"/>
                <a:ea typeface="+mn-ea"/>
                <a:cs typeface="+mn-cs"/>
              </a:rPr>
              <a:t> </a:t>
            </a:r>
            <a:r>
              <a:rPr kumimoji="0" lang="en-US" sz="3408" b="0" i="0" u="none" strike="noStrike" kern="1200" cap="none" spc="74" normalizeH="0" noProof="0" dirty="0" err="1" smtClean="0">
                <a:ln>
                  <a:noFill/>
                </a:ln>
                <a:solidFill>
                  <a:srgbClr val="29854D"/>
                </a:solidFill>
                <a:effectLst/>
                <a:uLnTx/>
                <a:uFillTx/>
                <a:latin typeface="Roboto Condensed Bold"/>
                <a:ea typeface="+mn-ea"/>
                <a:cs typeface="+mn-cs"/>
              </a:rPr>
              <a:t>việc</a:t>
            </a:r>
            <a:r>
              <a:rPr kumimoji="0" lang="en-US" sz="3408" b="0" i="0" u="none" strike="noStrike" kern="1200" cap="none" spc="74" normalizeH="0" noProof="0" dirty="0" smtClean="0">
                <a:ln>
                  <a:noFill/>
                </a:ln>
                <a:solidFill>
                  <a:srgbClr val="29854D"/>
                </a:solidFill>
                <a:effectLst/>
                <a:uLnTx/>
                <a:uFillTx/>
                <a:latin typeface="Roboto Condensed Bold"/>
                <a:ea typeface="+mn-ea"/>
                <a:cs typeface="+mn-cs"/>
              </a:rPr>
              <a:t> </a:t>
            </a:r>
            <a:r>
              <a:rPr kumimoji="0" lang="en-US" sz="3408" b="0" i="0" u="none" strike="noStrike" kern="1200" cap="none" spc="74" normalizeH="0" noProof="0" dirty="0" err="1" smtClean="0">
                <a:ln>
                  <a:noFill/>
                </a:ln>
                <a:solidFill>
                  <a:srgbClr val="29854D"/>
                </a:solidFill>
                <a:effectLst/>
                <a:uLnTx/>
                <a:uFillTx/>
                <a:latin typeface="Roboto Condensed Bold"/>
                <a:ea typeface="+mn-ea"/>
                <a:cs typeface="+mn-cs"/>
              </a:rPr>
              <a:t>nhóm</a:t>
            </a:r>
            <a:r>
              <a:rPr kumimoji="0" lang="en-US" sz="3408" b="0" i="0" u="none" strike="noStrike" kern="1200" cap="none" spc="74" normalizeH="0" noProof="0" dirty="0" smtClean="0">
                <a:ln>
                  <a:noFill/>
                </a:ln>
                <a:solidFill>
                  <a:srgbClr val="29854D"/>
                </a:solidFill>
                <a:effectLst/>
                <a:uLnTx/>
                <a:uFillTx/>
                <a:latin typeface="Roboto Condensed Bold"/>
                <a:ea typeface="+mn-ea"/>
                <a:cs typeface="+mn-cs"/>
              </a:rPr>
              <a:t> </a:t>
            </a:r>
            <a:r>
              <a:rPr kumimoji="0" lang="en-US" sz="3408" b="0" i="0" u="none" strike="noStrike" kern="1200" cap="none" spc="74" normalizeH="0" noProof="0" dirty="0" err="1" smtClean="0">
                <a:ln>
                  <a:noFill/>
                </a:ln>
                <a:solidFill>
                  <a:srgbClr val="29854D"/>
                </a:solidFill>
                <a:effectLst/>
                <a:uLnTx/>
                <a:uFillTx/>
                <a:latin typeface="Roboto Condensed Bold"/>
                <a:ea typeface="+mn-ea"/>
                <a:cs typeface="+mn-cs"/>
              </a:rPr>
              <a:t>đôi</a:t>
            </a:r>
            <a:r>
              <a:rPr kumimoji="0" lang="en-US" sz="3408" b="0" i="0" u="none" strike="noStrike" kern="1200" cap="none" spc="74" normalizeH="0" noProof="0" dirty="0" smtClean="0">
                <a:ln>
                  <a:noFill/>
                </a:ln>
                <a:solidFill>
                  <a:srgbClr val="29854D"/>
                </a:solidFill>
                <a:effectLst/>
                <a:uLnTx/>
                <a:uFillTx/>
                <a:latin typeface="Roboto Condensed Bold"/>
                <a:ea typeface="+mn-ea"/>
                <a:cs typeface="+mn-cs"/>
              </a:rPr>
              <a:t>)</a:t>
            </a:r>
            <a:endParaRPr kumimoji="0" lang="en-US" sz="3408" b="0" i="0" u="none" strike="noStrike" kern="1200" cap="none" spc="74" normalizeH="0" baseline="0" noProof="0" dirty="0">
              <a:ln>
                <a:noFill/>
              </a:ln>
              <a:solidFill>
                <a:srgbClr val="29854D"/>
              </a:solidFill>
              <a:effectLst/>
              <a:uLnTx/>
              <a:uFillTx/>
              <a:latin typeface="Roboto Condensed Bold"/>
              <a:ea typeface="+mn-ea"/>
              <a:cs typeface="+mn-cs"/>
            </a:endParaRPr>
          </a:p>
        </p:txBody>
      </p:sp>
      <p:grpSp>
        <p:nvGrpSpPr>
          <p:cNvPr id="11" name="Group 14">
            <a:extLst>
              <a:ext uri="{FF2B5EF4-FFF2-40B4-BE49-F238E27FC236}">
                <a16:creationId xmlns:a16="http://schemas.microsoft.com/office/drawing/2014/main" id="{01065339-E42D-A353-191A-5FA5B197699B}"/>
              </a:ext>
            </a:extLst>
          </p:cNvPr>
          <p:cNvGrpSpPr/>
          <p:nvPr/>
        </p:nvGrpSpPr>
        <p:grpSpPr>
          <a:xfrm>
            <a:off x="511312" y="370110"/>
            <a:ext cx="17170844" cy="649065"/>
            <a:chOff x="0" y="0"/>
            <a:chExt cx="22894459" cy="865420"/>
          </a:xfrm>
        </p:grpSpPr>
        <p:grpSp>
          <p:nvGrpSpPr>
            <p:cNvPr id="12" name="Group 15">
              <a:extLst>
                <a:ext uri="{FF2B5EF4-FFF2-40B4-BE49-F238E27FC236}">
                  <a16:creationId xmlns:a16="http://schemas.microsoft.com/office/drawing/2014/main" id="{6A114C3D-6621-3FCD-83C8-D1DB7DCCB22A}"/>
                </a:ext>
              </a:extLst>
            </p:cNvPr>
            <p:cNvGrpSpPr/>
            <p:nvPr/>
          </p:nvGrpSpPr>
          <p:grpSpPr>
            <a:xfrm>
              <a:off x="0" y="0"/>
              <a:ext cx="22894459" cy="865420"/>
              <a:chOff x="0" y="0"/>
              <a:chExt cx="4522362" cy="170947"/>
            </a:xfrm>
          </p:grpSpPr>
          <p:sp>
            <p:nvSpPr>
              <p:cNvPr id="15" name="Freeform 16">
                <a:extLst>
                  <a:ext uri="{FF2B5EF4-FFF2-40B4-BE49-F238E27FC236}">
                    <a16:creationId xmlns:a16="http://schemas.microsoft.com/office/drawing/2014/main" id="{471C5121-806A-BB02-6AA6-361BD80D12DC}"/>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16" name="TextBox 17">
                <a:extLst>
                  <a:ext uri="{FF2B5EF4-FFF2-40B4-BE49-F238E27FC236}">
                    <a16:creationId xmlns:a16="http://schemas.microsoft.com/office/drawing/2014/main" id="{EB0444A8-7478-6F8D-6904-D8C7F7D2A953}"/>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557533FB-FEBC-968E-BABF-AC94317E4BA5}"/>
                </a:ext>
              </a:extLst>
            </p:cNvPr>
            <p:cNvSpPr txBox="1"/>
            <p:nvPr/>
          </p:nvSpPr>
          <p:spPr>
            <a:xfrm>
              <a:off x="981799" y="121939"/>
              <a:ext cx="1250401" cy="614724"/>
            </a:xfrm>
            <a:prstGeom prst="rect">
              <a:avLst/>
            </a:prstGeom>
          </p:spPr>
          <p:txBody>
            <a:bodyPr lIns="0" tIns="0" rIns="0" bIns="0" rtlCol="0" anchor="t">
              <a:spAutoFit/>
            </a:bodyPr>
            <a:lstStyle/>
            <a:p>
              <a:pPr marL="0" marR="0" lvl="0" indent="0" algn="l" defTabSz="914400" rtl="0" eaLnBrk="1" fontAlgn="auto" latinLnBrk="0" hangingPunct="1">
                <a:lnSpc>
                  <a:spcPts val="3835"/>
                </a:lnSpc>
                <a:spcBef>
                  <a:spcPts val="0"/>
                </a:spcBef>
                <a:spcAft>
                  <a:spcPts val="0"/>
                </a:spcAft>
                <a:buClrTx/>
                <a:buSzTx/>
                <a:buFontTx/>
                <a:buNone/>
                <a:tabLst/>
                <a:defRPr/>
              </a:pPr>
              <a:r>
                <a:rPr kumimoji="0" lang="en-US" sz="2799" b="0" i="0" u="none" strike="noStrike" kern="1200" cap="none" spc="61" normalizeH="0" baseline="0" noProof="0" dirty="0">
                  <a:ln>
                    <a:noFill/>
                  </a:ln>
                  <a:solidFill>
                    <a:srgbClr val="446889"/>
                  </a:solidFill>
                  <a:effectLst/>
                  <a:uLnTx/>
                  <a:uFillTx/>
                  <a:latin typeface="SVN-HC 1 Bold"/>
                  <a:ea typeface="+mn-ea"/>
                  <a:cs typeface="+mn-cs"/>
                </a:rPr>
                <a:t>LỚP </a:t>
              </a:r>
            </a:p>
          </p:txBody>
        </p:sp>
        <p:sp>
          <p:nvSpPr>
            <p:cNvPr id="14" name="TextBox 13">
              <a:extLst>
                <a:ext uri="{FF2B5EF4-FFF2-40B4-BE49-F238E27FC236}">
                  <a16:creationId xmlns:a16="http://schemas.microsoft.com/office/drawing/2014/main" id="{0E8959E4-9BFB-5BA5-EFED-21FE3F410661}"/>
                </a:ext>
              </a:extLst>
            </p:cNvPr>
            <p:cNvSpPr txBox="1"/>
            <p:nvPr/>
          </p:nvSpPr>
          <p:spPr>
            <a:xfrm>
              <a:off x="16463915" y="112415"/>
              <a:ext cx="5702833" cy="613672"/>
            </a:xfrm>
            <a:prstGeom prst="rect">
              <a:avLst/>
            </a:prstGeom>
          </p:spPr>
          <p:txBody>
            <a:bodyPr lIns="0" tIns="0" rIns="0" bIns="0" rtlCol="0" anchor="t">
              <a:spAutoFit/>
            </a:bodyPr>
            <a:lstStyle/>
            <a:p>
              <a:pPr marL="0" marR="0" lvl="0" indent="0" algn="l" defTabSz="914400" rtl="0" eaLnBrk="1" fontAlgn="auto" latinLnBrk="0" hangingPunct="1">
                <a:lnSpc>
                  <a:spcPts val="3835"/>
                </a:lnSpc>
                <a:spcBef>
                  <a:spcPct val="0"/>
                </a:spcBef>
                <a:spcAft>
                  <a:spcPts val="0"/>
                </a:spcAft>
                <a:buClrTx/>
                <a:buSzTx/>
                <a:buFontTx/>
                <a:buNone/>
                <a:tabLst/>
                <a:defRPr/>
              </a:pPr>
              <a:r>
                <a:rPr kumimoji="0" lang="en-US" sz="2799" b="0" i="0" u="none" strike="noStrike" kern="1200" cap="none" spc="61" normalizeH="0" baseline="0" noProof="0" dirty="0">
                  <a:ln>
                    <a:noFill/>
                  </a:ln>
                  <a:solidFill>
                    <a:srgbClr val="446889"/>
                  </a:solidFill>
                  <a:effectLst/>
                  <a:uLnTx/>
                  <a:uFillTx/>
                  <a:latin typeface="SVN-HC 1 Bold"/>
                  <a:ea typeface="+mn-ea"/>
                  <a:cs typeface="+mn-cs"/>
                </a:rPr>
                <a:t>KẾT NỐI TRI THỨC VỚ</a:t>
              </a:r>
            </a:p>
          </p:txBody>
        </p:sp>
      </p:grpSp>
      <p:sp>
        <p:nvSpPr>
          <p:cNvPr id="17" name="TextBox 9">
            <a:extLst>
              <a:ext uri="{FF2B5EF4-FFF2-40B4-BE49-F238E27FC236}">
                <a16:creationId xmlns:a16="http://schemas.microsoft.com/office/drawing/2014/main" id="{8D0FE1DC-4115-9BD0-B4A0-B18D348CA8D8}"/>
              </a:ext>
            </a:extLst>
          </p:cNvPr>
          <p:cNvSpPr txBox="1"/>
          <p:nvPr/>
        </p:nvSpPr>
        <p:spPr>
          <a:xfrm>
            <a:off x="943285" y="1135295"/>
            <a:ext cx="5308253" cy="820738"/>
          </a:xfrm>
          <a:prstGeom prst="rect">
            <a:avLst/>
          </a:prstGeom>
        </p:spPr>
        <p:txBody>
          <a:bodyPr lIns="0" tIns="0" rIns="0" bIns="0" rtlCol="0" anchor="t">
            <a:spAutoFit/>
          </a:bodyPr>
          <a:lstStyle/>
          <a:p>
            <a:pPr marL="0" marR="0" lvl="0" indent="0" algn="ctr" defTabSz="914400" rtl="0" eaLnBrk="1" fontAlgn="auto" latinLnBrk="0" hangingPunct="1">
              <a:lnSpc>
                <a:spcPts val="6426"/>
              </a:lnSpc>
              <a:spcBef>
                <a:spcPct val="0"/>
              </a:spcBef>
              <a:spcAft>
                <a:spcPts val="0"/>
              </a:spcAft>
              <a:buClrTx/>
              <a:buSzTx/>
              <a:buFontTx/>
              <a:buNone/>
              <a:tabLst/>
              <a:defRPr/>
            </a:pPr>
            <a:r>
              <a:rPr kumimoji="0" lang="en-US" sz="4690" b="0" i="0" u="none" strike="noStrike" kern="1200" cap="none" spc="103" normalizeH="0" baseline="0" noProof="0" dirty="0">
                <a:ln>
                  <a:noFill/>
                </a:ln>
                <a:solidFill>
                  <a:srgbClr val="29854D"/>
                </a:solidFill>
                <a:effectLst/>
                <a:uLnTx/>
                <a:uFillTx/>
                <a:latin typeface="SVN-HC Green Grove" panose="02000000000000000000" pitchFamily="50" charset="0"/>
                <a:ea typeface="+mn-ea"/>
                <a:cs typeface="+mn-cs"/>
              </a:rPr>
              <a:t>3</a:t>
            </a:r>
            <a:r>
              <a:rPr kumimoji="0" lang="en-US" sz="4690" b="0" i="0" u="none" strike="noStrike" kern="1200" cap="none" spc="103" normalizeH="0" baseline="0" noProof="0" dirty="0" smtClean="0">
                <a:ln>
                  <a:noFill/>
                </a:ln>
                <a:solidFill>
                  <a:srgbClr val="29854D"/>
                </a:solidFill>
                <a:effectLst/>
                <a:uLnTx/>
                <a:uFillTx/>
                <a:latin typeface="SVN-HC Green Grove" panose="02000000000000000000" pitchFamily="50" charset="0"/>
                <a:ea typeface="+mn-ea"/>
                <a:cs typeface="+mn-cs"/>
              </a:rPr>
              <a:t>. </a:t>
            </a:r>
            <a:r>
              <a:rPr kumimoji="0" lang="en-US" sz="4690" b="0" i="0" u="none" strike="noStrike" kern="1200" cap="none" spc="103" normalizeH="0" baseline="0" noProof="0" dirty="0">
                <a:ln>
                  <a:noFill/>
                </a:ln>
                <a:solidFill>
                  <a:srgbClr val="29854D"/>
                </a:solidFill>
                <a:effectLst/>
                <a:uLnTx/>
                <a:uFillTx/>
                <a:latin typeface="SVN-HC Green Grove" panose="02000000000000000000" pitchFamily="50" charset="0"/>
                <a:ea typeface="+mn-ea"/>
                <a:cs typeface="+mn-cs"/>
              </a:rPr>
              <a:t>ĐẶC ĐIỂM CÁC NHÂN VẬT</a:t>
            </a:r>
          </a:p>
        </p:txBody>
      </p:sp>
      <p:grpSp>
        <p:nvGrpSpPr>
          <p:cNvPr id="18" name="Group 14">
            <a:extLst>
              <a:ext uri="{FF2B5EF4-FFF2-40B4-BE49-F238E27FC236}">
                <a16:creationId xmlns:a16="http://schemas.microsoft.com/office/drawing/2014/main" id="{7776D054-BF26-2960-27C2-B4216165F332}"/>
              </a:ext>
            </a:extLst>
          </p:cNvPr>
          <p:cNvGrpSpPr/>
          <p:nvPr/>
        </p:nvGrpSpPr>
        <p:grpSpPr>
          <a:xfrm>
            <a:off x="511312" y="303849"/>
            <a:ext cx="17170844" cy="649065"/>
            <a:chOff x="0" y="0"/>
            <a:chExt cx="22894459" cy="865420"/>
          </a:xfrm>
        </p:grpSpPr>
        <p:grpSp>
          <p:nvGrpSpPr>
            <p:cNvPr id="19" name="Group 15">
              <a:extLst>
                <a:ext uri="{FF2B5EF4-FFF2-40B4-BE49-F238E27FC236}">
                  <a16:creationId xmlns:a16="http://schemas.microsoft.com/office/drawing/2014/main" id="{64A5FA95-1484-647E-CD25-2E2A269C0E0A}"/>
                </a:ext>
              </a:extLst>
            </p:cNvPr>
            <p:cNvGrpSpPr/>
            <p:nvPr/>
          </p:nvGrpSpPr>
          <p:grpSpPr>
            <a:xfrm>
              <a:off x="0" y="0"/>
              <a:ext cx="22894459" cy="865420"/>
              <a:chOff x="0" y="0"/>
              <a:chExt cx="4522362" cy="170947"/>
            </a:xfrm>
          </p:grpSpPr>
          <p:sp>
            <p:nvSpPr>
              <p:cNvPr id="22" name="Freeform 16">
                <a:extLst>
                  <a:ext uri="{FF2B5EF4-FFF2-40B4-BE49-F238E27FC236}">
                    <a16:creationId xmlns:a16="http://schemas.microsoft.com/office/drawing/2014/main" id="{342321FB-B185-C430-13F0-8D292823EF5D}"/>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23" name="TextBox 17">
                <a:extLst>
                  <a:ext uri="{FF2B5EF4-FFF2-40B4-BE49-F238E27FC236}">
                    <a16:creationId xmlns:a16="http://schemas.microsoft.com/office/drawing/2014/main" id="{63A2C1CE-23DE-F272-8A16-C756C5803F33}"/>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SVN-HC Green Grove" panose="02000000000000000000" pitchFamily="50" charset="0"/>
                  <a:ea typeface="+mn-ea"/>
                  <a:cs typeface="+mn-cs"/>
                </a:endParaRPr>
              </a:p>
            </p:txBody>
          </p:sp>
        </p:grpSp>
        <p:sp>
          <p:nvSpPr>
            <p:cNvPr id="20" name="TextBox 12">
              <a:extLst>
                <a:ext uri="{FF2B5EF4-FFF2-40B4-BE49-F238E27FC236}">
                  <a16:creationId xmlns:a16="http://schemas.microsoft.com/office/drawing/2014/main" id="{9F847473-C194-7ADA-D721-D8DC6885C66A}"/>
                </a:ext>
              </a:extLst>
            </p:cNvPr>
            <p:cNvSpPr txBox="1"/>
            <p:nvPr/>
          </p:nvSpPr>
          <p:spPr>
            <a:xfrm>
              <a:off x="981799" y="121939"/>
              <a:ext cx="1250401" cy="623589"/>
            </a:xfrm>
            <a:prstGeom prst="rect">
              <a:avLst/>
            </a:prstGeom>
          </p:spPr>
          <p:txBody>
            <a:bodyPr lIns="0" tIns="0" rIns="0" bIns="0" rtlCol="0" anchor="t">
              <a:spAutoFit/>
            </a:bodyPr>
            <a:lstStyle/>
            <a:p>
              <a:pPr marL="0" marR="0" lvl="0" indent="0" algn="l" defTabSz="914400" rtl="0" eaLnBrk="1" fontAlgn="auto" latinLnBrk="0" hangingPunct="1">
                <a:lnSpc>
                  <a:spcPts val="3835"/>
                </a:lnSpc>
                <a:spcBef>
                  <a:spcPts val="0"/>
                </a:spcBef>
                <a:spcAft>
                  <a:spcPts val="0"/>
                </a:spcAft>
                <a:buClrTx/>
                <a:buSzTx/>
                <a:buFontTx/>
                <a:buNone/>
                <a:tabLst/>
                <a:defRPr/>
              </a:pPr>
              <a:r>
                <a:rPr kumimoji="0" lang="en-US" sz="2799" b="0" i="0" u="none" strike="noStrike" kern="1200" cap="none" spc="61" normalizeH="0" baseline="0" noProof="0" dirty="0">
                  <a:ln>
                    <a:noFill/>
                  </a:ln>
                  <a:solidFill>
                    <a:srgbClr val="446889"/>
                  </a:solidFill>
                  <a:effectLst/>
                  <a:uLnTx/>
                  <a:uFillTx/>
                  <a:latin typeface="SVN-HC Green Grove" panose="02000000000000000000" pitchFamily="50" charset="0"/>
                  <a:ea typeface="+mn-ea"/>
                  <a:cs typeface="+mn-cs"/>
                </a:rPr>
                <a:t>LỚP 7</a:t>
              </a:r>
            </a:p>
          </p:txBody>
        </p:sp>
        <p:sp>
          <p:nvSpPr>
            <p:cNvPr id="21" name="TextBox 13">
              <a:extLst>
                <a:ext uri="{FF2B5EF4-FFF2-40B4-BE49-F238E27FC236}">
                  <a16:creationId xmlns:a16="http://schemas.microsoft.com/office/drawing/2014/main" id="{DB2A160B-E790-C00A-67CF-92EE4A45DE50}"/>
                </a:ext>
              </a:extLst>
            </p:cNvPr>
            <p:cNvSpPr txBox="1"/>
            <p:nvPr/>
          </p:nvSpPr>
          <p:spPr>
            <a:xfrm>
              <a:off x="16463915" y="112415"/>
              <a:ext cx="5702833" cy="623589"/>
            </a:xfrm>
            <a:prstGeom prst="rect">
              <a:avLst/>
            </a:prstGeom>
          </p:spPr>
          <p:txBody>
            <a:bodyPr lIns="0" tIns="0" rIns="0" bIns="0" rtlCol="0" anchor="t">
              <a:spAutoFit/>
            </a:bodyPr>
            <a:lstStyle/>
            <a:p>
              <a:pPr marL="0" marR="0" lvl="0" indent="0" algn="l" defTabSz="914400" rtl="0" eaLnBrk="1" fontAlgn="auto" latinLnBrk="0" hangingPunct="1">
                <a:lnSpc>
                  <a:spcPts val="3835"/>
                </a:lnSpc>
                <a:spcBef>
                  <a:spcPct val="0"/>
                </a:spcBef>
                <a:spcAft>
                  <a:spcPts val="0"/>
                </a:spcAft>
                <a:buClrTx/>
                <a:buSzTx/>
                <a:buFontTx/>
                <a:buNone/>
                <a:tabLst/>
                <a:defRPr/>
              </a:pPr>
              <a:r>
                <a:rPr kumimoji="0" lang="en-US" sz="2799" b="0" i="0" u="none" strike="noStrike" kern="1200" cap="none" spc="61" normalizeH="0" baseline="0" noProof="0" dirty="0">
                  <a:ln>
                    <a:noFill/>
                  </a:ln>
                  <a:solidFill>
                    <a:srgbClr val="446889"/>
                  </a:solidFill>
                  <a:effectLst/>
                  <a:uLnTx/>
                  <a:uFillTx/>
                  <a:latin typeface="SVN-HC Green Grove" panose="02000000000000000000" pitchFamily="50" charset="0"/>
                  <a:ea typeface="+mn-ea"/>
                  <a:cs typeface="+mn-cs"/>
                </a:rPr>
                <a:t>KẾT NỐI TRI THỨC VỚI CUỘC SỐNG</a:t>
              </a:r>
            </a:p>
          </p:txBody>
        </p:sp>
      </p:grpSp>
    </p:spTree>
    <p:extLst>
      <p:ext uri="{BB962C8B-B14F-4D97-AF65-F5344CB8AC3E}">
        <p14:creationId xmlns:p14="http://schemas.microsoft.com/office/powerpoint/2010/main" val="42173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A93"/>
        </a:solidFill>
        <a:effectLst/>
      </p:bgPr>
    </p:bg>
    <p:spTree>
      <p:nvGrpSpPr>
        <p:cNvPr id="1" name=""/>
        <p:cNvGrpSpPr/>
        <p:nvPr/>
      </p:nvGrpSpPr>
      <p:grpSpPr>
        <a:xfrm>
          <a:off x="0" y="0"/>
          <a:ext cx="0" cy="0"/>
          <a:chOff x="0" y="0"/>
          <a:chExt cx="0" cy="0"/>
        </a:xfrm>
      </p:grpSpPr>
      <p:graphicFrame>
        <p:nvGraphicFramePr>
          <p:cNvPr id="8" name="Table 8"/>
          <p:cNvGraphicFramePr>
            <a:graphicFrameLocks noGrp="1"/>
          </p:cNvGraphicFramePr>
          <p:nvPr>
            <p:extLst>
              <p:ext uri="{D42A27DB-BD31-4B8C-83A1-F6EECF244321}">
                <p14:modId xmlns:p14="http://schemas.microsoft.com/office/powerpoint/2010/main" val="1126834639"/>
              </p:ext>
            </p:extLst>
          </p:nvPr>
        </p:nvGraphicFramePr>
        <p:xfrm>
          <a:off x="304799" y="2558763"/>
          <a:ext cx="17754601" cy="7894092"/>
        </p:xfrm>
        <a:graphic>
          <a:graphicData uri="http://schemas.openxmlformats.org/drawingml/2006/table">
            <a:tbl>
              <a:tblPr/>
              <a:tblGrid>
                <a:gridCol w="2485317">
                  <a:extLst>
                    <a:ext uri="{9D8B030D-6E8A-4147-A177-3AD203B41FA5}">
                      <a16:colId xmlns:a16="http://schemas.microsoft.com/office/drawing/2014/main" val="20000"/>
                    </a:ext>
                  </a:extLst>
                </a:gridCol>
                <a:gridCol w="7050315">
                  <a:extLst>
                    <a:ext uri="{9D8B030D-6E8A-4147-A177-3AD203B41FA5}">
                      <a16:colId xmlns:a16="http://schemas.microsoft.com/office/drawing/2014/main" val="20001"/>
                    </a:ext>
                  </a:extLst>
                </a:gridCol>
                <a:gridCol w="2747170">
                  <a:extLst>
                    <a:ext uri="{9D8B030D-6E8A-4147-A177-3AD203B41FA5}">
                      <a16:colId xmlns:a16="http://schemas.microsoft.com/office/drawing/2014/main" val="20002"/>
                    </a:ext>
                  </a:extLst>
                </a:gridCol>
                <a:gridCol w="5471799">
                  <a:extLst>
                    <a:ext uri="{9D8B030D-6E8A-4147-A177-3AD203B41FA5}">
                      <a16:colId xmlns:a16="http://schemas.microsoft.com/office/drawing/2014/main" val="20003"/>
                    </a:ext>
                  </a:extLst>
                </a:gridCol>
              </a:tblGrid>
              <a:tr h="780060">
                <a:tc>
                  <a:txBody>
                    <a:bodyPr/>
                    <a:lstStyle/>
                    <a:p>
                      <a:pPr>
                        <a:lnSpc>
                          <a:spcPct val="120000"/>
                        </a:lnSpc>
                      </a:pPr>
                      <a:endParaRPr lang="en-US" sz="20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lnSpc>
                          <a:spcPct val="120000"/>
                        </a:lnSpc>
                        <a:defRPr/>
                      </a:pPr>
                      <a:r>
                        <a:rPr lang="en-US" sz="3600" dirty="0">
                          <a:solidFill>
                            <a:srgbClr val="56A071"/>
                          </a:solidFill>
                          <a:latin typeface="Roboto Condensed Bold"/>
                        </a:rPr>
                        <a:t>HÀNH ĐỘNG, CỬ CHỈ</a:t>
                      </a:r>
                      <a:endParaRPr lang="en-US" sz="36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lnSpc>
                          <a:spcPct val="120000"/>
                        </a:lnSpc>
                        <a:defRPr/>
                      </a:pPr>
                      <a:r>
                        <a:rPr lang="en-US" sz="3600" dirty="0">
                          <a:solidFill>
                            <a:srgbClr val="56A071"/>
                          </a:solidFill>
                          <a:latin typeface="Roboto Condensed Bold"/>
                        </a:rPr>
                        <a:t>LỜI NÓI</a:t>
                      </a:r>
                      <a:endParaRPr lang="en-US" sz="36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lnSpc>
                          <a:spcPct val="120000"/>
                        </a:lnSpc>
                        <a:defRPr/>
                      </a:pPr>
                      <a:r>
                        <a:rPr lang="en-US" sz="3600" dirty="0">
                          <a:solidFill>
                            <a:srgbClr val="56A071"/>
                          </a:solidFill>
                          <a:latin typeface="Roboto Condensed Bold"/>
                        </a:rPr>
                        <a:t>NHẬN XÉT</a:t>
                      </a:r>
                      <a:endParaRPr lang="en-US" sz="36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extLst>
                  <a:ext uri="{0D108BD9-81ED-4DB2-BD59-A6C34878D82A}">
                    <a16:rowId xmlns:a16="http://schemas.microsoft.com/office/drawing/2014/main" val="10000"/>
                  </a:ext>
                </a:extLst>
              </a:tr>
              <a:tr h="3054124">
                <a:tc>
                  <a:txBody>
                    <a:bodyPr/>
                    <a:lstStyle/>
                    <a:p>
                      <a:pPr algn="ctr">
                        <a:lnSpc>
                          <a:spcPct val="120000"/>
                        </a:lnSpc>
                        <a:defRPr/>
                      </a:pPr>
                      <a:r>
                        <a:rPr lang="en-US" sz="3400" dirty="0" err="1">
                          <a:solidFill>
                            <a:srgbClr val="000000"/>
                          </a:solidFill>
                          <a:latin typeface="Roboto Condensed Bold"/>
                        </a:rPr>
                        <a:t>Trong</a:t>
                      </a:r>
                      <a:r>
                        <a:rPr lang="en-US" sz="3400" dirty="0">
                          <a:solidFill>
                            <a:srgbClr val="000000"/>
                          </a:solidFill>
                          <a:latin typeface="Roboto Condensed Bold"/>
                        </a:rPr>
                        <a:t> </a:t>
                      </a:r>
                    </a:p>
                    <a:p>
                      <a:pPr algn="ctr">
                        <a:lnSpc>
                          <a:spcPct val="120000"/>
                        </a:lnSpc>
                        <a:defRPr/>
                      </a:pPr>
                      <a:r>
                        <a:rPr lang="en-US" sz="3400" dirty="0" err="1">
                          <a:solidFill>
                            <a:srgbClr val="000000"/>
                          </a:solidFill>
                          <a:latin typeface="Roboto Condensed Bold"/>
                        </a:rPr>
                        <a:t>công</a:t>
                      </a:r>
                      <a:r>
                        <a:rPr lang="en-US" sz="3400" dirty="0">
                          <a:solidFill>
                            <a:srgbClr val="000000"/>
                          </a:solidFill>
                          <a:latin typeface="Roboto Condensed Bold"/>
                        </a:rPr>
                        <a:t> </a:t>
                      </a:r>
                      <a:r>
                        <a:rPr lang="en-US" sz="3400" dirty="0" err="1">
                          <a:solidFill>
                            <a:srgbClr val="000000"/>
                          </a:solidFill>
                          <a:latin typeface="Roboto Condensed Bold"/>
                        </a:rPr>
                        <a:t>việc</a:t>
                      </a:r>
                      <a:endParaRPr lang="en-US" sz="34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Đưa</a:t>
                      </a:r>
                      <a:r>
                        <a:rPr lang="en-US" sz="3400" kern="1200" dirty="0">
                          <a:solidFill>
                            <a:srgbClr val="000000"/>
                          </a:solidFill>
                          <a:latin typeface="Roboto Condensed"/>
                          <a:ea typeface="+mn-ea"/>
                          <a:cs typeface="+mn-cs"/>
                        </a:rPr>
                        <a:t> con </a:t>
                      </a:r>
                      <a:r>
                        <a:rPr lang="en-US" sz="3400" kern="1200" dirty="0" err="1">
                          <a:solidFill>
                            <a:srgbClr val="000000"/>
                          </a:solidFill>
                          <a:latin typeface="Roboto Condensed"/>
                          <a:ea typeface="+mn-ea"/>
                          <a:cs typeface="+mn-cs"/>
                        </a:rPr>
                        <a:t>dao</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rừng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phạt</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ngang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một</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nhánh</a:t>
                      </a:r>
                      <a:r>
                        <a:rPr lang="en-US" sz="3400" kern="1200" dirty="0">
                          <a:solidFill>
                            <a:srgbClr val="000000"/>
                          </a:solidFill>
                          <a:latin typeface="Roboto Condensed"/>
                          <a:ea typeface="+mn-ea"/>
                          <a:cs typeface="+mn-cs"/>
                        </a:rPr>
                        <a:t> gai, </a:t>
                      </a:r>
                      <a:r>
                        <a:rPr lang="en-US" sz="3400" kern="1200" dirty="0" err="1">
                          <a:solidFill>
                            <a:srgbClr val="000000"/>
                          </a:solidFill>
                          <a:latin typeface="Roboto Condensed"/>
                          <a:ea typeface="+mn-ea"/>
                          <a:cs typeface="+mn-cs"/>
                        </a:rPr>
                        <a:t>lôi</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phăng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nhánh</a:t>
                      </a:r>
                      <a:r>
                        <a:rPr lang="en-US" sz="3400" kern="1200" dirty="0">
                          <a:solidFill>
                            <a:srgbClr val="000000"/>
                          </a:solidFill>
                          <a:latin typeface="Roboto Condensed"/>
                          <a:ea typeface="+mn-ea"/>
                          <a:cs typeface="+mn-cs"/>
                        </a:rPr>
                        <a:t> gai </a:t>
                      </a:r>
                      <a:r>
                        <a:rPr lang="en-US" sz="3400" kern="1200" dirty="0" err="1">
                          <a:solidFill>
                            <a:srgbClr val="000000"/>
                          </a:solidFill>
                          <a:latin typeface="Roboto Condensed"/>
                          <a:ea typeface="+mn-ea"/>
                          <a:cs typeface="+mn-cs"/>
                        </a:rPr>
                        <a:t>chắn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đường</a:t>
                      </a:r>
                      <a:r>
                        <a:rPr lang="en-US" sz="3400" kern="1200" dirty="0">
                          <a:solidFill>
                            <a:srgbClr val="000000"/>
                          </a:solidFill>
                          <a:latin typeface="Roboto Condensed"/>
                          <a:ea typeface="+mn-ea"/>
                          <a:cs typeface="+mn-cs"/>
                        </a:rPr>
                        <a:t>.</a:t>
                      </a:r>
                    </a:p>
                    <a:p>
                      <a:pPr algn="just">
                        <a:lnSpc>
                          <a:spcPct val="120000"/>
                        </a:lnSpc>
                        <a:defRPr/>
                      </a:pP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Gác</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kèo</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ong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chọn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kèo</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chọn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cây</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gác</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kèo</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tỉa</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bớt</a:t>
                      </a:r>
                      <a:r>
                        <a:rPr lang="en-US" sz="3400" kern="1200" dirty="0">
                          <a:solidFill>
                            <a:srgbClr val="000000"/>
                          </a:solidFill>
                          <a:latin typeface="Roboto Condensed"/>
                          <a:ea typeface="+mn-ea"/>
                          <a:cs typeface="+mn-cs"/>
                        </a:rPr>
                        <a:t> </a:t>
                      </a:r>
                      <a:r>
                        <a:rPr lang="en-US" sz="3400" kern="1200" dirty="0" err="1" smtClean="0">
                          <a:solidFill>
                            <a:srgbClr val="000000"/>
                          </a:solidFill>
                          <a:latin typeface="Roboto Condensed"/>
                          <a:ea typeface="+mn-ea"/>
                          <a:cs typeface="+mn-cs"/>
                        </a:rPr>
                        <a:t>nhánh</a:t>
                      </a:r>
                      <a:r>
                        <a:rPr lang="en-US" sz="3400" kern="1200" dirty="0" smtClean="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xung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quanh</a:t>
                      </a:r>
                      <a:r>
                        <a:rPr lang="en-US" sz="3400"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endParaRPr lang="en-US" sz="3400"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Động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từ</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phạt</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phăng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diễn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tả</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hành</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động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mạnh</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mẽ</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dứt</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khoát</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khỏe</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mạnh</a:t>
                      </a:r>
                      <a:r>
                        <a:rPr lang="en-US" sz="3400" kern="1200" dirty="0">
                          <a:solidFill>
                            <a:srgbClr val="000000"/>
                          </a:solidFill>
                          <a:latin typeface="Roboto Condensed"/>
                          <a:ea typeface="+mn-ea"/>
                          <a:cs typeface="+mn-cs"/>
                        </a:rPr>
                        <a:t>.</a:t>
                      </a:r>
                    </a:p>
                    <a:p>
                      <a:pPr algn="just">
                        <a:lnSpc>
                          <a:spcPct val="120000"/>
                        </a:lnSpc>
                      </a:pP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Gác</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kèo</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thành</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thục</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khéo</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léo</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cho</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ong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làm</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tổ</a:t>
                      </a:r>
                      <a:r>
                        <a:rPr lang="en-US" sz="3400"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451812">
                <a:tc>
                  <a:txBody>
                    <a:bodyPr/>
                    <a:lstStyle/>
                    <a:p>
                      <a:pPr algn="ctr">
                        <a:lnSpc>
                          <a:spcPct val="120000"/>
                        </a:lnSpc>
                        <a:defRPr/>
                      </a:pPr>
                      <a:r>
                        <a:rPr lang="en-US" sz="3400" dirty="0" err="1">
                          <a:solidFill>
                            <a:srgbClr val="000000"/>
                          </a:solidFill>
                          <a:latin typeface="Roboto Condensed Bold"/>
                        </a:rPr>
                        <a:t>Trong</a:t>
                      </a:r>
                      <a:r>
                        <a:rPr lang="en-US" sz="3400" dirty="0">
                          <a:solidFill>
                            <a:srgbClr val="000000"/>
                          </a:solidFill>
                          <a:latin typeface="Roboto Condensed Bold"/>
                        </a:rPr>
                        <a:t> </a:t>
                      </a:r>
                      <a:r>
                        <a:rPr lang="en-US" sz="3400" dirty="0" err="1">
                          <a:solidFill>
                            <a:srgbClr val="000000"/>
                          </a:solidFill>
                          <a:latin typeface="Roboto Condensed Bold"/>
                        </a:rPr>
                        <a:t>cách</a:t>
                      </a:r>
                      <a:r>
                        <a:rPr lang="en-US" sz="3400" dirty="0">
                          <a:solidFill>
                            <a:srgbClr val="000000"/>
                          </a:solidFill>
                          <a:latin typeface="Roboto Condensed Bold"/>
                        </a:rPr>
                        <a:t> </a:t>
                      </a:r>
                      <a:r>
                        <a:rPr lang="en-US" sz="3400" dirty="0" err="1">
                          <a:solidFill>
                            <a:srgbClr val="000000"/>
                          </a:solidFill>
                          <a:latin typeface="Roboto Condensed Bold"/>
                        </a:rPr>
                        <a:t>đối</a:t>
                      </a:r>
                      <a:r>
                        <a:rPr lang="en-US" sz="3400" dirty="0">
                          <a:solidFill>
                            <a:srgbClr val="000000"/>
                          </a:solidFill>
                          <a:latin typeface="Roboto Condensed Bold"/>
                        </a:rPr>
                        <a:t> </a:t>
                      </a:r>
                      <a:r>
                        <a:rPr lang="en-US" sz="3400" dirty="0" err="1">
                          <a:solidFill>
                            <a:srgbClr val="000000"/>
                          </a:solidFill>
                          <a:latin typeface="Roboto Condensed Bold"/>
                        </a:rPr>
                        <a:t>xử</a:t>
                      </a:r>
                      <a:r>
                        <a:rPr lang="en-US" sz="3400" dirty="0">
                          <a:solidFill>
                            <a:srgbClr val="000000"/>
                          </a:solidFill>
                          <a:latin typeface="Roboto Condensed Bold"/>
                        </a:rPr>
                        <a:t> </a:t>
                      </a:r>
                      <a:r>
                        <a:rPr lang="en-US" sz="3400" dirty="0" err="1">
                          <a:solidFill>
                            <a:srgbClr val="000000"/>
                          </a:solidFill>
                          <a:latin typeface="Roboto Condensed Bold"/>
                        </a:rPr>
                        <a:t>với</a:t>
                      </a:r>
                      <a:r>
                        <a:rPr lang="en-US" sz="3400" dirty="0">
                          <a:solidFill>
                            <a:srgbClr val="000000"/>
                          </a:solidFill>
                          <a:latin typeface="Roboto Condensed Bold"/>
                        </a:rPr>
                        <a:t> An</a:t>
                      </a:r>
                      <a:endParaRPr lang="en-US" sz="34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Nghe</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tiếng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thở</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của</a:t>
                      </a:r>
                      <a:r>
                        <a:rPr lang="en-US" sz="3400" kern="1200" dirty="0">
                          <a:solidFill>
                            <a:srgbClr val="000000"/>
                          </a:solidFill>
                          <a:latin typeface="Roboto Condensed"/>
                          <a:ea typeface="+mn-ea"/>
                          <a:cs typeface="+mn-cs"/>
                        </a:rPr>
                        <a:t> An, </a:t>
                      </a:r>
                      <a:r>
                        <a:rPr lang="en-US" sz="3400" kern="1200" dirty="0" err="1">
                          <a:solidFill>
                            <a:srgbClr val="000000"/>
                          </a:solidFill>
                          <a:latin typeface="Roboto Condensed"/>
                          <a:ea typeface="+mn-ea"/>
                          <a:cs typeface="+mn-cs"/>
                        </a:rPr>
                        <a:t>ra</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lệnh</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cho</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hai</a:t>
                      </a:r>
                      <a:r>
                        <a:rPr lang="en-US" sz="3400" kern="1200" dirty="0">
                          <a:solidFill>
                            <a:srgbClr val="000000"/>
                          </a:solidFill>
                          <a:latin typeface="Roboto Condensed"/>
                          <a:ea typeface="+mn-ea"/>
                          <a:cs typeface="+mn-cs"/>
                        </a:rPr>
                        <a:t> con </a:t>
                      </a:r>
                      <a:r>
                        <a:rPr lang="en-US" sz="3400" kern="1200" dirty="0" err="1">
                          <a:solidFill>
                            <a:srgbClr val="000000"/>
                          </a:solidFill>
                          <a:latin typeface="Roboto Condensed"/>
                          <a:ea typeface="+mn-ea"/>
                          <a:cs typeface="+mn-cs"/>
                        </a:rPr>
                        <a:t>dừng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lại</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nghỉ</a:t>
                      </a:r>
                      <a:r>
                        <a:rPr lang="en-US" sz="3400" kern="1200" dirty="0">
                          <a:solidFill>
                            <a:srgbClr val="000000"/>
                          </a:solidFill>
                          <a:latin typeface="Roboto Condensed"/>
                          <a:ea typeface="+mn-ea"/>
                          <a:cs typeface="+mn-cs"/>
                        </a:rPr>
                        <a:t>.</a:t>
                      </a:r>
                    </a:p>
                    <a:p>
                      <a:pPr algn="just">
                        <a:lnSpc>
                          <a:spcPct val="120000"/>
                        </a:lnSpc>
                      </a:pP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Cầm</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tay</a:t>
                      </a:r>
                      <a:r>
                        <a:rPr lang="en-US" sz="3400" kern="1200" dirty="0">
                          <a:solidFill>
                            <a:srgbClr val="000000"/>
                          </a:solidFill>
                          <a:latin typeface="Roboto Condensed"/>
                          <a:ea typeface="+mn-ea"/>
                          <a:cs typeface="+mn-cs"/>
                        </a:rPr>
                        <a:t> An </a:t>
                      </a:r>
                      <a:r>
                        <a:rPr lang="en-US" sz="3400" kern="1200" dirty="0" err="1">
                          <a:solidFill>
                            <a:srgbClr val="000000"/>
                          </a:solidFill>
                          <a:latin typeface="Roboto Condensed"/>
                          <a:ea typeface="+mn-ea"/>
                          <a:cs typeface="+mn-cs"/>
                        </a:rPr>
                        <a:t>trỏ</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lên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đàn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ong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cho</a:t>
                      </a:r>
                      <a:r>
                        <a:rPr lang="en-US" sz="3400" kern="1200" dirty="0">
                          <a:solidFill>
                            <a:srgbClr val="000000"/>
                          </a:solidFill>
                          <a:latin typeface="Roboto Condensed"/>
                          <a:ea typeface="+mn-ea"/>
                          <a:cs typeface="+mn-cs"/>
                        </a:rPr>
                        <a:t> An </a:t>
                      </a:r>
                      <a:r>
                        <a:rPr lang="en-US" sz="3400" kern="1200" dirty="0" err="1">
                          <a:solidFill>
                            <a:srgbClr val="000000"/>
                          </a:solidFill>
                          <a:latin typeface="Roboto Condensed"/>
                          <a:ea typeface="+mn-ea"/>
                          <a:cs typeface="+mn-cs"/>
                        </a:rPr>
                        <a:t>biết</a:t>
                      </a:r>
                      <a:r>
                        <a:rPr lang="en-US" sz="3400"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en-US" sz="3400" i="1" kern="1200" dirty="0" err="1">
                          <a:solidFill>
                            <a:srgbClr val="000000"/>
                          </a:solidFill>
                          <a:latin typeface="Roboto Condensed"/>
                          <a:ea typeface="+mn-ea"/>
                          <a:cs typeface="+mn-cs"/>
                        </a:rPr>
                        <a:t>Đó</a:t>
                      </a:r>
                      <a:r>
                        <a:rPr lang="en-US" sz="3400" i="1" kern="1200" dirty="0">
                          <a:solidFill>
                            <a:srgbClr val="000000"/>
                          </a:solidFill>
                          <a:latin typeface="Roboto Condensed"/>
                          <a:ea typeface="+mn-ea"/>
                          <a:cs typeface="+mn-cs"/>
                        </a:rPr>
                        <a:t>, con </a:t>
                      </a:r>
                      <a:r>
                        <a:rPr lang="en-US" sz="3400" i="1" kern="1200" dirty="0" err="1">
                          <a:solidFill>
                            <a:srgbClr val="000000"/>
                          </a:solidFill>
                          <a:latin typeface="Roboto Condensed"/>
                          <a:ea typeface="+mn-ea"/>
                          <a:cs typeface="+mn-cs"/>
                        </a:rPr>
                        <a:t>thấy</a:t>
                      </a:r>
                      <a:r>
                        <a:rPr lang="en-US" sz="3400" i="1" kern="1200" dirty="0">
                          <a:solidFill>
                            <a:srgbClr val="000000"/>
                          </a:solidFill>
                          <a:latin typeface="Roboto Condensed"/>
                          <a:ea typeface="+mn-ea"/>
                          <a:cs typeface="+mn-cs"/>
                        </a:rPr>
                        <a:t> </a:t>
                      </a:r>
                      <a:r>
                        <a:rPr lang="en-US" sz="3400" i="1" kern="1200" dirty="0" err="1">
                          <a:solidFill>
                            <a:srgbClr val="000000"/>
                          </a:solidFill>
                          <a:latin typeface="Roboto Condensed"/>
                          <a:ea typeface="+mn-ea"/>
                          <a:cs typeface="+mn-cs"/>
                        </a:rPr>
                        <a:t>nó</a:t>
                      </a:r>
                      <a:r>
                        <a:rPr lang="en-US" sz="3400" i="1" kern="1200" dirty="0">
                          <a:solidFill>
                            <a:srgbClr val="000000"/>
                          </a:solidFill>
                          <a:latin typeface="Roboto Condensed"/>
                          <a:ea typeface="+mn-ea"/>
                          <a:cs typeface="+mn-cs"/>
                        </a:rPr>
                        <a:t> </a:t>
                      </a:r>
                      <a:r>
                        <a:rPr lang="en-US" sz="3400" i="1" kern="1200" dirty="0" err="1">
                          <a:solidFill>
                            <a:srgbClr val="000000"/>
                          </a:solidFill>
                          <a:latin typeface="Roboto Condensed"/>
                          <a:ea typeface="+mn-ea"/>
                          <a:cs typeface="+mn-cs"/>
                        </a:rPr>
                        <a:t>chưa</a:t>
                      </a:r>
                      <a:r>
                        <a:rPr lang="en-US" sz="3400" i="1" kern="1200" dirty="0">
                          <a:solidFill>
                            <a:srgbClr val="000000"/>
                          </a:solidFill>
                          <a:latin typeface="Roboto Condensed"/>
                          <a:ea typeface="+mn-ea"/>
                          <a:cs typeface="+mn-cs"/>
                        </a:rPr>
                        <a:t>?</a:t>
                      </a:r>
                    </a:p>
                    <a:p>
                      <a:pPr algn="just">
                        <a:lnSpc>
                          <a:spcPct val="120000"/>
                        </a:lnSpc>
                      </a:pPr>
                      <a:endParaRPr lang="en-US" sz="3400" kern="1200" dirty="0">
                        <a:solidFill>
                          <a:srgbClr val="000000"/>
                        </a:solidFill>
                        <a:latin typeface="Roboto Condensed"/>
                        <a:ea typeface="+mn-ea"/>
                        <a:cs typeface="+mn-cs"/>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3400" kern="1200" dirty="0" err="1">
                          <a:solidFill>
                            <a:srgbClr val="000000"/>
                          </a:solidFill>
                          <a:latin typeface="Roboto Condensed"/>
                          <a:ea typeface="+mn-ea"/>
                          <a:cs typeface="+mn-cs"/>
                        </a:rPr>
                        <a:t>Hành</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động</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ân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cần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quan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tâm</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chỉ</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bảo</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cẩn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thận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cho</a:t>
                      </a:r>
                      <a:r>
                        <a:rPr lang="en-US" sz="3400" kern="1200" dirty="0">
                          <a:solidFill>
                            <a:srgbClr val="000000"/>
                          </a:solidFill>
                          <a:latin typeface="Roboto Condensed"/>
                          <a:ea typeface="+mn-ea"/>
                          <a:cs typeface="+mn-cs"/>
                        </a:rPr>
                        <a:t> An </a:t>
                      </a:r>
                      <a:r>
                        <a:rPr lang="en-US" sz="3400" kern="1200" dirty="0" err="1">
                          <a:solidFill>
                            <a:srgbClr val="000000"/>
                          </a:solidFill>
                          <a:latin typeface="Roboto Condensed"/>
                          <a:ea typeface="+mn-ea"/>
                          <a:cs typeface="+mn-cs"/>
                        </a:rPr>
                        <a:t>vì</a:t>
                      </a:r>
                      <a:r>
                        <a:rPr lang="en-US" sz="3400" kern="1200" dirty="0">
                          <a:solidFill>
                            <a:srgbClr val="000000"/>
                          </a:solidFill>
                          <a:latin typeface="Roboto Condensed"/>
                          <a:ea typeface="+mn-ea"/>
                          <a:cs typeface="+mn-cs"/>
                        </a:rPr>
                        <a:t> An </a:t>
                      </a:r>
                      <a:r>
                        <a:rPr lang="en-US" sz="3400" kern="1200" dirty="0" err="1">
                          <a:solidFill>
                            <a:srgbClr val="000000"/>
                          </a:solidFill>
                          <a:latin typeface="Roboto Condensed"/>
                          <a:ea typeface="+mn-ea"/>
                          <a:cs typeface="+mn-cs"/>
                        </a:rPr>
                        <a:t>là</a:t>
                      </a:r>
                      <a:r>
                        <a:rPr lang="en-US" sz="3400" kern="1200" dirty="0">
                          <a:solidFill>
                            <a:srgbClr val="000000"/>
                          </a:solidFill>
                          <a:latin typeface="Roboto Condensed"/>
                          <a:ea typeface="+mn-ea"/>
                          <a:cs typeface="+mn-cs"/>
                        </a:rPr>
                        <a:t> con </a:t>
                      </a:r>
                      <a:r>
                        <a:rPr lang="en-US" sz="3400" kern="1200" dirty="0" err="1">
                          <a:solidFill>
                            <a:srgbClr val="000000"/>
                          </a:solidFill>
                          <a:latin typeface="Roboto Condensed"/>
                          <a:ea typeface="+mn-ea"/>
                          <a:cs typeface="+mn-cs"/>
                        </a:rPr>
                        <a:t>nuôi</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chưa</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quen</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đi</a:t>
                      </a:r>
                      <a:r>
                        <a:rPr lang="en-US" sz="3400" kern="1200" dirty="0">
                          <a:solidFill>
                            <a:srgbClr val="000000"/>
                          </a:solidFill>
                          <a:latin typeface="Roboto Condensed"/>
                          <a:ea typeface="+mn-ea"/>
                          <a:cs typeface="+mn-cs"/>
                        </a:rPr>
                        <a:t> </a:t>
                      </a:r>
                      <a:r>
                        <a:rPr lang="en-US" sz="3400" kern="1200" dirty="0" err="1">
                          <a:solidFill>
                            <a:srgbClr val="000000"/>
                          </a:solidFill>
                          <a:latin typeface="Roboto Condensed"/>
                          <a:ea typeface="+mn-ea"/>
                          <a:cs typeface="+mn-cs"/>
                        </a:rPr>
                        <a:t>rừng</a:t>
                      </a:r>
                      <a:r>
                        <a:rPr lang="en-US" sz="3400"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51741">
                <a:tc gridSpan="4">
                  <a:txBody>
                    <a:bodyPr/>
                    <a:lstStyle/>
                    <a:p>
                      <a:pPr algn="l">
                        <a:lnSpc>
                          <a:spcPct val="120000"/>
                        </a:lnSpc>
                        <a:defRPr/>
                      </a:pPr>
                      <a:r>
                        <a:rPr lang="en-US" sz="3400" dirty="0" err="1">
                          <a:solidFill>
                            <a:srgbClr val="000000"/>
                          </a:solidFill>
                          <a:latin typeface="Roboto Condensed Bold"/>
                        </a:rPr>
                        <a:t>Nhận</a:t>
                      </a:r>
                      <a:r>
                        <a:rPr lang="en-US" sz="3400" dirty="0">
                          <a:solidFill>
                            <a:srgbClr val="000000"/>
                          </a:solidFill>
                          <a:latin typeface="Roboto Condensed Bold"/>
                        </a:rPr>
                        <a:t> </a:t>
                      </a:r>
                      <a:r>
                        <a:rPr lang="en-US" sz="3400" dirty="0" err="1">
                          <a:solidFill>
                            <a:srgbClr val="000000"/>
                          </a:solidFill>
                          <a:latin typeface="Roboto Condensed Bold"/>
                        </a:rPr>
                        <a:t>xét</a:t>
                      </a:r>
                      <a:r>
                        <a:rPr lang="en-US" sz="3400" dirty="0">
                          <a:solidFill>
                            <a:srgbClr val="000000"/>
                          </a:solidFill>
                          <a:latin typeface="Roboto Condensed Bold"/>
                        </a:rPr>
                        <a:t> </a:t>
                      </a:r>
                      <a:r>
                        <a:rPr lang="en-US" sz="3400" dirty="0" err="1">
                          <a:solidFill>
                            <a:srgbClr val="000000"/>
                          </a:solidFill>
                          <a:latin typeface="Roboto Condensed Bold"/>
                        </a:rPr>
                        <a:t>chung</a:t>
                      </a:r>
                      <a:r>
                        <a:rPr lang="en-US" sz="3400" dirty="0">
                          <a:solidFill>
                            <a:srgbClr val="000000"/>
                          </a:solidFill>
                          <a:latin typeface="Roboto Condensed Bold"/>
                        </a:rPr>
                        <a:t>: </a:t>
                      </a:r>
                      <a:r>
                        <a:rPr lang="en-US" sz="3400" dirty="0" err="1">
                          <a:solidFill>
                            <a:srgbClr val="000000"/>
                          </a:solidFill>
                          <a:latin typeface="Roboto Condensed Bold"/>
                        </a:rPr>
                        <a:t>Tía</a:t>
                      </a:r>
                      <a:r>
                        <a:rPr lang="en-US" sz="3400" dirty="0">
                          <a:solidFill>
                            <a:srgbClr val="000000"/>
                          </a:solidFill>
                          <a:latin typeface="Roboto Condensed Bold"/>
                        </a:rPr>
                        <a:t> </a:t>
                      </a:r>
                      <a:r>
                        <a:rPr lang="en-US" sz="3400" dirty="0" err="1">
                          <a:solidFill>
                            <a:srgbClr val="000000"/>
                          </a:solidFill>
                          <a:latin typeface="Roboto Condensed Bold"/>
                        </a:rPr>
                        <a:t>nuôi</a:t>
                      </a:r>
                      <a:r>
                        <a:rPr lang="en-US" sz="3400" dirty="0">
                          <a:solidFill>
                            <a:srgbClr val="000000"/>
                          </a:solidFill>
                          <a:latin typeface="Roboto Condensed Bold"/>
                        </a:rPr>
                        <a:t> </a:t>
                      </a:r>
                      <a:r>
                        <a:rPr lang="en-US" sz="3400" dirty="0" err="1">
                          <a:solidFill>
                            <a:srgbClr val="000000"/>
                          </a:solidFill>
                          <a:latin typeface="Roboto Condensed Bold"/>
                        </a:rPr>
                        <a:t>của</a:t>
                      </a:r>
                      <a:r>
                        <a:rPr lang="en-US" sz="3400" dirty="0">
                          <a:solidFill>
                            <a:srgbClr val="000000"/>
                          </a:solidFill>
                          <a:latin typeface="Roboto Condensed Bold"/>
                        </a:rPr>
                        <a:t> An </a:t>
                      </a:r>
                      <a:r>
                        <a:rPr lang="en-US" sz="3400" dirty="0" err="1">
                          <a:solidFill>
                            <a:srgbClr val="000000"/>
                          </a:solidFill>
                          <a:latin typeface="Roboto Condensed Bold"/>
                        </a:rPr>
                        <a:t>là</a:t>
                      </a:r>
                      <a:r>
                        <a:rPr lang="en-US" sz="3400" dirty="0">
                          <a:solidFill>
                            <a:srgbClr val="000000"/>
                          </a:solidFill>
                          <a:latin typeface="Roboto Condensed Bold"/>
                        </a:rPr>
                        <a:t> </a:t>
                      </a:r>
                      <a:r>
                        <a:rPr lang="en-US" sz="3400" dirty="0" err="1">
                          <a:solidFill>
                            <a:srgbClr val="000000"/>
                          </a:solidFill>
                          <a:latin typeface="Roboto Condensed Bold"/>
                        </a:rPr>
                        <a:t>người</a:t>
                      </a:r>
                      <a:r>
                        <a:rPr lang="en-US" sz="3400" dirty="0">
                          <a:solidFill>
                            <a:srgbClr val="000000"/>
                          </a:solidFill>
                          <a:latin typeface="Roboto Condensed Bold"/>
                        </a:rPr>
                        <a:t> </a:t>
                      </a:r>
                      <a:r>
                        <a:rPr lang="en-US" sz="3400" dirty="0" err="1">
                          <a:solidFill>
                            <a:srgbClr val="000000"/>
                          </a:solidFill>
                          <a:latin typeface="Roboto Condensed Bold"/>
                        </a:rPr>
                        <a:t>khỏe</a:t>
                      </a:r>
                      <a:r>
                        <a:rPr lang="en-US" sz="3400" dirty="0">
                          <a:solidFill>
                            <a:srgbClr val="000000"/>
                          </a:solidFill>
                          <a:latin typeface="Roboto Condensed Bold"/>
                        </a:rPr>
                        <a:t> </a:t>
                      </a:r>
                      <a:r>
                        <a:rPr lang="en-US" sz="3400" dirty="0" err="1">
                          <a:solidFill>
                            <a:srgbClr val="000000"/>
                          </a:solidFill>
                          <a:latin typeface="Roboto Condensed Bold"/>
                        </a:rPr>
                        <a:t>mạnh</a:t>
                      </a:r>
                      <a:r>
                        <a:rPr lang="en-US" sz="3400" dirty="0">
                          <a:solidFill>
                            <a:srgbClr val="000000"/>
                          </a:solidFill>
                          <a:latin typeface="Roboto Condensed Bold"/>
                        </a:rPr>
                        <a:t>, </a:t>
                      </a:r>
                      <a:r>
                        <a:rPr lang="en-US" sz="3400" dirty="0" err="1">
                          <a:solidFill>
                            <a:srgbClr val="000000"/>
                          </a:solidFill>
                          <a:latin typeface="Roboto Condensed Bold"/>
                        </a:rPr>
                        <a:t>rắn</a:t>
                      </a:r>
                      <a:r>
                        <a:rPr lang="en-US" sz="3400" dirty="0">
                          <a:solidFill>
                            <a:srgbClr val="000000"/>
                          </a:solidFill>
                          <a:latin typeface="Roboto Condensed Bold"/>
                        </a:rPr>
                        <a:t> </a:t>
                      </a:r>
                      <a:r>
                        <a:rPr lang="en-US" sz="3400" dirty="0" err="1">
                          <a:solidFill>
                            <a:srgbClr val="000000"/>
                          </a:solidFill>
                          <a:latin typeface="Roboto Condensed Bold"/>
                        </a:rPr>
                        <a:t>rỏi</a:t>
                      </a:r>
                      <a:r>
                        <a:rPr lang="en-US" sz="3400" dirty="0">
                          <a:solidFill>
                            <a:srgbClr val="000000"/>
                          </a:solidFill>
                          <a:latin typeface="Roboto Condensed Bold"/>
                        </a:rPr>
                        <a:t>, </a:t>
                      </a:r>
                      <a:r>
                        <a:rPr lang="en-US" sz="3400" dirty="0" err="1">
                          <a:solidFill>
                            <a:srgbClr val="000000"/>
                          </a:solidFill>
                          <a:latin typeface="Roboto Condensed Bold"/>
                        </a:rPr>
                        <a:t>trong</a:t>
                      </a:r>
                      <a:r>
                        <a:rPr lang="en-US" sz="3400" dirty="0">
                          <a:solidFill>
                            <a:srgbClr val="000000"/>
                          </a:solidFill>
                          <a:latin typeface="Roboto Condensed Bold"/>
                        </a:rPr>
                        <a:t> </a:t>
                      </a:r>
                      <a:r>
                        <a:rPr lang="en-US" sz="3400" dirty="0" err="1">
                          <a:solidFill>
                            <a:srgbClr val="000000"/>
                          </a:solidFill>
                          <a:latin typeface="Roboto Condensed Bold"/>
                        </a:rPr>
                        <a:t>công</a:t>
                      </a:r>
                      <a:r>
                        <a:rPr lang="en-US" sz="3400" dirty="0">
                          <a:solidFill>
                            <a:srgbClr val="000000"/>
                          </a:solidFill>
                          <a:latin typeface="Roboto Condensed Bold"/>
                        </a:rPr>
                        <a:t> </a:t>
                      </a:r>
                      <a:r>
                        <a:rPr lang="en-US" sz="3400" dirty="0" err="1">
                          <a:solidFill>
                            <a:srgbClr val="000000"/>
                          </a:solidFill>
                          <a:latin typeface="Roboto Condensed Bold"/>
                        </a:rPr>
                        <a:t>việc</a:t>
                      </a:r>
                      <a:r>
                        <a:rPr lang="en-US" sz="3400" dirty="0">
                          <a:solidFill>
                            <a:srgbClr val="000000"/>
                          </a:solidFill>
                          <a:latin typeface="Roboto Condensed Bold"/>
                        </a:rPr>
                        <a:t> </a:t>
                      </a:r>
                      <a:r>
                        <a:rPr lang="en-US" sz="3400" dirty="0" err="1">
                          <a:solidFill>
                            <a:srgbClr val="000000"/>
                          </a:solidFill>
                          <a:latin typeface="Roboto Condensed Bold"/>
                        </a:rPr>
                        <a:t>thì</a:t>
                      </a:r>
                      <a:r>
                        <a:rPr lang="en-US" sz="3400" dirty="0">
                          <a:solidFill>
                            <a:srgbClr val="000000"/>
                          </a:solidFill>
                          <a:latin typeface="Roboto Condensed Bold"/>
                        </a:rPr>
                        <a:t> </a:t>
                      </a:r>
                      <a:r>
                        <a:rPr lang="en-US" sz="3400" dirty="0" err="1">
                          <a:solidFill>
                            <a:srgbClr val="000000"/>
                          </a:solidFill>
                          <a:latin typeface="Roboto Condensed Bold"/>
                        </a:rPr>
                        <a:t>thành</a:t>
                      </a:r>
                      <a:r>
                        <a:rPr lang="en-US" sz="3400" dirty="0">
                          <a:solidFill>
                            <a:srgbClr val="000000"/>
                          </a:solidFill>
                          <a:latin typeface="Roboto Condensed Bold"/>
                        </a:rPr>
                        <a:t> </a:t>
                      </a:r>
                      <a:r>
                        <a:rPr lang="en-US" sz="3400" dirty="0" err="1">
                          <a:solidFill>
                            <a:srgbClr val="000000"/>
                          </a:solidFill>
                          <a:latin typeface="Roboto Condensed Bold"/>
                        </a:rPr>
                        <a:t>thục</a:t>
                      </a:r>
                      <a:r>
                        <a:rPr lang="en-US" sz="3400" dirty="0">
                          <a:solidFill>
                            <a:srgbClr val="000000"/>
                          </a:solidFill>
                          <a:latin typeface="Roboto Condensed Bold"/>
                        </a:rPr>
                        <a:t>, </a:t>
                      </a:r>
                      <a:r>
                        <a:rPr lang="en-US" sz="3400" dirty="0" err="1">
                          <a:solidFill>
                            <a:srgbClr val="000000"/>
                          </a:solidFill>
                          <a:latin typeface="Roboto Condensed Bold"/>
                        </a:rPr>
                        <a:t>khéo</a:t>
                      </a:r>
                      <a:r>
                        <a:rPr lang="en-US" sz="3400" dirty="0">
                          <a:solidFill>
                            <a:srgbClr val="000000"/>
                          </a:solidFill>
                          <a:latin typeface="Roboto Condensed Bold"/>
                        </a:rPr>
                        <a:t> </a:t>
                      </a:r>
                      <a:r>
                        <a:rPr lang="en-US" sz="3400" dirty="0" err="1">
                          <a:solidFill>
                            <a:srgbClr val="000000"/>
                          </a:solidFill>
                          <a:latin typeface="Roboto Condensed Bold"/>
                        </a:rPr>
                        <a:t>léo</a:t>
                      </a:r>
                      <a:r>
                        <a:rPr lang="en-US" sz="3400" dirty="0">
                          <a:solidFill>
                            <a:srgbClr val="000000"/>
                          </a:solidFill>
                          <a:latin typeface="Roboto Condensed Bold"/>
                        </a:rPr>
                        <a:t>, </a:t>
                      </a:r>
                      <a:r>
                        <a:rPr lang="en-US" sz="3400" dirty="0" err="1">
                          <a:solidFill>
                            <a:srgbClr val="000000"/>
                          </a:solidFill>
                          <a:latin typeface="Roboto Condensed Bold"/>
                        </a:rPr>
                        <a:t>đối</a:t>
                      </a:r>
                      <a:r>
                        <a:rPr lang="en-US" sz="3400" dirty="0">
                          <a:solidFill>
                            <a:srgbClr val="000000"/>
                          </a:solidFill>
                          <a:latin typeface="Roboto Condensed Bold"/>
                        </a:rPr>
                        <a:t> </a:t>
                      </a:r>
                      <a:r>
                        <a:rPr lang="en-US" sz="3400" dirty="0" err="1">
                          <a:solidFill>
                            <a:srgbClr val="000000"/>
                          </a:solidFill>
                          <a:latin typeface="Roboto Condensed Bold"/>
                        </a:rPr>
                        <a:t>với</a:t>
                      </a:r>
                      <a:r>
                        <a:rPr lang="en-US" sz="3400" dirty="0">
                          <a:solidFill>
                            <a:srgbClr val="000000"/>
                          </a:solidFill>
                          <a:latin typeface="Roboto Condensed Bold"/>
                        </a:rPr>
                        <a:t> An </a:t>
                      </a:r>
                      <a:r>
                        <a:rPr lang="en-US" sz="3400" dirty="0" err="1">
                          <a:solidFill>
                            <a:srgbClr val="000000"/>
                          </a:solidFill>
                          <a:latin typeface="Roboto Condensed Bold"/>
                        </a:rPr>
                        <a:t>thì</a:t>
                      </a:r>
                      <a:r>
                        <a:rPr lang="en-US" sz="3400" dirty="0">
                          <a:solidFill>
                            <a:srgbClr val="000000"/>
                          </a:solidFill>
                          <a:latin typeface="Roboto Condensed Bold"/>
                        </a:rPr>
                        <a:t> </a:t>
                      </a:r>
                      <a:r>
                        <a:rPr lang="en-US" sz="3400" dirty="0" err="1">
                          <a:solidFill>
                            <a:srgbClr val="000000"/>
                          </a:solidFill>
                          <a:latin typeface="Roboto Condensed Bold"/>
                        </a:rPr>
                        <a:t>ân</a:t>
                      </a:r>
                      <a:r>
                        <a:rPr lang="en-US" sz="3400" dirty="0">
                          <a:solidFill>
                            <a:srgbClr val="000000"/>
                          </a:solidFill>
                          <a:latin typeface="Roboto Condensed Bold"/>
                        </a:rPr>
                        <a:t> </a:t>
                      </a:r>
                      <a:r>
                        <a:rPr lang="en-US" sz="3400" dirty="0" err="1">
                          <a:solidFill>
                            <a:srgbClr val="000000"/>
                          </a:solidFill>
                          <a:latin typeface="Roboto Condensed Bold"/>
                        </a:rPr>
                        <a:t>cần</a:t>
                      </a:r>
                      <a:r>
                        <a:rPr lang="en-US" sz="3400" dirty="0">
                          <a:solidFill>
                            <a:srgbClr val="000000"/>
                          </a:solidFill>
                          <a:latin typeface="Roboto Condensed Bold"/>
                        </a:rPr>
                        <a:t>, </a:t>
                      </a:r>
                      <a:r>
                        <a:rPr lang="en-US" sz="3400" dirty="0" err="1">
                          <a:solidFill>
                            <a:srgbClr val="000000"/>
                          </a:solidFill>
                          <a:latin typeface="Roboto Condensed Bold"/>
                        </a:rPr>
                        <a:t>yêu</a:t>
                      </a:r>
                      <a:r>
                        <a:rPr lang="en-US" sz="3400" dirty="0">
                          <a:solidFill>
                            <a:srgbClr val="000000"/>
                          </a:solidFill>
                          <a:latin typeface="Roboto Condensed Bold"/>
                        </a:rPr>
                        <a:t> </a:t>
                      </a:r>
                      <a:r>
                        <a:rPr lang="en-US" sz="3400" dirty="0" err="1">
                          <a:solidFill>
                            <a:srgbClr val="000000"/>
                          </a:solidFill>
                          <a:latin typeface="Roboto Condensed Bold"/>
                        </a:rPr>
                        <a:t>thương</a:t>
                      </a:r>
                      <a:r>
                        <a:rPr lang="en-US" sz="3400" dirty="0">
                          <a:solidFill>
                            <a:srgbClr val="000000"/>
                          </a:solidFill>
                          <a:latin typeface="Roboto Condensed Bold"/>
                        </a:rPr>
                        <a:t>.</a:t>
                      </a:r>
                      <a:endParaRPr lang="en-US" sz="34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799">
                          <a:solidFill>
                            <a:srgbClr val="000000"/>
                          </a:solidFill>
                          <a:latin typeface="Roboto Condensed Bold"/>
                        </a:rPr>
                        <a:t>Nhận xét chung: Tía nuôi của An là người khỏe mạnh, rắn rỏi, trong công việc thì thành thục, khéo léo, đối với An thì ân cần, yêu thương.</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799">
                          <a:solidFill>
                            <a:srgbClr val="000000"/>
                          </a:solidFill>
                          <a:latin typeface="Roboto Condensed Bold"/>
                        </a:rPr>
                        <a:t>Nhận xét chung: Tía nuôi của An là người khỏe mạnh, rắn rỏi, trong công việc thì thành thục, khéo léo, đối với An thì ân cần, yêu thương.</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799">
                          <a:solidFill>
                            <a:srgbClr val="000000"/>
                          </a:solidFill>
                          <a:latin typeface="Roboto Condensed Bold"/>
                        </a:rPr>
                        <a:t>Nhận xét chung: Tía nuôi của An là người khỏe mạnh, rắn rỏi, trong công việc thì thành thục, khéo léo, đối với An thì ân cần, yêu thương.</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extLst>
                  <a:ext uri="{0D108BD9-81ED-4DB2-BD59-A6C34878D82A}">
                    <a16:rowId xmlns:a16="http://schemas.microsoft.com/office/drawing/2014/main" val="10003"/>
                  </a:ext>
                </a:extLst>
              </a:tr>
            </a:tbl>
          </a:graphicData>
        </a:graphic>
      </p:graphicFrame>
      <p:sp>
        <p:nvSpPr>
          <p:cNvPr id="10" name="TextBox 10"/>
          <p:cNvSpPr txBox="1"/>
          <p:nvPr/>
        </p:nvSpPr>
        <p:spPr>
          <a:xfrm>
            <a:off x="1009616" y="1956033"/>
            <a:ext cx="11849632" cy="602729"/>
          </a:xfrm>
          <a:prstGeom prst="rect">
            <a:avLst/>
          </a:prstGeom>
        </p:spPr>
        <p:txBody>
          <a:bodyPr lIns="0" tIns="0" rIns="0" bIns="0" rtlCol="0" anchor="t">
            <a:spAutoFit/>
          </a:bodyPr>
          <a:lstStyle/>
          <a:p>
            <a:pPr>
              <a:lnSpc>
                <a:spcPts val="4670"/>
              </a:lnSpc>
              <a:spcBef>
                <a:spcPct val="0"/>
              </a:spcBef>
            </a:pPr>
            <a:r>
              <a:rPr lang="en-US" sz="3408" spc="74" dirty="0" smtClean="0">
                <a:solidFill>
                  <a:srgbClr val="29854D"/>
                </a:solidFill>
                <a:latin typeface="Roboto Condensed Bold"/>
              </a:rPr>
              <a:t>a. </a:t>
            </a:r>
            <a:r>
              <a:rPr lang="en-US" sz="3408" spc="74" dirty="0" err="1" smtClean="0">
                <a:solidFill>
                  <a:srgbClr val="29854D"/>
                </a:solidFill>
                <a:latin typeface="Roboto Condensed Bold"/>
              </a:rPr>
              <a:t>Nhân</a:t>
            </a:r>
            <a:r>
              <a:rPr lang="en-US" sz="3408" spc="74" dirty="0" smtClean="0">
                <a:solidFill>
                  <a:srgbClr val="29854D"/>
                </a:solidFill>
                <a:latin typeface="Roboto Condensed Bold"/>
              </a:rPr>
              <a:t> </a:t>
            </a:r>
            <a:r>
              <a:rPr lang="en-US" sz="3408" spc="74" dirty="0" err="1">
                <a:solidFill>
                  <a:srgbClr val="29854D"/>
                </a:solidFill>
                <a:latin typeface="Roboto Condensed Bold"/>
              </a:rPr>
              <a:t>vật</a:t>
            </a:r>
            <a:r>
              <a:rPr lang="en-US" sz="3408" spc="74" dirty="0">
                <a:solidFill>
                  <a:srgbClr val="29854D"/>
                </a:solidFill>
                <a:latin typeface="Roboto Condensed Bold"/>
              </a:rPr>
              <a:t> </a:t>
            </a:r>
            <a:r>
              <a:rPr lang="en-US" sz="3408" spc="74" dirty="0" err="1">
                <a:solidFill>
                  <a:srgbClr val="29854D"/>
                </a:solidFill>
                <a:latin typeface="Roboto Condensed Bold"/>
              </a:rPr>
              <a:t>tía</a:t>
            </a:r>
            <a:r>
              <a:rPr lang="en-US" sz="3408" spc="74" dirty="0">
                <a:solidFill>
                  <a:srgbClr val="29854D"/>
                </a:solidFill>
                <a:latin typeface="Roboto Condensed Bold"/>
              </a:rPr>
              <a:t> </a:t>
            </a:r>
            <a:r>
              <a:rPr lang="en-US" sz="3408" spc="74" dirty="0" err="1">
                <a:solidFill>
                  <a:srgbClr val="29854D"/>
                </a:solidFill>
                <a:latin typeface="Roboto Condensed Bold"/>
              </a:rPr>
              <a:t>nuôi</a:t>
            </a:r>
            <a:r>
              <a:rPr lang="en-US" sz="3408" spc="74" dirty="0">
                <a:solidFill>
                  <a:srgbClr val="29854D"/>
                </a:solidFill>
                <a:latin typeface="Roboto Condensed Bold"/>
              </a:rPr>
              <a:t> </a:t>
            </a:r>
            <a:r>
              <a:rPr lang="en-US" sz="3408" spc="74" dirty="0" err="1">
                <a:solidFill>
                  <a:srgbClr val="29854D"/>
                </a:solidFill>
                <a:latin typeface="Roboto Condensed Bold"/>
              </a:rPr>
              <a:t>của</a:t>
            </a:r>
            <a:r>
              <a:rPr lang="en-US" sz="3408" spc="74" dirty="0">
                <a:solidFill>
                  <a:srgbClr val="29854D"/>
                </a:solidFill>
                <a:latin typeface="Roboto Condensed Bold"/>
              </a:rPr>
              <a:t> An:</a:t>
            </a:r>
          </a:p>
        </p:txBody>
      </p:sp>
      <p:grpSp>
        <p:nvGrpSpPr>
          <p:cNvPr id="11" name="Group 14">
            <a:extLst>
              <a:ext uri="{FF2B5EF4-FFF2-40B4-BE49-F238E27FC236}">
                <a16:creationId xmlns:a16="http://schemas.microsoft.com/office/drawing/2014/main" id="{01065339-E42D-A353-191A-5FA5B197699B}"/>
              </a:ext>
            </a:extLst>
          </p:cNvPr>
          <p:cNvGrpSpPr/>
          <p:nvPr/>
        </p:nvGrpSpPr>
        <p:grpSpPr>
          <a:xfrm>
            <a:off x="511312" y="370110"/>
            <a:ext cx="17170844" cy="649065"/>
            <a:chOff x="0" y="0"/>
            <a:chExt cx="22894459" cy="865420"/>
          </a:xfrm>
        </p:grpSpPr>
        <p:grpSp>
          <p:nvGrpSpPr>
            <p:cNvPr id="12" name="Group 15">
              <a:extLst>
                <a:ext uri="{FF2B5EF4-FFF2-40B4-BE49-F238E27FC236}">
                  <a16:creationId xmlns:a16="http://schemas.microsoft.com/office/drawing/2014/main" id="{6A114C3D-6621-3FCD-83C8-D1DB7DCCB22A}"/>
                </a:ext>
              </a:extLst>
            </p:cNvPr>
            <p:cNvGrpSpPr/>
            <p:nvPr/>
          </p:nvGrpSpPr>
          <p:grpSpPr>
            <a:xfrm>
              <a:off x="0" y="0"/>
              <a:ext cx="22894459" cy="865420"/>
              <a:chOff x="0" y="0"/>
              <a:chExt cx="4522362" cy="170947"/>
            </a:xfrm>
          </p:grpSpPr>
          <p:sp>
            <p:nvSpPr>
              <p:cNvPr id="15" name="Freeform 16">
                <a:extLst>
                  <a:ext uri="{FF2B5EF4-FFF2-40B4-BE49-F238E27FC236}">
                    <a16:creationId xmlns:a16="http://schemas.microsoft.com/office/drawing/2014/main" id="{471C5121-806A-BB02-6AA6-361BD80D12DC}"/>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16" name="TextBox 17">
                <a:extLst>
                  <a:ext uri="{FF2B5EF4-FFF2-40B4-BE49-F238E27FC236}">
                    <a16:creationId xmlns:a16="http://schemas.microsoft.com/office/drawing/2014/main" id="{EB0444A8-7478-6F8D-6904-D8C7F7D2A95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2">
              <a:extLst>
                <a:ext uri="{FF2B5EF4-FFF2-40B4-BE49-F238E27FC236}">
                  <a16:creationId xmlns:a16="http://schemas.microsoft.com/office/drawing/2014/main" id="{557533FB-FEBC-968E-BABF-AC94317E4BA5}"/>
                </a:ext>
              </a:extLst>
            </p:cNvPr>
            <p:cNvSpPr txBox="1"/>
            <p:nvPr/>
          </p:nvSpPr>
          <p:spPr>
            <a:xfrm>
              <a:off x="981799" y="121939"/>
              <a:ext cx="1250401" cy="614724"/>
            </a:xfrm>
            <a:prstGeom prst="rect">
              <a:avLst/>
            </a:prstGeom>
          </p:spPr>
          <p:txBody>
            <a:bodyPr lIns="0" tIns="0" rIns="0" bIns="0" rtlCol="0" anchor="t">
              <a:spAutoFit/>
            </a:bodyPr>
            <a:lstStyle/>
            <a:p>
              <a:pPr>
                <a:lnSpc>
                  <a:spcPts val="3835"/>
                </a:lnSpc>
              </a:pPr>
              <a:r>
                <a:rPr lang="en-US" sz="2799" spc="61" dirty="0">
                  <a:solidFill>
                    <a:srgbClr val="446889"/>
                  </a:solidFill>
                  <a:latin typeface="SVN-HC 1 Bold"/>
                </a:rPr>
                <a:t>LỚP </a:t>
              </a:r>
            </a:p>
          </p:txBody>
        </p:sp>
        <p:sp>
          <p:nvSpPr>
            <p:cNvPr id="14" name="TextBox 13">
              <a:extLst>
                <a:ext uri="{FF2B5EF4-FFF2-40B4-BE49-F238E27FC236}">
                  <a16:creationId xmlns:a16="http://schemas.microsoft.com/office/drawing/2014/main" id="{0E8959E4-9BFB-5BA5-EFED-21FE3F410661}"/>
                </a:ext>
              </a:extLst>
            </p:cNvPr>
            <p:cNvSpPr txBox="1"/>
            <p:nvPr/>
          </p:nvSpPr>
          <p:spPr>
            <a:xfrm>
              <a:off x="16463915" y="112415"/>
              <a:ext cx="5702833" cy="613672"/>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1 Bold"/>
                </a:rPr>
                <a:t>KẾT NỐI TRI THỨC VỚ</a:t>
              </a:r>
            </a:p>
          </p:txBody>
        </p:sp>
      </p:grpSp>
      <p:sp>
        <p:nvSpPr>
          <p:cNvPr id="17" name="TextBox 9">
            <a:extLst>
              <a:ext uri="{FF2B5EF4-FFF2-40B4-BE49-F238E27FC236}">
                <a16:creationId xmlns:a16="http://schemas.microsoft.com/office/drawing/2014/main" id="{8D0FE1DC-4115-9BD0-B4A0-B18D348CA8D8}"/>
              </a:ext>
            </a:extLst>
          </p:cNvPr>
          <p:cNvSpPr txBox="1"/>
          <p:nvPr/>
        </p:nvSpPr>
        <p:spPr>
          <a:xfrm>
            <a:off x="943285" y="1135295"/>
            <a:ext cx="5308253" cy="820738"/>
          </a:xfrm>
          <a:prstGeom prst="rect">
            <a:avLst/>
          </a:prstGeom>
        </p:spPr>
        <p:txBody>
          <a:bodyPr lIns="0" tIns="0" rIns="0" bIns="0" rtlCol="0" anchor="t">
            <a:spAutoFit/>
          </a:bodyPr>
          <a:lstStyle/>
          <a:p>
            <a:pPr algn="ctr">
              <a:lnSpc>
                <a:spcPts val="6426"/>
              </a:lnSpc>
              <a:spcBef>
                <a:spcPct val="0"/>
              </a:spcBef>
            </a:pPr>
            <a:r>
              <a:rPr lang="en-US" sz="4690" spc="103" dirty="0">
                <a:solidFill>
                  <a:srgbClr val="29854D"/>
                </a:solidFill>
                <a:latin typeface="SVN-HC Green Grove" panose="02000000000000000000" pitchFamily="50" charset="0"/>
              </a:rPr>
              <a:t>3</a:t>
            </a:r>
            <a:r>
              <a:rPr lang="en-US" sz="4690" spc="103" dirty="0" smtClean="0">
                <a:solidFill>
                  <a:srgbClr val="29854D"/>
                </a:solidFill>
                <a:latin typeface="SVN-HC Green Grove" panose="02000000000000000000" pitchFamily="50" charset="0"/>
              </a:rPr>
              <a:t>. </a:t>
            </a:r>
            <a:r>
              <a:rPr lang="en-US" sz="4690" spc="103" dirty="0">
                <a:solidFill>
                  <a:srgbClr val="29854D"/>
                </a:solidFill>
                <a:latin typeface="SVN-HC Green Grove" panose="02000000000000000000" pitchFamily="50" charset="0"/>
              </a:rPr>
              <a:t>ĐẶC ĐIỂM CÁC NHÂN VẬT</a:t>
            </a:r>
          </a:p>
        </p:txBody>
      </p:sp>
      <p:grpSp>
        <p:nvGrpSpPr>
          <p:cNvPr id="18" name="Group 14">
            <a:extLst>
              <a:ext uri="{FF2B5EF4-FFF2-40B4-BE49-F238E27FC236}">
                <a16:creationId xmlns:a16="http://schemas.microsoft.com/office/drawing/2014/main" id="{7776D054-BF26-2960-27C2-B4216165F332}"/>
              </a:ext>
            </a:extLst>
          </p:cNvPr>
          <p:cNvGrpSpPr/>
          <p:nvPr/>
        </p:nvGrpSpPr>
        <p:grpSpPr>
          <a:xfrm>
            <a:off x="511312" y="303849"/>
            <a:ext cx="17170844" cy="649065"/>
            <a:chOff x="0" y="0"/>
            <a:chExt cx="22894459" cy="865420"/>
          </a:xfrm>
        </p:grpSpPr>
        <p:grpSp>
          <p:nvGrpSpPr>
            <p:cNvPr id="19" name="Group 15">
              <a:extLst>
                <a:ext uri="{FF2B5EF4-FFF2-40B4-BE49-F238E27FC236}">
                  <a16:creationId xmlns:a16="http://schemas.microsoft.com/office/drawing/2014/main" id="{64A5FA95-1484-647E-CD25-2E2A269C0E0A}"/>
                </a:ext>
              </a:extLst>
            </p:cNvPr>
            <p:cNvGrpSpPr/>
            <p:nvPr/>
          </p:nvGrpSpPr>
          <p:grpSpPr>
            <a:xfrm>
              <a:off x="0" y="0"/>
              <a:ext cx="22894459" cy="865420"/>
              <a:chOff x="0" y="0"/>
              <a:chExt cx="4522362" cy="170947"/>
            </a:xfrm>
          </p:grpSpPr>
          <p:sp>
            <p:nvSpPr>
              <p:cNvPr id="22" name="Freeform 16">
                <a:extLst>
                  <a:ext uri="{FF2B5EF4-FFF2-40B4-BE49-F238E27FC236}">
                    <a16:creationId xmlns:a16="http://schemas.microsoft.com/office/drawing/2014/main" id="{342321FB-B185-C430-13F0-8D292823EF5D}"/>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23" name="TextBox 17">
                <a:extLst>
                  <a:ext uri="{FF2B5EF4-FFF2-40B4-BE49-F238E27FC236}">
                    <a16:creationId xmlns:a16="http://schemas.microsoft.com/office/drawing/2014/main" id="{63A2C1CE-23DE-F272-8A16-C756C5803F3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SVN-HC Green Grove" panose="02000000000000000000" pitchFamily="50" charset="0"/>
                </a:endParaRPr>
              </a:p>
            </p:txBody>
          </p:sp>
        </p:grpSp>
        <p:sp>
          <p:nvSpPr>
            <p:cNvPr id="20" name="TextBox 12">
              <a:extLst>
                <a:ext uri="{FF2B5EF4-FFF2-40B4-BE49-F238E27FC236}">
                  <a16:creationId xmlns:a16="http://schemas.microsoft.com/office/drawing/2014/main" id="{9F847473-C194-7ADA-D721-D8DC6885C66A}"/>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21" name="TextBox 13">
              <a:extLst>
                <a:ext uri="{FF2B5EF4-FFF2-40B4-BE49-F238E27FC236}">
                  <a16:creationId xmlns:a16="http://schemas.microsoft.com/office/drawing/2014/main" id="{DB2A160B-E790-C00A-67CF-92EE4A45DE50}"/>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A93"/>
        </a:solidFill>
        <a:effectLst/>
      </p:bgPr>
    </p:bg>
    <p:spTree>
      <p:nvGrpSpPr>
        <p:cNvPr id="1" name=""/>
        <p:cNvGrpSpPr/>
        <p:nvPr/>
      </p:nvGrpSpPr>
      <p:grpSpPr>
        <a:xfrm>
          <a:off x="0" y="0"/>
          <a:ext cx="0" cy="0"/>
          <a:chOff x="0" y="0"/>
          <a:chExt cx="0" cy="0"/>
        </a:xfrm>
      </p:grpSpPr>
      <p:graphicFrame>
        <p:nvGraphicFramePr>
          <p:cNvPr id="8" name="Table 8"/>
          <p:cNvGraphicFramePr>
            <a:graphicFrameLocks noGrp="1"/>
          </p:cNvGraphicFramePr>
          <p:nvPr>
            <p:extLst>
              <p:ext uri="{D42A27DB-BD31-4B8C-83A1-F6EECF244321}">
                <p14:modId xmlns:p14="http://schemas.microsoft.com/office/powerpoint/2010/main" val="4144641255"/>
              </p:ext>
            </p:extLst>
          </p:nvPr>
        </p:nvGraphicFramePr>
        <p:xfrm>
          <a:off x="1028700" y="2007108"/>
          <a:ext cx="16482768" cy="8329192"/>
        </p:xfrm>
        <a:graphic>
          <a:graphicData uri="http://schemas.openxmlformats.org/drawingml/2006/table">
            <a:tbl>
              <a:tblPr/>
              <a:tblGrid>
                <a:gridCol w="1784654">
                  <a:extLst>
                    <a:ext uri="{9D8B030D-6E8A-4147-A177-3AD203B41FA5}">
                      <a16:colId xmlns:a16="http://schemas.microsoft.com/office/drawing/2014/main" val="20000"/>
                    </a:ext>
                  </a:extLst>
                </a:gridCol>
                <a:gridCol w="11055046">
                  <a:extLst>
                    <a:ext uri="{9D8B030D-6E8A-4147-A177-3AD203B41FA5}">
                      <a16:colId xmlns:a16="http://schemas.microsoft.com/office/drawing/2014/main" val="20001"/>
                    </a:ext>
                  </a:extLst>
                </a:gridCol>
                <a:gridCol w="3643068">
                  <a:extLst>
                    <a:ext uri="{9D8B030D-6E8A-4147-A177-3AD203B41FA5}">
                      <a16:colId xmlns:a16="http://schemas.microsoft.com/office/drawing/2014/main" val="20002"/>
                    </a:ext>
                  </a:extLst>
                </a:gridCol>
              </a:tblGrid>
              <a:tr h="688269">
                <a:tc>
                  <a:txBody>
                    <a:bodyPr/>
                    <a:lstStyle/>
                    <a:p>
                      <a:endParaRPr lang="en-US"/>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defRPr/>
                      </a:pPr>
                      <a:r>
                        <a:rPr lang="en-US" sz="2599" dirty="0">
                          <a:solidFill>
                            <a:srgbClr val="56A071"/>
                          </a:solidFill>
                          <a:latin typeface="Roboto Condensed Bold"/>
                        </a:rPr>
                        <a:t>CHI TIẾT MIÊU TẢ</a:t>
                      </a:r>
                      <a:endParaRPr lang="en-US" sz="1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defRPr/>
                      </a:pPr>
                      <a:r>
                        <a:rPr lang="en-US" sz="2599" dirty="0">
                          <a:solidFill>
                            <a:srgbClr val="56A071"/>
                          </a:solidFill>
                          <a:latin typeface="Roboto Condensed Bold"/>
                        </a:rPr>
                        <a:t>NHẬN XÉT</a:t>
                      </a:r>
                      <a:endParaRPr lang="en-US" sz="1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extLst>
                  <a:ext uri="{0D108BD9-81ED-4DB2-BD59-A6C34878D82A}">
                    <a16:rowId xmlns:a16="http://schemas.microsoft.com/office/drawing/2014/main" val="10000"/>
                  </a:ext>
                </a:extLst>
              </a:tr>
              <a:tr h="1510367">
                <a:tc>
                  <a:txBody>
                    <a:bodyPr/>
                    <a:lstStyle/>
                    <a:p>
                      <a:pPr algn="l">
                        <a:defRPr/>
                      </a:pPr>
                      <a:r>
                        <a:rPr lang="en-US" sz="2599">
                          <a:solidFill>
                            <a:srgbClr val="000000"/>
                          </a:solidFill>
                          <a:latin typeface="Roboto Condensed Bold"/>
                        </a:rPr>
                        <a:t>Ngoại hình</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800" i="1" kern="1200" dirty="0" err="1">
                          <a:solidFill>
                            <a:srgbClr val="000000"/>
                          </a:solidFill>
                          <a:latin typeface="Roboto Condensed"/>
                          <a:ea typeface="+mn-ea"/>
                          <a:cs typeface="+mn-cs"/>
                        </a:rPr>
                        <a:t>Cặp</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chân</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như</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giò</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nai</a:t>
                      </a:r>
                      <a:r>
                        <a:rPr lang="en-US" sz="2800" i="1"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800" kern="1200">
                          <a:solidFill>
                            <a:srgbClr val="000000"/>
                          </a:solidFill>
                          <a:latin typeface="Roboto Condensed"/>
                          <a:ea typeface="+mn-ea"/>
                          <a:cs typeface="+mn-cs"/>
                        </a:rPr>
                        <a:t>Biện pháp so sánh, diễn tả cặp chân rắn rỏi, cứng cáp, khỏe mạnh.</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569364">
                <a:tc>
                  <a:txBody>
                    <a:bodyPr/>
                    <a:lstStyle/>
                    <a:p>
                      <a:pPr algn="l">
                        <a:defRPr/>
                      </a:pPr>
                      <a:r>
                        <a:rPr lang="en-US" sz="2599">
                          <a:solidFill>
                            <a:srgbClr val="000000"/>
                          </a:solidFill>
                          <a:latin typeface="Roboto Condensed Bold"/>
                        </a:rPr>
                        <a:t>Hành động</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Cách</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đi</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rừng</a:t>
                      </a:r>
                      <a:r>
                        <a:rPr lang="en-US" sz="2800" kern="1200" dirty="0">
                          <a:solidFill>
                            <a:srgbClr val="000000"/>
                          </a:solidFill>
                          <a:latin typeface="Roboto Condensed"/>
                          <a:ea typeface="+mn-ea"/>
                          <a:cs typeface="+mn-cs"/>
                        </a:rPr>
                        <a:t>:</a:t>
                      </a:r>
                    </a:p>
                    <a:p>
                      <a:pPr algn="just"/>
                      <a:r>
                        <a:rPr lang="en-US" sz="280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Lội</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suốt</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ngày</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trong</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rừng</a:t>
                      </a:r>
                      <a:r>
                        <a:rPr lang="en-US" sz="2800" i="0" kern="1200" dirty="0">
                          <a:solidFill>
                            <a:srgbClr val="000000"/>
                          </a:solidFill>
                          <a:latin typeface="Roboto Condensed"/>
                          <a:ea typeface="+mn-ea"/>
                          <a:cs typeface="+mn-cs"/>
                        </a:rPr>
                        <a:t>.</a:t>
                      </a:r>
                    </a:p>
                    <a:p>
                      <a:pPr algn="just"/>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Coi</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bộ</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chưa</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thấm</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tháp</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gì</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dù</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bơi</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xuồng</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từ</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gà</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gáy</a:t>
                      </a:r>
                      <a:r>
                        <a:rPr lang="en-US" sz="2800" i="0" kern="1200" dirty="0">
                          <a:solidFill>
                            <a:srgbClr val="000000"/>
                          </a:solidFill>
                          <a:latin typeface="Roboto Condensed"/>
                          <a:ea typeface="+mn-ea"/>
                          <a:cs typeface="+mn-cs"/>
                        </a:rPr>
                        <a:t>).</a:t>
                      </a:r>
                    </a:p>
                    <a:p>
                      <a:pPr algn="just"/>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Đội</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cái</a:t>
                      </a:r>
                      <a:r>
                        <a:rPr lang="en-US" sz="2800" i="0" kern="1200" dirty="0">
                          <a:solidFill>
                            <a:srgbClr val="000000"/>
                          </a:solidFill>
                          <a:latin typeface="Roboto Condensed"/>
                          <a:ea typeface="+mn-ea"/>
                          <a:cs typeface="+mn-cs"/>
                        </a:rPr>
                        <a:t> </a:t>
                      </a:r>
                      <a:r>
                        <a:rPr lang="en-US" sz="2800" i="0" kern="1200" dirty="0" err="1">
                          <a:solidFill>
                            <a:srgbClr val="000000"/>
                          </a:solidFill>
                          <a:latin typeface="Roboto Condensed"/>
                          <a:ea typeface="+mn-ea"/>
                          <a:cs typeface="+mn-cs"/>
                        </a:rPr>
                        <a:t>thúng</a:t>
                      </a:r>
                      <a:r>
                        <a:rPr lang="en-US" sz="2800" i="0" kern="1200" dirty="0">
                          <a:solidFill>
                            <a:srgbClr val="000000"/>
                          </a:solidFill>
                          <a:latin typeface="Roboto Condensed"/>
                          <a:ea typeface="+mn-ea"/>
                          <a:cs typeface="+mn-cs"/>
                        </a:rPr>
                        <a:t> to </a:t>
                      </a:r>
                      <a:r>
                        <a:rPr lang="en-US" sz="2800" i="0" kern="1200" dirty="0" err="1">
                          <a:solidFill>
                            <a:srgbClr val="000000"/>
                          </a:solidFill>
                          <a:latin typeface="Roboto Condensed"/>
                          <a:ea typeface="+mn-ea"/>
                          <a:cs typeface="+mn-cs"/>
                        </a:rPr>
                        <a:t>tướng</a:t>
                      </a:r>
                      <a:r>
                        <a:rPr lang="en-US" sz="2800" i="0" kern="1200" dirty="0">
                          <a:solidFill>
                            <a:srgbClr val="000000"/>
                          </a:solidFill>
                          <a:latin typeface="Roboto Condensed"/>
                          <a:ea typeface="+mn-ea"/>
                          <a:cs typeface="+mn-cs"/>
                        </a:rPr>
                        <a:t>.</a:t>
                      </a:r>
                    </a:p>
                    <a:p>
                      <a:pPr algn="just"/>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Đối</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với</a:t>
                      </a:r>
                      <a:r>
                        <a:rPr lang="en-US" sz="2800" kern="1200" dirty="0">
                          <a:solidFill>
                            <a:srgbClr val="000000"/>
                          </a:solidFill>
                          <a:latin typeface="Roboto Condensed"/>
                          <a:ea typeface="+mn-ea"/>
                          <a:cs typeface="+mn-cs"/>
                        </a:rPr>
                        <a:t> An:</a:t>
                      </a:r>
                    </a:p>
                    <a:p>
                      <a:pPr algn="just"/>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Đố</a:t>
                      </a:r>
                      <a:r>
                        <a:rPr lang="en-US" sz="2800" kern="1200" dirty="0">
                          <a:solidFill>
                            <a:srgbClr val="000000"/>
                          </a:solidFill>
                          <a:latin typeface="Roboto Condensed"/>
                          <a:ea typeface="+mn-ea"/>
                          <a:cs typeface="+mn-cs"/>
                        </a:rPr>
                        <a:t> An con </a:t>
                      </a:r>
                      <a:r>
                        <a:rPr lang="en-US" sz="2800" kern="1200" dirty="0" err="1">
                          <a:solidFill>
                            <a:srgbClr val="000000"/>
                          </a:solidFill>
                          <a:latin typeface="Roboto Condensed"/>
                          <a:ea typeface="+mn-ea"/>
                          <a:cs typeface="+mn-cs"/>
                        </a:rPr>
                        <a:t>ong</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mật</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là</a:t>
                      </a:r>
                      <a:r>
                        <a:rPr lang="en-US" sz="2800" kern="1200" dirty="0">
                          <a:solidFill>
                            <a:srgbClr val="000000"/>
                          </a:solidFill>
                          <a:latin typeface="Roboto Condensed"/>
                          <a:ea typeface="+mn-ea"/>
                          <a:cs typeface="+mn-cs"/>
                        </a:rPr>
                        <a:t> con </a:t>
                      </a:r>
                      <a:r>
                        <a:rPr lang="en-US" sz="2800" kern="1200" dirty="0" err="1">
                          <a:solidFill>
                            <a:srgbClr val="000000"/>
                          </a:solidFill>
                          <a:latin typeface="Roboto Condensed"/>
                          <a:ea typeface="+mn-ea"/>
                          <a:cs typeface="+mn-cs"/>
                        </a:rPr>
                        <a:t>nào</a:t>
                      </a:r>
                      <a:r>
                        <a:rPr lang="en-US" sz="2800" kern="1200" dirty="0">
                          <a:solidFill>
                            <a:srgbClr val="000000"/>
                          </a:solidFill>
                          <a:latin typeface="Roboto Condensed"/>
                          <a:ea typeface="+mn-ea"/>
                          <a:cs typeface="+mn-cs"/>
                        </a:rPr>
                        <a:t>.</a:t>
                      </a:r>
                    </a:p>
                    <a:p>
                      <a:pPr algn="just"/>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Vênh</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mặt</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lên</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cười</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với</a:t>
                      </a:r>
                      <a:r>
                        <a:rPr lang="en-US" sz="2800" kern="1200" dirty="0">
                          <a:solidFill>
                            <a:srgbClr val="000000"/>
                          </a:solidFill>
                          <a:latin typeface="Roboto Condensed"/>
                          <a:ea typeface="+mn-ea"/>
                          <a:cs typeface="+mn-cs"/>
                        </a:rPr>
                        <a:t> An</a:t>
                      </a:r>
                    </a:p>
                    <a:p>
                      <a:pPr algn="just"/>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Nắm</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tay</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tôi</a:t>
                      </a:r>
                      <a:r>
                        <a:rPr lang="en-US" sz="2800" kern="1200" dirty="0">
                          <a:solidFill>
                            <a:srgbClr val="000000"/>
                          </a:solidFill>
                          <a:latin typeface="Roboto Condensed"/>
                          <a:ea typeface="+mn-ea"/>
                          <a:cs typeface="+mn-cs"/>
                        </a:rPr>
                        <a:t> (An) </a:t>
                      </a:r>
                      <a:r>
                        <a:rPr lang="en-US" sz="2800" kern="1200" dirty="0" err="1">
                          <a:solidFill>
                            <a:srgbClr val="000000"/>
                          </a:solidFill>
                          <a:latin typeface="Roboto Condensed"/>
                          <a:ea typeface="+mn-ea"/>
                          <a:cs typeface="+mn-cs"/>
                        </a:rPr>
                        <a:t>lôi</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đi</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khoát</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tay</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ra</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hiệu</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bảo</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tôi</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đi</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thật</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khẽ</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trỏ</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lên</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kèo</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ong</a:t>
                      </a:r>
                      <a:r>
                        <a:rPr lang="en-US" sz="2800"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800" kern="1200">
                          <a:solidFill>
                            <a:srgbClr val="000000"/>
                          </a:solidFill>
                          <a:latin typeface="Roboto Condensed"/>
                          <a:ea typeface="+mn-ea"/>
                          <a:cs typeface="+mn-cs"/>
                        </a:rPr>
                        <a:t>Khỏe mạnh, rẳn rỏi, hiểu biết về rừng.</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510367">
                <a:tc>
                  <a:txBody>
                    <a:bodyPr/>
                    <a:lstStyle/>
                    <a:p>
                      <a:pPr algn="l">
                        <a:defRPr/>
                      </a:pPr>
                      <a:r>
                        <a:rPr lang="en-US" sz="2599">
                          <a:solidFill>
                            <a:srgbClr val="000000"/>
                          </a:solidFill>
                          <a:latin typeface="Roboto Condensed Bold"/>
                        </a:rPr>
                        <a:t>Lời nói</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800"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Đố</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mày</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biết</a:t>
                      </a:r>
                      <a:r>
                        <a:rPr lang="en-US" sz="2800" i="1" kern="1200" dirty="0">
                          <a:solidFill>
                            <a:srgbClr val="000000"/>
                          </a:solidFill>
                          <a:latin typeface="Roboto Condensed"/>
                          <a:ea typeface="+mn-ea"/>
                          <a:cs typeface="+mn-cs"/>
                        </a:rPr>
                        <a:t> con </a:t>
                      </a:r>
                      <a:r>
                        <a:rPr lang="en-US" sz="2800" i="1" kern="1200" dirty="0" err="1">
                          <a:solidFill>
                            <a:srgbClr val="000000"/>
                          </a:solidFill>
                          <a:latin typeface="Roboto Condensed"/>
                          <a:ea typeface="+mn-ea"/>
                          <a:cs typeface="+mn-cs"/>
                        </a:rPr>
                        <a:t>ong</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mật</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là</a:t>
                      </a:r>
                      <a:r>
                        <a:rPr lang="en-US" sz="2800" i="1" kern="1200" dirty="0">
                          <a:solidFill>
                            <a:srgbClr val="000000"/>
                          </a:solidFill>
                          <a:latin typeface="Roboto Condensed"/>
                          <a:ea typeface="+mn-ea"/>
                          <a:cs typeface="+mn-cs"/>
                        </a:rPr>
                        <a:t> con </a:t>
                      </a:r>
                      <a:r>
                        <a:rPr lang="en-US" sz="2800" i="1" kern="1200" dirty="0" err="1">
                          <a:solidFill>
                            <a:srgbClr val="000000"/>
                          </a:solidFill>
                          <a:latin typeface="Roboto Condensed"/>
                          <a:ea typeface="+mn-ea"/>
                          <a:cs typeface="+mn-cs"/>
                        </a:rPr>
                        <a:t>nào</a:t>
                      </a:r>
                      <a:r>
                        <a:rPr lang="en-US" sz="2800" i="1" kern="1200" dirty="0">
                          <a:solidFill>
                            <a:srgbClr val="000000"/>
                          </a:solidFill>
                          <a:latin typeface="Roboto Condensed"/>
                          <a:ea typeface="+mn-ea"/>
                          <a:cs typeface="+mn-cs"/>
                        </a:rPr>
                        <a:t>?</a:t>
                      </a:r>
                    </a:p>
                    <a:p>
                      <a:pPr algn="just"/>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Bây</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giờ</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mày</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cứ</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nhìn</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kĩ</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vào</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khoảng</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cách</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giữa</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hai</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nhánh</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tràm</a:t>
                      </a:r>
                      <a:r>
                        <a:rPr lang="en-US" sz="2800" i="1" kern="1200" dirty="0">
                          <a:solidFill>
                            <a:srgbClr val="000000"/>
                          </a:solidFill>
                          <a:latin typeface="Roboto Condensed"/>
                          <a:ea typeface="+mn-ea"/>
                          <a:cs typeface="+mn-cs"/>
                        </a:rPr>
                        <a:t> kia....</a:t>
                      </a:r>
                    </a:p>
                    <a:p>
                      <a:pPr algn="just"/>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Thứ</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chim</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cỏ</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này</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mà</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đẹp</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gì</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Mày</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mà</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gặp</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sân</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chim</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thì</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mày</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sẽ</a:t>
                      </a:r>
                      <a:r>
                        <a:rPr lang="en-US" sz="2800" i="1" kern="1200" dirty="0">
                          <a:solidFill>
                            <a:srgbClr val="000000"/>
                          </a:solidFill>
                          <a:latin typeface="Roboto Condensed"/>
                          <a:ea typeface="+mn-ea"/>
                          <a:cs typeface="+mn-cs"/>
                        </a:rPr>
                        <a:t> </a:t>
                      </a:r>
                      <a:r>
                        <a:rPr lang="en-US" sz="2800" i="1" kern="1200" dirty="0" err="1">
                          <a:solidFill>
                            <a:srgbClr val="000000"/>
                          </a:solidFill>
                          <a:latin typeface="Roboto Condensed"/>
                          <a:ea typeface="+mn-ea"/>
                          <a:cs typeface="+mn-cs"/>
                        </a:rPr>
                        <a:t>biết</a:t>
                      </a:r>
                      <a:r>
                        <a:rPr lang="en-US" sz="2800" i="1"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800" kern="1200" dirty="0">
                          <a:solidFill>
                            <a:srgbClr val="000000"/>
                          </a:solidFill>
                          <a:latin typeface="Roboto Condensed"/>
                          <a:ea typeface="+mn-ea"/>
                          <a:cs typeface="+mn-cs"/>
                        </a:rPr>
                        <a:t>Am </a:t>
                      </a:r>
                      <a:r>
                        <a:rPr lang="en-US" sz="2800" kern="1200" dirty="0" err="1">
                          <a:solidFill>
                            <a:srgbClr val="000000"/>
                          </a:solidFill>
                          <a:latin typeface="Roboto Condensed"/>
                          <a:ea typeface="+mn-ea"/>
                          <a:cs typeface="+mn-cs"/>
                        </a:rPr>
                        <a:t>hiểu</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về</a:t>
                      </a:r>
                      <a:r>
                        <a:rPr lang="en-US" sz="2800" kern="1200" dirty="0">
                          <a:solidFill>
                            <a:srgbClr val="000000"/>
                          </a:solidFill>
                          <a:latin typeface="Roboto Condensed"/>
                          <a:ea typeface="+mn-ea"/>
                          <a:cs typeface="+mn-cs"/>
                        </a:rPr>
                        <a:t> </a:t>
                      </a:r>
                      <a:r>
                        <a:rPr lang="en-US" sz="2800" kern="1200" dirty="0" err="1">
                          <a:solidFill>
                            <a:srgbClr val="000000"/>
                          </a:solidFill>
                          <a:latin typeface="Roboto Condensed"/>
                          <a:ea typeface="+mn-ea"/>
                          <a:cs typeface="+mn-cs"/>
                        </a:rPr>
                        <a:t>rừng</a:t>
                      </a:r>
                      <a:r>
                        <a:rPr lang="en-US" sz="2800" kern="1200" dirty="0">
                          <a:solidFill>
                            <a:srgbClr val="000000"/>
                          </a:solidFill>
                          <a:latin typeface="Roboto Condensed"/>
                          <a:ea typeface="+mn-ea"/>
                          <a:cs typeface="+mn-cs"/>
                        </a:rPr>
                        <a:t> U Minh.</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88269">
                <a:tc gridSpan="3">
                  <a:txBody>
                    <a:bodyPr/>
                    <a:lstStyle/>
                    <a:p>
                      <a:pPr algn="l">
                        <a:defRPr/>
                      </a:pPr>
                      <a:r>
                        <a:rPr lang="en-US" sz="2599" dirty="0" err="1">
                          <a:solidFill>
                            <a:srgbClr val="000000"/>
                          </a:solidFill>
                          <a:latin typeface="Roboto Condensed Bold"/>
                        </a:rPr>
                        <a:t>Nhận</a:t>
                      </a:r>
                      <a:r>
                        <a:rPr lang="en-US" sz="2599" dirty="0">
                          <a:solidFill>
                            <a:srgbClr val="000000"/>
                          </a:solidFill>
                          <a:latin typeface="Roboto Condensed Bold"/>
                        </a:rPr>
                        <a:t> </a:t>
                      </a:r>
                      <a:r>
                        <a:rPr lang="en-US" sz="2599" dirty="0" err="1">
                          <a:solidFill>
                            <a:srgbClr val="000000"/>
                          </a:solidFill>
                          <a:latin typeface="Roboto Condensed Bold"/>
                        </a:rPr>
                        <a:t>xét</a:t>
                      </a:r>
                      <a:r>
                        <a:rPr lang="en-US" sz="2599" dirty="0">
                          <a:solidFill>
                            <a:srgbClr val="000000"/>
                          </a:solidFill>
                          <a:latin typeface="Roboto Condensed Bold"/>
                        </a:rPr>
                        <a:t> </a:t>
                      </a:r>
                      <a:r>
                        <a:rPr lang="en-US" sz="2599" dirty="0" err="1">
                          <a:solidFill>
                            <a:srgbClr val="000000"/>
                          </a:solidFill>
                          <a:latin typeface="Roboto Condensed Bold"/>
                        </a:rPr>
                        <a:t>chung</a:t>
                      </a:r>
                      <a:r>
                        <a:rPr lang="en-US" sz="2599" dirty="0">
                          <a:solidFill>
                            <a:srgbClr val="000000"/>
                          </a:solidFill>
                          <a:latin typeface="Roboto Condensed Bold"/>
                        </a:rPr>
                        <a:t>: </a:t>
                      </a:r>
                      <a:r>
                        <a:rPr lang="en-US" sz="2599" dirty="0" err="1">
                          <a:solidFill>
                            <a:srgbClr val="000000"/>
                          </a:solidFill>
                          <a:latin typeface="Roboto Condensed Bold"/>
                        </a:rPr>
                        <a:t>Cò</a:t>
                      </a:r>
                      <a:r>
                        <a:rPr lang="en-US" sz="2599" dirty="0">
                          <a:solidFill>
                            <a:srgbClr val="000000"/>
                          </a:solidFill>
                          <a:latin typeface="Roboto Condensed Bold"/>
                        </a:rPr>
                        <a:t> </a:t>
                      </a:r>
                      <a:r>
                        <a:rPr lang="en-US" sz="2599" dirty="0" err="1">
                          <a:solidFill>
                            <a:srgbClr val="000000"/>
                          </a:solidFill>
                          <a:latin typeface="Roboto Condensed Bold"/>
                        </a:rPr>
                        <a:t>khỏe</a:t>
                      </a:r>
                      <a:r>
                        <a:rPr lang="en-US" sz="2599" dirty="0">
                          <a:solidFill>
                            <a:srgbClr val="000000"/>
                          </a:solidFill>
                          <a:latin typeface="Roboto Condensed Bold"/>
                        </a:rPr>
                        <a:t> </a:t>
                      </a:r>
                      <a:r>
                        <a:rPr lang="en-US" sz="2599" dirty="0" err="1">
                          <a:solidFill>
                            <a:srgbClr val="000000"/>
                          </a:solidFill>
                          <a:latin typeface="Roboto Condensed Bold"/>
                        </a:rPr>
                        <a:t>mạnh</a:t>
                      </a:r>
                      <a:r>
                        <a:rPr lang="en-US" sz="2599" dirty="0">
                          <a:solidFill>
                            <a:srgbClr val="000000"/>
                          </a:solidFill>
                          <a:latin typeface="Roboto Condensed Bold"/>
                        </a:rPr>
                        <a:t>, </a:t>
                      </a:r>
                      <a:r>
                        <a:rPr lang="en-US" sz="2599" dirty="0" err="1">
                          <a:solidFill>
                            <a:srgbClr val="000000"/>
                          </a:solidFill>
                          <a:latin typeface="Roboto Condensed Bold"/>
                        </a:rPr>
                        <a:t>nhanh</a:t>
                      </a:r>
                      <a:r>
                        <a:rPr lang="en-US" sz="2599" dirty="0">
                          <a:solidFill>
                            <a:srgbClr val="000000"/>
                          </a:solidFill>
                          <a:latin typeface="Roboto Condensed Bold"/>
                        </a:rPr>
                        <a:t> </a:t>
                      </a:r>
                      <a:r>
                        <a:rPr lang="en-US" sz="2599" dirty="0" err="1">
                          <a:solidFill>
                            <a:srgbClr val="000000"/>
                          </a:solidFill>
                          <a:latin typeface="Roboto Condensed Bold"/>
                        </a:rPr>
                        <a:t>nhẹn</a:t>
                      </a:r>
                      <a:r>
                        <a:rPr lang="en-US" sz="2599" dirty="0">
                          <a:solidFill>
                            <a:srgbClr val="000000"/>
                          </a:solidFill>
                          <a:latin typeface="Roboto Condensed Bold"/>
                        </a:rPr>
                        <a:t>, </a:t>
                      </a:r>
                      <a:r>
                        <a:rPr lang="en-US" sz="2599" dirty="0" err="1">
                          <a:solidFill>
                            <a:srgbClr val="000000"/>
                          </a:solidFill>
                          <a:latin typeface="Roboto Condensed Bold"/>
                        </a:rPr>
                        <a:t>thành</a:t>
                      </a:r>
                      <a:r>
                        <a:rPr lang="en-US" sz="2599" dirty="0">
                          <a:solidFill>
                            <a:srgbClr val="000000"/>
                          </a:solidFill>
                          <a:latin typeface="Roboto Condensed Bold"/>
                        </a:rPr>
                        <a:t> </a:t>
                      </a:r>
                      <a:r>
                        <a:rPr lang="en-US" sz="2599" dirty="0" err="1">
                          <a:solidFill>
                            <a:srgbClr val="000000"/>
                          </a:solidFill>
                          <a:latin typeface="Roboto Condensed Bold"/>
                        </a:rPr>
                        <a:t>thạo</a:t>
                      </a:r>
                      <a:r>
                        <a:rPr lang="en-US" sz="2599" dirty="0">
                          <a:solidFill>
                            <a:srgbClr val="000000"/>
                          </a:solidFill>
                          <a:latin typeface="Roboto Condensed Bold"/>
                        </a:rPr>
                        <a:t> </a:t>
                      </a:r>
                      <a:r>
                        <a:rPr lang="en-US" sz="2599" dirty="0" err="1">
                          <a:solidFill>
                            <a:srgbClr val="000000"/>
                          </a:solidFill>
                          <a:latin typeface="Roboto Condensed Bold"/>
                        </a:rPr>
                        <a:t>đi</a:t>
                      </a:r>
                      <a:r>
                        <a:rPr lang="en-US" sz="2599" dirty="0">
                          <a:solidFill>
                            <a:srgbClr val="000000"/>
                          </a:solidFill>
                          <a:latin typeface="Roboto Condensed Bold"/>
                        </a:rPr>
                        <a:t> </a:t>
                      </a:r>
                      <a:r>
                        <a:rPr lang="en-US" sz="2599" dirty="0" err="1">
                          <a:solidFill>
                            <a:srgbClr val="000000"/>
                          </a:solidFill>
                          <a:latin typeface="Roboto Condensed Bold"/>
                        </a:rPr>
                        <a:t>rừng</a:t>
                      </a:r>
                      <a:r>
                        <a:rPr lang="en-US" sz="2599" dirty="0">
                          <a:solidFill>
                            <a:srgbClr val="000000"/>
                          </a:solidFill>
                          <a:latin typeface="Roboto Condensed Bold"/>
                        </a:rPr>
                        <a:t>, </a:t>
                      </a:r>
                      <a:r>
                        <a:rPr lang="en-US" sz="2599" dirty="0" err="1">
                          <a:solidFill>
                            <a:srgbClr val="000000"/>
                          </a:solidFill>
                          <a:latin typeface="Roboto Condensed Bold"/>
                        </a:rPr>
                        <a:t>hiểu</a:t>
                      </a:r>
                      <a:r>
                        <a:rPr lang="en-US" sz="2599" dirty="0">
                          <a:solidFill>
                            <a:srgbClr val="000000"/>
                          </a:solidFill>
                          <a:latin typeface="Roboto Condensed Bold"/>
                        </a:rPr>
                        <a:t> </a:t>
                      </a:r>
                      <a:r>
                        <a:rPr lang="en-US" sz="2599" dirty="0" err="1">
                          <a:solidFill>
                            <a:srgbClr val="000000"/>
                          </a:solidFill>
                          <a:latin typeface="Roboto Condensed Bold"/>
                        </a:rPr>
                        <a:t>biết</a:t>
                      </a:r>
                      <a:r>
                        <a:rPr lang="en-US" sz="2599" dirty="0">
                          <a:solidFill>
                            <a:srgbClr val="000000"/>
                          </a:solidFill>
                          <a:latin typeface="Roboto Condensed Bold"/>
                        </a:rPr>
                        <a:t> </a:t>
                      </a:r>
                      <a:r>
                        <a:rPr lang="en-US" sz="2599" dirty="0" err="1">
                          <a:solidFill>
                            <a:srgbClr val="000000"/>
                          </a:solidFill>
                          <a:latin typeface="Roboto Condensed Bold"/>
                        </a:rPr>
                        <a:t>về</a:t>
                      </a:r>
                      <a:r>
                        <a:rPr lang="en-US" sz="2599" dirty="0">
                          <a:solidFill>
                            <a:srgbClr val="000000"/>
                          </a:solidFill>
                          <a:latin typeface="Roboto Condensed Bold"/>
                        </a:rPr>
                        <a:t> </a:t>
                      </a:r>
                      <a:r>
                        <a:rPr lang="en-US" sz="2599" dirty="0" err="1">
                          <a:solidFill>
                            <a:srgbClr val="000000"/>
                          </a:solidFill>
                          <a:latin typeface="Roboto Condensed Bold"/>
                        </a:rPr>
                        <a:t>rừng</a:t>
                      </a:r>
                      <a:r>
                        <a:rPr lang="en-US" sz="2599" dirty="0">
                          <a:solidFill>
                            <a:srgbClr val="000000"/>
                          </a:solidFill>
                          <a:latin typeface="Roboto Condensed Bold"/>
                        </a:rPr>
                        <a:t>.</a:t>
                      </a:r>
                      <a:endParaRPr lang="en-US" sz="1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599">
                          <a:solidFill>
                            <a:srgbClr val="000000"/>
                          </a:solidFill>
                          <a:latin typeface="Roboto Condensed Bold"/>
                        </a:rPr>
                        <a:t>Nhận xét chung: Cò khỏe mạnh, nhanh nhẹn, thành thạo đi rừng, hiểu biết về rừng.</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2599">
                          <a:solidFill>
                            <a:srgbClr val="000000"/>
                          </a:solidFill>
                          <a:latin typeface="Roboto Condensed Bold"/>
                        </a:rPr>
                        <a:t>Nhận xét chung: Cò khỏe mạnh, nhanh nhẹn, thành thạo đi rừng, hiểu biết về rừng.</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extLst>
                  <a:ext uri="{0D108BD9-81ED-4DB2-BD59-A6C34878D82A}">
                    <a16:rowId xmlns:a16="http://schemas.microsoft.com/office/drawing/2014/main" val="10004"/>
                  </a:ext>
                </a:extLst>
              </a:tr>
            </a:tbl>
          </a:graphicData>
        </a:graphic>
      </p:graphicFrame>
      <p:sp>
        <p:nvSpPr>
          <p:cNvPr id="9" name="TextBox 9"/>
          <p:cNvSpPr txBox="1"/>
          <p:nvPr/>
        </p:nvSpPr>
        <p:spPr>
          <a:xfrm>
            <a:off x="1028700" y="1252012"/>
            <a:ext cx="11849632" cy="583627"/>
          </a:xfrm>
          <a:prstGeom prst="rect">
            <a:avLst/>
          </a:prstGeom>
        </p:spPr>
        <p:txBody>
          <a:bodyPr lIns="0" tIns="0" rIns="0" bIns="0" rtlCol="0" anchor="t">
            <a:spAutoFit/>
          </a:bodyPr>
          <a:lstStyle/>
          <a:p>
            <a:pPr>
              <a:lnSpc>
                <a:spcPts val="4670"/>
              </a:lnSpc>
              <a:spcBef>
                <a:spcPct val="0"/>
              </a:spcBef>
            </a:pPr>
            <a:r>
              <a:rPr lang="en-US" sz="3408" spc="74" dirty="0">
                <a:solidFill>
                  <a:srgbClr val="29854D"/>
                </a:solidFill>
                <a:latin typeface="Roboto Condensed Bold"/>
              </a:rPr>
              <a:t>* </a:t>
            </a:r>
            <a:r>
              <a:rPr lang="en-US" sz="3408" spc="74" dirty="0" err="1">
                <a:solidFill>
                  <a:srgbClr val="29854D"/>
                </a:solidFill>
                <a:latin typeface="Roboto Condensed Bold"/>
              </a:rPr>
              <a:t>Nhân</a:t>
            </a:r>
            <a:r>
              <a:rPr lang="en-US" sz="3408" spc="74" dirty="0">
                <a:solidFill>
                  <a:srgbClr val="29854D"/>
                </a:solidFill>
                <a:latin typeface="Roboto Condensed Bold"/>
              </a:rPr>
              <a:t> </a:t>
            </a:r>
            <a:r>
              <a:rPr lang="en-US" sz="3408" spc="74" dirty="0" err="1">
                <a:solidFill>
                  <a:srgbClr val="29854D"/>
                </a:solidFill>
                <a:latin typeface="Roboto Condensed Bold"/>
              </a:rPr>
              <a:t>vật</a:t>
            </a:r>
            <a:r>
              <a:rPr lang="en-US" sz="3408" spc="74" dirty="0">
                <a:solidFill>
                  <a:srgbClr val="29854D"/>
                </a:solidFill>
                <a:latin typeface="Roboto Condensed Bold"/>
              </a:rPr>
              <a:t> </a:t>
            </a:r>
            <a:r>
              <a:rPr lang="en-US" sz="3408" spc="74" dirty="0" err="1">
                <a:solidFill>
                  <a:srgbClr val="29854D"/>
                </a:solidFill>
                <a:latin typeface="Roboto Condensed Bold"/>
              </a:rPr>
              <a:t>Cò</a:t>
            </a:r>
            <a:r>
              <a:rPr lang="en-US" sz="3408" spc="74" dirty="0">
                <a:solidFill>
                  <a:srgbClr val="29854D"/>
                </a:solidFill>
                <a:latin typeface="Roboto Condensed Bold"/>
              </a:rPr>
              <a:t>:</a:t>
            </a:r>
          </a:p>
        </p:txBody>
      </p:sp>
      <p:grpSp>
        <p:nvGrpSpPr>
          <p:cNvPr id="10" name="Group 14">
            <a:extLst>
              <a:ext uri="{FF2B5EF4-FFF2-40B4-BE49-F238E27FC236}">
                <a16:creationId xmlns:a16="http://schemas.microsoft.com/office/drawing/2014/main" id="{A7D4F00A-73A0-DB97-B44D-3FC921037CDB}"/>
              </a:ext>
            </a:extLst>
          </p:cNvPr>
          <p:cNvGrpSpPr/>
          <p:nvPr/>
        </p:nvGrpSpPr>
        <p:grpSpPr>
          <a:xfrm>
            <a:off x="511312" y="370110"/>
            <a:ext cx="17170844" cy="649065"/>
            <a:chOff x="0" y="0"/>
            <a:chExt cx="22894459" cy="865420"/>
          </a:xfrm>
        </p:grpSpPr>
        <p:grpSp>
          <p:nvGrpSpPr>
            <p:cNvPr id="11" name="Group 15">
              <a:extLst>
                <a:ext uri="{FF2B5EF4-FFF2-40B4-BE49-F238E27FC236}">
                  <a16:creationId xmlns:a16="http://schemas.microsoft.com/office/drawing/2014/main" id="{D0EA3077-C775-6296-D863-66499FB1C86C}"/>
                </a:ext>
              </a:extLst>
            </p:cNvPr>
            <p:cNvGrpSpPr/>
            <p:nvPr/>
          </p:nvGrpSpPr>
          <p:grpSpPr>
            <a:xfrm>
              <a:off x="0" y="0"/>
              <a:ext cx="22894459" cy="865420"/>
              <a:chOff x="0" y="0"/>
              <a:chExt cx="4522362" cy="170947"/>
            </a:xfrm>
          </p:grpSpPr>
          <p:sp>
            <p:nvSpPr>
              <p:cNvPr id="14" name="Freeform 16">
                <a:extLst>
                  <a:ext uri="{FF2B5EF4-FFF2-40B4-BE49-F238E27FC236}">
                    <a16:creationId xmlns:a16="http://schemas.microsoft.com/office/drawing/2014/main" id="{0E96FFB4-8CA7-AF72-8889-0323990CE1CD}"/>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15" name="TextBox 17">
                <a:extLst>
                  <a:ext uri="{FF2B5EF4-FFF2-40B4-BE49-F238E27FC236}">
                    <a16:creationId xmlns:a16="http://schemas.microsoft.com/office/drawing/2014/main" id="{D772AF1F-BB07-FC2C-3A02-192E3197E5B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SVN-HC Green Grove" panose="02000000000000000000" pitchFamily="50" charset="0"/>
                </a:endParaRPr>
              </a:p>
            </p:txBody>
          </p:sp>
        </p:grpSp>
        <p:sp>
          <p:nvSpPr>
            <p:cNvPr id="12" name="TextBox 11">
              <a:extLst>
                <a:ext uri="{FF2B5EF4-FFF2-40B4-BE49-F238E27FC236}">
                  <a16:creationId xmlns:a16="http://schemas.microsoft.com/office/drawing/2014/main" id="{7B223F49-1CEF-8A86-60EC-38DC80654EE8}"/>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13" name="TextBox 12">
              <a:extLst>
                <a:ext uri="{FF2B5EF4-FFF2-40B4-BE49-F238E27FC236}">
                  <a16:creationId xmlns:a16="http://schemas.microsoft.com/office/drawing/2014/main" id="{A000D137-80DD-48A4-0248-E3E3F00A5BA0}"/>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A93"/>
        </a:solidFill>
        <a:effectLst/>
      </p:bgPr>
    </p:bg>
    <p:spTree>
      <p:nvGrpSpPr>
        <p:cNvPr id="1" name=""/>
        <p:cNvGrpSpPr/>
        <p:nvPr/>
      </p:nvGrpSpPr>
      <p:grpSpPr>
        <a:xfrm>
          <a:off x="0" y="0"/>
          <a:ext cx="0" cy="0"/>
          <a:chOff x="0" y="0"/>
          <a:chExt cx="0" cy="0"/>
        </a:xfrm>
      </p:grpSpPr>
      <p:graphicFrame>
        <p:nvGraphicFramePr>
          <p:cNvPr id="8" name="Table 8"/>
          <p:cNvGraphicFramePr>
            <a:graphicFrameLocks noGrp="1"/>
          </p:cNvGraphicFramePr>
          <p:nvPr>
            <p:extLst>
              <p:ext uri="{D42A27DB-BD31-4B8C-83A1-F6EECF244321}">
                <p14:modId xmlns:p14="http://schemas.microsoft.com/office/powerpoint/2010/main" val="339171308"/>
              </p:ext>
            </p:extLst>
          </p:nvPr>
        </p:nvGraphicFramePr>
        <p:xfrm>
          <a:off x="1028700" y="2111864"/>
          <a:ext cx="16409615" cy="7959164"/>
        </p:xfrm>
        <a:graphic>
          <a:graphicData uri="http://schemas.openxmlformats.org/drawingml/2006/table">
            <a:tbl>
              <a:tblPr/>
              <a:tblGrid>
                <a:gridCol w="2981568">
                  <a:extLst>
                    <a:ext uri="{9D8B030D-6E8A-4147-A177-3AD203B41FA5}">
                      <a16:colId xmlns:a16="http://schemas.microsoft.com/office/drawing/2014/main" val="20000"/>
                    </a:ext>
                  </a:extLst>
                </a:gridCol>
                <a:gridCol w="9287096">
                  <a:extLst>
                    <a:ext uri="{9D8B030D-6E8A-4147-A177-3AD203B41FA5}">
                      <a16:colId xmlns:a16="http://schemas.microsoft.com/office/drawing/2014/main" val="20001"/>
                    </a:ext>
                  </a:extLst>
                </a:gridCol>
                <a:gridCol w="4140951">
                  <a:extLst>
                    <a:ext uri="{9D8B030D-6E8A-4147-A177-3AD203B41FA5}">
                      <a16:colId xmlns:a16="http://schemas.microsoft.com/office/drawing/2014/main" val="20002"/>
                    </a:ext>
                  </a:extLst>
                </a:gridCol>
              </a:tblGrid>
              <a:tr h="688271">
                <a:tc>
                  <a:txBody>
                    <a:bodyPr/>
                    <a:lstStyle/>
                    <a:p>
                      <a:endParaRPr lang="en-US"/>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defRPr/>
                      </a:pPr>
                      <a:r>
                        <a:rPr lang="en-US" sz="2599" dirty="0">
                          <a:solidFill>
                            <a:srgbClr val="56A071"/>
                          </a:solidFill>
                          <a:latin typeface="Roboto Condensed Bold"/>
                        </a:rPr>
                        <a:t>HÀNH ĐỘNG, CỬ CHỈ, SUY NGHĨ</a:t>
                      </a:r>
                      <a:endParaRPr lang="en-US" sz="1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defRPr/>
                      </a:pPr>
                      <a:r>
                        <a:rPr lang="en-US" sz="2599" dirty="0">
                          <a:solidFill>
                            <a:srgbClr val="56A071"/>
                          </a:solidFill>
                          <a:latin typeface="Roboto Condensed Bold"/>
                        </a:rPr>
                        <a:t>NHẬN XÉT</a:t>
                      </a:r>
                      <a:endParaRPr lang="en-US" sz="1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extLst>
                  <a:ext uri="{0D108BD9-81ED-4DB2-BD59-A6C34878D82A}">
                    <a16:rowId xmlns:a16="http://schemas.microsoft.com/office/drawing/2014/main" val="10000"/>
                  </a:ext>
                </a:extLst>
              </a:tr>
              <a:tr h="1921423">
                <a:tc>
                  <a:txBody>
                    <a:bodyPr/>
                    <a:lstStyle/>
                    <a:p>
                      <a:pPr algn="l">
                        <a:defRPr/>
                      </a:pPr>
                      <a:r>
                        <a:rPr lang="en-US" sz="2599">
                          <a:solidFill>
                            <a:srgbClr val="000000"/>
                          </a:solidFill>
                          <a:latin typeface="Roboto Condensed Bold"/>
                        </a:rPr>
                        <a:t>Cái nhìn về tía má nuôi, về Cò</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599" kern="1200" dirty="0">
                          <a:solidFill>
                            <a:srgbClr val="000000"/>
                          </a:solidFill>
                          <a:latin typeface="Roboto Condensed"/>
                          <a:ea typeface="+mn-ea"/>
                          <a:cs typeface="+mn-cs"/>
                        </a:rPr>
                        <a:t> - </a:t>
                      </a:r>
                      <a:r>
                        <a:rPr lang="en-US" sz="2599" kern="1200" dirty="0" err="1">
                          <a:solidFill>
                            <a:srgbClr val="000000"/>
                          </a:solidFill>
                          <a:latin typeface="Roboto Condensed"/>
                          <a:ea typeface="+mn-ea"/>
                          <a:cs typeface="+mn-cs"/>
                        </a:rPr>
                        <a:t>Biết</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được</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má</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đi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mượn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cái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gùi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nhỏ</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cho</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mình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đi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rừng</a:t>
                      </a:r>
                      <a:r>
                        <a:rPr lang="en-US" sz="2599" kern="1200" dirty="0">
                          <a:solidFill>
                            <a:srgbClr val="000000"/>
                          </a:solidFill>
                          <a:latin typeface="Roboto Condensed"/>
                          <a:ea typeface="+mn-ea"/>
                          <a:cs typeface="+mn-cs"/>
                        </a:rPr>
                        <a:t>.</a:t>
                      </a:r>
                    </a:p>
                    <a:p>
                      <a:pPr algn="just"/>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Nhận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ra</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tía</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nghe</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mình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thở</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là</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biết</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mình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đi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rừng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đã</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mệt</a:t>
                      </a:r>
                      <a:r>
                        <a:rPr lang="en-US" sz="2599" kern="1200" dirty="0">
                          <a:solidFill>
                            <a:srgbClr val="000000"/>
                          </a:solidFill>
                          <a:latin typeface="Roboto Condensed"/>
                          <a:ea typeface="+mn-ea"/>
                          <a:cs typeface="+mn-cs"/>
                        </a:rPr>
                        <a:t>.</a:t>
                      </a:r>
                    </a:p>
                    <a:p>
                      <a:pPr algn="just"/>
                      <a:r>
                        <a:rPr lang="en-US" sz="2599" kern="1200" dirty="0">
                          <a:solidFill>
                            <a:srgbClr val="000000"/>
                          </a:solidFill>
                          <a:latin typeface="Roboto Condensed"/>
                          <a:ea typeface="+mn-ea"/>
                          <a:cs typeface="+mn-cs"/>
                        </a:rPr>
                        <a:t>- Theo </a:t>
                      </a:r>
                      <a:r>
                        <a:rPr lang="en-US" sz="2599" kern="1200" dirty="0" err="1">
                          <a:solidFill>
                            <a:srgbClr val="000000"/>
                          </a:solidFill>
                          <a:latin typeface="Roboto Condensed"/>
                          <a:ea typeface="+mn-ea"/>
                          <a:cs typeface="+mn-cs"/>
                        </a:rPr>
                        <a:t>chân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Cò</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đi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tìm</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gác</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kèo</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bầy</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ong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muốn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hỏi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Cò</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về</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sân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chim</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nhưng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sợ</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bị</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khinh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là</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dốt</a:t>
                      </a:r>
                      <a:r>
                        <a:rPr lang="en-US" sz="2599"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599" kern="1200">
                          <a:solidFill>
                            <a:srgbClr val="000000"/>
                          </a:solidFill>
                          <a:latin typeface="Roboto Condensed"/>
                          <a:ea typeface="+mn-ea"/>
                          <a:cs typeface="+mn-cs"/>
                        </a:rPr>
                        <a:t>Hiểu được tình yêu thương, sự quan tâm của tía má, yêu quý tía má; ngưỡng mộ sự hiểu biết của Cò về rừng U Minh.</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21423">
                <a:tc>
                  <a:txBody>
                    <a:bodyPr/>
                    <a:lstStyle/>
                    <a:p>
                      <a:pPr algn="l">
                        <a:defRPr/>
                      </a:pPr>
                      <a:r>
                        <a:rPr lang="en-US" sz="2599">
                          <a:solidFill>
                            <a:srgbClr val="000000"/>
                          </a:solidFill>
                          <a:latin typeface="Roboto Condensed Bold"/>
                        </a:rPr>
                        <a:t>Cách quan sát thiên nhiên rừng U Minh</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Cảm</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nhận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về</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không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khí</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nắng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gió</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ánh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sáng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trong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rừng</a:t>
                      </a:r>
                      <a:r>
                        <a:rPr lang="en-US" sz="2599" kern="1200" dirty="0">
                          <a:solidFill>
                            <a:srgbClr val="000000"/>
                          </a:solidFill>
                          <a:latin typeface="Roboto Condensed"/>
                          <a:ea typeface="+mn-ea"/>
                          <a:cs typeface="+mn-cs"/>
                        </a:rPr>
                        <a:t>.</a:t>
                      </a:r>
                    </a:p>
                    <a:p>
                      <a:pPr algn="just"/>
                      <a:r>
                        <a:rPr lang="en-US" sz="2599" kern="1200" dirty="0">
                          <a:solidFill>
                            <a:srgbClr val="000000"/>
                          </a:solidFill>
                          <a:latin typeface="Roboto Condensed"/>
                          <a:ea typeface="+mn-ea"/>
                          <a:cs typeface="+mn-cs"/>
                        </a:rPr>
                        <a:t>- Quan </a:t>
                      </a:r>
                      <a:r>
                        <a:rPr lang="en-US" sz="2599" kern="1200" dirty="0" err="1">
                          <a:solidFill>
                            <a:srgbClr val="000000"/>
                          </a:solidFill>
                          <a:latin typeface="Roboto Condensed"/>
                          <a:ea typeface="+mn-ea"/>
                          <a:cs typeface="+mn-cs"/>
                        </a:rPr>
                        <a:t>sát</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các</a:t>
                      </a:r>
                      <a:r>
                        <a:rPr lang="en-US" sz="2599" kern="1200" dirty="0">
                          <a:solidFill>
                            <a:srgbClr val="000000"/>
                          </a:solidFill>
                          <a:latin typeface="Roboto Condensed"/>
                          <a:ea typeface="+mn-ea"/>
                          <a:cs typeface="+mn-cs"/>
                        </a:rPr>
                        <a:t> con </a:t>
                      </a:r>
                      <a:r>
                        <a:rPr lang="en-US" sz="2599" kern="1200" dirty="0" err="1">
                          <a:solidFill>
                            <a:srgbClr val="000000"/>
                          </a:solidFill>
                          <a:latin typeface="Roboto Condensed"/>
                          <a:ea typeface="+mn-ea"/>
                          <a:cs typeface="+mn-cs"/>
                        </a:rPr>
                        <a:t>vật</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ruồi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xanh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đang</a:t>
                      </a:r>
                      <a:r>
                        <a:rPr lang="en-US" sz="2599" kern="1200" dirty="0">
                          <a:solidFill>
                            <a:srgbClr val="000000"/>
                          </a:solidFill>
                          <a:latin typeface="Roboto Condensed"/>
                          <a:ea typeface="+mn-ea"/>
                          <a:cs typeface="+mn-cs"/>
                        </a:rPr>
                        <a:t> bay </a:t>
                      </a:r>
                      <a:r>
                        <a:rPr lang="en-US" sz="2599" kern="1200" dirty="0" err="1">
                          <a:solidFill>
                            <a:srgbClr val="000000"/>
                          </a:solidFill>
                          <a:latin typeface="Roboto Condensed"/>
                          <a:ea typeface="+mn-ea"/>
                          <a:cs typeface="+mn-cs"/>
                        </a:rPr>
                        <a:t>đứng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chuồn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chuồn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cánh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mỏng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và</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dài</a:t>
                      </a:r>
                      <a:r>
                        <a:rPr lang="en-US" sz="2599" kern="1200" dirty="0">
                          <a:solidFill>
                            <a:srgbClr val="000000"/>
                          </a:solidFill>
                          <a:latin typeface="Roboto Condensed"/>
                          <a:ea typeface="+mn-ea"/>
                          <a:cs typeface="+mn-cs"/>
                        </a:rPr>
                        <a:t>, con </a:t>
                      </a:r>
                      <a:r>
                        <a:rPr lang="en-US" sz="2599" kern="1200" dirty="0" err="1">
                          <a:solidFill>
                            <a:srgbClr val="000000"/>
                          </a:solidFill>
                          <a:latin typeface="Roboto Condensed"/>
                          <a:ea typeface="+mn-ea"/>
                          <a:cs typeface="+mn-cs"/>
                        </a:rPr>
                        <a:t>mối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cánh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bé</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như</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hạt</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khế</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mấy</a:t>
                      </a:r>
                      <a:r>
                        <a:rPr lang="en-US" sz="2599" kern="1200" dirty="0">
                          <a:solidFill>
                            <a:srgbClr val="000000"/>
                          </a:solidFill>
                          <a:latin typeface="Roboto Condensed"/>
                          <a:ea typeface="+mn-ea"/>
                          <a:cs typeface="+mn-cs"/>
                        </a:rPr>
                        <a:t> con </a:t>
                      </a:r>
                      <a:r>
                        <a:rPr lang="en-US" sz="2599" kern="1200" dirty="0" err="1">
                          <a:solidFill>
                            <a:srgbClr val="000000"/>
                          </a:solidFill>
                          <a:latin typeface="Roboto Condensed"/>
                          <a:ea typeface="+mn-ea"/>
                          <a:cs typeface="+mn-cs"/>
                        </a:rPr>
                        <a:t>kì</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nhông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nằm</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phơi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lưng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cảnh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bầy</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ong</a:t>
                      </a:r>
                      <a:r>
                        <a:rPr lang="en-US" sz="2599" kern="1200" dirty="0">
                          <a:solidFill>
                            <a:srgbClr val="000000"/>
                          </a:solidFill>
                          <a:latin typeface="Roboto Condensed"/>
                          <a:ea typeface="+mn-ea"/>
                          <a:cs typeface="+mn-cs"/>
                        </a:rPr>
                        <a:t> bay </a:t>
                      </a:r>
                      <a:r>
                        <a:rPr lang="en-US" sz="2599" kern="1200" dirty="0" err="1">
                          <a:solidFill>
                            <a:srgbClr val="000000"/>
                          </a:solidFill>
                          <a:latin typeface="Roboto Condensed"/>
                          <a:ea typeface="+mn-ea"/>
                          <a:cs typeface="+mn-cs"/>
                        </a:rPr>
                        <a:t>ra.</a:t>
                      </a:r>
                      <a:r>
                        <a:rPr lang="en-US" sz="2599"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599" kern="1200" dirty="0" err="1">
                          <a:solidFill>
                            <a:srgbClr val="000000"/>
                          </a:solidFill>
                          <a:latin typeface="Roboto Condensed"/>
                          <a:ea typeface="+mn-ea"/>
                          <a:cs typeface="+mn-cs"/>
                        </a:rPr>
                        <a:t>Cách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quan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sát</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thiên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nhiên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tỉ</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mỉ</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tâm</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hồn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trong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sáng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tinh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tế</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phát</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hiện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và</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cảm</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nhận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vẻ</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đẹp</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của</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thiên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nhiên</a:t>
                      </a:r>
                      <a:r>
                        <a:rPr lang="en-US" sz="2599"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510373">
                <a:tc>
                  <a:txBody>
                    <a:bodyPr/>
                    <a:lstStyle/>
                    <a:p>
                      <a:pPr algn="l">
                        <a:defRPr/>
                      </a:pPr>
                      <a:r>
                        <a:rPr lang="en-US" sz="2599">
                          <a:solidFill>
                            <a:srgbClr val="000000"/>
                          </a:solidFill>
                          <a:latin typeface="Roboto Condensed Bold"/>
                        </a:rPr>
                        <a:t>Suy nghĩ về cách “ăn ong” của người U Minh</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Trong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sách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giáo</a:t>
                      </a:r>
                      <a:r>
                        <a:rPr lang="en-US" sz="2599" kern="1200" dirty="0">
                          <a:solidFill>
                            <a:srgbClr val="000000"/>
                          </a:solidFill>
                          <a:latin typeface="Roboto Condensed"/>
                          <a:ea typeface="+mn-ea"/>
                          <a:cs typeface="+mn-cs"/>
                        </a:rPr>
                        <a:t> khoa </a:t>
                      </a:r>
                      <a:r>
                        <a:rPr lang="en-US" sz="2599" kern="1200" dirty="0" err="1">
                          <a:solidFill>
                            <a:srgbClr val="000000"/>
                          </a:solidFill>
                          <a:latin typeface="Roboto Condensed"/>
                          <a:ea typeface="+mn-ea"/>
                          <a:cs typeface="+mn-cs"/>
                        </a:rPr>
                        <a:t>không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thấy</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nói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thầy</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giáo</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chưa</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kể</a:t>
                      </a:r>
                      <a:r>
                        <a:rPr lang="en-US" sz="2599" kern="1200" dirty="0">
                          <a:solidFill>
                            <a:srgbClr val="000000"/>
                          </a:solidFill>
                          <a:latin typeface="Roboto Condensed"/>
                          <a:ea typeface="+mn-ea"/>
                          <a:cs typeface="+mn-cs"/>
                        </a:rPr>
                        <a:t>.</a:t>
                      </a:r>
                    </a:p>
                    <a:p>
                      <a:pPr algn="just"/>
                      <a:r>
                        <a:rPr lang="en-US" sz="2599" kern="1200" dirty="0">
                          <a:solidFill>
                            <a:srgbClr val="000000"/>
                          </a:solidFill>
                          <a:latin typeface="Roboto Condensed"/>
                          <a:ea typeface="+mn-ea"/>
                          <a:cs typeface="+mn-cs"/>
                        </a:rPr>
                        <a:t>- Khi </a:t>
                      </a:r>
                      <a:r>
                        <a:rPr lang="en-US" sz="2599" kern="1200" dirty="0" err="1">
                          <a:solidFill>
                            <a:srgbClr val="000000"/>
                          </a:solidFill>
                          <a:latin typeface="Roboto Condensed"/>
                          <a:ea typeface="+mn-ea"/>
                          <a:cs typeface="+mn-cs"/>
                        </a:rPr>
                        <a:t>được</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chứng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kiến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mắt</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không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rời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tổ</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ong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lúc</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nhúc</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trên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cây</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tràm</a:t>
                      </a:r>
                      <a:r>
                        <a:rPr lang="en-US" sz="2599" kern="1200" dirty="0">
                          <a:solidFill>
                            <a:srgbClr val="000000"/>
                          </a:solidFill>
                          <a:latin typeface="Roboto Condensed"/>
                          <a:ea typeface="+mn-ea"/>
                          <a:cs typeface="+mn-cs"/>
                        </a:rPr>
                        <a:t>.</a:t>
                      </a:r>
                    </a:p>
                    <a:p>
                      <a:pPr algn="just"/>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Không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có</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nơi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nào</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có</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tổ</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ong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hình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nhánh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kèo</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như</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vùng</a:t>
                      </a:r>
                      <a:r>
                        <a:rPr lang="en-US" sz="2599" kern="1200" dirty="0">
                          <a:solidFill>
                            <a:srgbClr val="000000"/>
                          </a:solidFill>
                          <a:latin typeface="Roboto Condensed"/>
                          <a:ea typeface="+mn-ea"/>
                          <a:cs typeface="+mn-cs"/>
                        </a:rPr>
                        <a:t> U Minh </a:t>
                      </a:r>
                      <a:r>
                        <a:rPr lang="en-US" sz="2599" kern="1200" dirty="0" err="1">
                          <a:solidFill>
                            <a:srgbClr val="000000"/>
                          </a:solidFill>
                          <a:latin typeface="Roboto Condensed"/>
                          <a:ea typeface="+mn-ea"/>
                          <a:cs typeface="+mn-cs"/>
                        </a:rPr>
                        <a:t>này</a:t>
                      </a:r>
                      <a:r>
                        <a:rPr lang="en-US" sz="2599" kern="1200" dirty="0">
                          <a:solidFill>
                            <a:srgbClr val="000000"/>
                          </a:solidFill>
                          <a:latin typeface="Roboto Condensed"/>
                          <a:ea typeface="+mn-ea"/>
                          <a:cs typeface="+mn-cs"/>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defRPr/>
                      </a:pPr>
                      <a:r>
                        <a:rPr lang="en-US" sz="2599" kern="1200" dirty="0" err="1">
                          <a:solidFill>
                            <a:srgbClr val="000000"/>
                          </a:solidFill>
                          <a:latin typeface="Roboto Condensed"/>
                          <a:ea typeface="+mn-ea"/>
                          <a:cs typeface="+mn-cs"/>
                        </a:rPr>
                        <a:t>Hiểu</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biết</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thích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tìm</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hiểu</a:t>
                      </a:r>
                      <a:r>
                        <a:rPr lang="en-US" sz="2599" kern="1200" dirty="0">
                          <a:solidFill>
                            <a:srgbClr val="000000"/>
                          </a:solidFill>
                          <a:latin typeface="Roboto Condensed"/>
                          <a:ea typeface="+mn-ea"/>
                          <a:cs typeface="+mn-cs"/>
                        </a:rPr>
                        <a:t>, ham </a:t>
                      </a:r>
                      <a:r>
                        <a:rPr lang="en-US" sz="2599" kern="1200" dirty="0" err="1">
                          <a:solidFill>
                            <a:srgbClr val="000000"/>
                          </a:solidFill>
                          <a:latin typeface="Roboto Condensed"/>
                          <a:ea typeface="+mn-ea"/>
                          <a:cs typeface="+mn-cs"/>
                        </a:rPr>
                        <a:t>học</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hỏi</a:t>
                      </a:r>
                      <a:r>
                        <a:rPr lang="en-US" sz="2599" kern="1200" dirty="0">
                          <a:solidFill>
                            <a:srgbClr val="000000"/>
                          </a:solidFill>
                          <a:latin typeface="Roboto Condensed"/>
                          <a:ea typeface="+mn-ea"/>
                          <a:cs typeface="+mn-cs"/>
                        </a:rPr>
                        <a:t>. </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17674">
                <a:tc gridSpan="3">
                  <a:txBody>
                    <a:bodyPr/>
                    <a:lstStyle/>
                    <a:p>
                      <a:pPr algn="l">
                        <a:defRPr/>
                      </a:pPr>
                      <a:r>
                        <a:rPr lang="en-US" sz="2599" b="1" kern="1200" dirty="0" err="1">
                          <a:solidFill>
                            <a:srgbClr val="000000"/>
                          </a:solidFill>
                          <a:latin typeface="Roboto Condensed"/>
                          <a:ea typeface="+mn-ea"/>
                          <a:cs typeface="+mn-cs"/>
                        </a:rPr>
                        <a:t>Tính</a:t>
                      </a:r>
                      <a:r>
                        <a:rPr lang="en-US" sz="2599" b="1" kern="1200" dirty="0">
                          <a:solidFill>
                            <a:srgbClr val="000000"/>
                          </a:solidFill>
                          <a:latin typeface="Roboto Condensed"/>
                          <a:ea typeface="+mn-ea"/>
                          <a:cs typeface="+mn-cs"/>
                        </a:rPr>
                        <a:t> </a:t>
                      </a:r>
                      <a:r>
                        <a:rPr lang="en-US" sz="2599" b="1" kern="1200" dirty="0" err="1">
                          <a:solidFill>
                            <a:srgbClr val="000000"/>
                          </a:solidFill>
                          <a:latin typeface="Roboto Condensed"/>
                          <a:ea typeface="+mn-ea"/>
                          <a:cs typeface="+mn-cs"/>
                        </a:rPr>
                        <a:t>cách</a:t>
                      </a:r>
                      <a:r>
                        <a:rPr lang="en-US" sz="2599" b="1" kern="1200" dirty="0">
                          <a:solidFill>
                            <a:srgbClr val="000000"/>
                          </a:solidFill>
                          <a:latin typeface="Roboto Condensed"/>
                          <a:ea typeface="+mn-ea"/>
                          <a:cs typeface="+mn-cs"/>
                        </a:rPr>
                        <a:t> </a:t>
                      </a:r>
                      <a:r>
                        <a:rPr lang="en-US" sz="2599" b="1" kern="1200" dirty="0" err="1">
                          <a:solidFill>
                            <a:srgbClr val="000000"/>
                          </a:solidFill>
                          <a:latin typeface="Roboto Condensed"/>
                          <a:ea typeface="+mn-ea"/>
                          <a:cs typeface="+mn-cs"/>
                        </a:rPr>
                        <a:t>của</a:t>
                      </a:r>
                      <a:r>
                        <a:rPr lang="en-US" sz="2599" b="1" kern="1200" dirty="0">
                          <a:solidFill>
                            <a:srgbClr val="000000"/>
                          </a:solidFill>
                          <a:latin typeface="Roboto Condensed"/>
                          <a:ea typeface="+mn-ea"/>
                          <a:cs typeface="+mn-cs"/>
                        </a:rPr>
                        <a:t> An:</a:t>
                      </a:r>
                    </a:p>
                    <a:p>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Hiểu</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biết</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thích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tìm</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tòi</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khám</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phá</a:t>
                      </a:r>
                      <a:r>
                        <a:rPr lang="en-US" sz="2599" kern="1200" dirty="0">
                          <a:solidFill>
                            <a:srgbClr val="000000"/>
                          </a:solidFill>
                          <a:latin typeface="Roboto Condensed"/>
                          <a:ea typeface="+mn-ea"/>
                          <a:cs typeface="+mn-cs"/>
                        </a:rPr>
                        <a:t>.</a:t>
                      </a:r>
                    </a:p>
                    <a:p>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Thấu</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hiểu</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giàu</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tình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yêu</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thương</a:t>
                      </a:r>
                      <a:r>
                        <a:rPr lang="en-US" sz="2599" kern="1200" dirty="0">
                          <a:solidFill>
                            <a:srgbClr val="000000"/>
                          </a:solidFill>
                          <a:latin typeface="Roboto Condensed"/>
                          <a:ea typeface="+mn-ea"/>
                          <a:cs typeface="+mn-cs"/>
                        </a:rPr>
                        <a:t>.</a:t>
                      </a:r>
                    </a:p>
                    <a:p>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Nhạy</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cảm</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tinh</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tế</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giàu</a:t>
                      </a:r>
                      <a:r>
                        <a:rPr lang="en-US" sz="2599" kern="1200" dirty="0">
                          <a:solidFill>
                            <a:srgbClr val="000000"/>
                          </a:solidFill>
                          <a:latin typeface="Roboto Condensed"/>
                          <a:ea typeface="+mn-ea"/>
                          <a:cs typeface="+mn-cs"/>
                        </a:rPr>
                        <a:t> rung </a:t>
                      </a:r>
                      <a:r>
                        <a:rPr lang="en-US" sz="2599" kern="1200" dirty="0" err="1">
                          <a:solidFill>
                            <a:srgbClr val="000000"/>
                          </a:solidFill>
                          <a:latin typeface="Roboto Condensed"/>
                          <a:ea typeface="+mn-ea"/>
                          <a:cs typeface="+mn-cs"/>
                        </a:rPr>
                        <a:t>động</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trước</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vẻ</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đẹp</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thiên</a:t>
                      </a:r>
                      <a:r>
                        <a:rPr lang="en-US" sz="2599" kern="1200" dirty="0">
                          <a:solidFill>
                            <a:srgbClr val="000000"/>
                          </a:solidFill>
                          <a:latin typeface="Roboto Condensed"/>
                          <a:ea typeface="+mn-ea"/>
                          <a:cs typeface="+mn-cs"/>
                        </a:rPr>
                        <a:t> </a:t>
                      </a:r>
                      <a:r>
                        <a:rPr lang="en-US" sz="2599" kern="1200" dirty="0" err="1">
                          <a:solidFill>
                            <a:srgbClr val="000000"/>
                          </a:solidFill>
                          <a:latin typeface="Roboto Condensed"/>
                          <a:ea typeface="+mn-ea"/>
                          <a:cs typeface="+mn-cs"/>
                        </a:rPr>
                        <a:t>nhiên</a:t>
                      </a:r>
                      <a:r>
                        <a:rPr lang="en-US" sz="2599" kern="1200" dirty="0">
                          <a:solidFill>
                            <a:srgbClr val="000000"/>
                          </a:solidFill>
                          <a:latin typeface="Roboto Condensed"/>
                          <a:ea typeface="+mn-ea"/>
                          <a:cs typeface="+mn-cs"/>
                        </a:rPr>
                        <a:t>. </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a:t>Tính cách của An:</a:t>
                      </a:r>
                    </a:p>
                    <a:p>
                      <a:r>
                        <a:rPr lang="en-US"/>
                        <a:t>- Hiểu biết, thích tìm tòi, khám phá.</a:t>
                      </a:r>
                    </a:p>
                    <a:p>
                      <a:r>
                        <a:rPr lang="en-US"/>
                        <a:t>- Thấu hiểu, giàu tình yêu thương.</a:t>
                      </a:r>
                    </a:p>
                    <a:p>
                      <a:r>
                        <a:rPr lang="en-US" sz="2599">
                          <a:solidFill>
                            <a:srgbClr val="000000"/>
                          </a:solidFill>
                          <a:latin typeface="Roboto Condensed Bold"/>
                        </a:rPr>
                        <a:t>- Nhạy cảm, tinh tế, giàu rung động trước vẻ đẹp thiên nhiên. </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a:t>Tính cách của An:</a:t>
                      </a:r>
                    </a:p>
                    <a:p>
                      <a:r>
                        <a:rPr lang="en-US"/>
                        <a:t>- Hiểu biết, thích tìm tòi, khám phá.</a:t>
                      </a:r>
                    </a:p>
                    <a:p>
                      <a:r>
                        <a:rPr lang="en-US"/>
                        <a:t>- Thấu hiểu, giàu tình yêu thương.</a:t>
                      </a:r>
                    </a:p>
                    <a:p>
                      <a:r>
                        <a:rPr lang="en-US" sz="2599">
                          <a:solidFill>
                            <a:srgbClr val="000000"/>
                          </a:solidFill>
                          <a:latin typeface="Roboto Condensed Bold"/>
                        </a:rPr>
                        <a:t>- Nhạy cảm, tinh tế, giàu rung động trước vẻ đẹp thiên nhiên. </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extLst>
                  <a:ext uri="{0D108BD9-81ED-4DB2-BD59-A6C34878D82A}">
                    <a16:rowId xmlns:a16="http://schemas.microsoft.com/office/drawing/2014/main" val="10004"/>
                  </a:ext>
                </a:extLst>
              </a:tr>
            </a:tbl>
          </a:graphicData>
        </a:graphic>
      </p:graphicFrame>
      <p:sp>
        <p:nvSpPr>
          <p:cNvPr id="9" name="TextBox 9"/>
          <p:cNvSpPr txBox="1"/>
          <p:nvPr/>
        </p:nvSpPr>
        <p:spPr>
          <a:xfrm>
            <a:off x="1028700" y="1271062"/>
            <a:ext cx="11849632" cy="583627"/>
          </a:xfrm>
          <a:prstGeom prst="rect">
            <a:avLst/>
          </a:prstGeom>
        </p:spPr>
        <p:txBody>
          <a:bodyPr lIns="0" tIns="0" rIns="0" bIns="0" rtlCol="0" anchor="t">
            <a:spAutoFit/>
          </a:bodyPr>
          <a:lstStyle/>
          <a:p>
            <a:pPr>
              <a:lnSpc>
                <a:spcPts val="4670"/>
              </a:lnSpc>
              <a:spcBef>
                <a:spcPct val="0"/>
              </a:spcBef>
            </a:pPr>
            <a:r>
              <a:rPr lang="en-US" sz="3408" spc="74" dirty="0">
                <a:solidFill>
                  <a:srgbClr val="29854D"/>
                </a:solidFill>
                <a:latin typeface="Roboto Condensed Bold"/>
              </a:rPr>
              <a:t>* </a:t>
            </a:r>
            <a:r>
              <a:rPr lang="en-US" sz="3408" spc="74" dirty="0" err="1">
                <a:solidFill>
                  <a:srgbClr val="29854D"/>
                </a:solidFill>
                <a:latin typeface="Roboto Condensed Bold"/>
              </a:rPr>
              <a:t>Nhân</a:t>
            </a:r>
            <a:r>
              <a:rPr lang="en-US" sz="3408" spc="74" dirty="0">
                <a:solidFill>
                  <a:srgbClr val="29854D"/>
                </a:solidFill>
                <a:latin typeface="Roboto Condensed Bold"/>
              </a:rPr>
              <a:t> </a:t>
            </a:r>
            <a:r>
              <a:rPr lang="en-US" sz="3408" spc="74" dirty="0" err="1">
                <a:solidFill>
                  <a:srgbClr val="29854D"/>
                </a:solidFill>
                <a:latin typeface="Roboto Condensed Bold"/>
              </a:rPr>
              <a:t>vật</a:t>
            </a:r>
            <a:r>
              <a:rPr lang="en-US" sz="3408" spc="74" dirty="0">
                <a:solidFill>
                  <a:srgbClr val="29854D"/>
                </a:solidFill>
                <a:latin typeface="Roboto Condensed Bold"/>
              </a:rPr>
              <a:t> An:</a:t>
            </a:r>
          </a:p>
        </p:txBody>
      </p:sp>
      <p:grpSp>
        <p:nvGrpSpPr>
          <p:cNvPr id="10" name="Group 14">
            <a:extLst>
              <a:ext uri="{FF2B5EF4-FFF2-40B4-BE49-F238E27FC236}">
                <a16:creationId xmlns:a16="http://schemas.microsoft.com/office/drawing/2014/main" id="{5D5DC9FD-5347-081E-C8BC-9C753B88417F}"/>
              </a:ext>
            </a:extLst>
          </p:cNvPr>
          <p:cNvGrpSpPr/>
          <p:nvPr/>
        </p:nvGrpSpPr>
        <p:grpSpPr>
          <a:xfrm>
            <a:off x="511312" y="370110"/>
            <a:ext cx="17170844" cy="649065"/>
            <a:chOff x="0" y="0"/>
            <a:chExt cx="22894459" cy="865420"/>
          </a:xfrm>
        </p:grpSpPr>
        <p:grpSp>
          <p:nvGrpSpPr>
            <p:cNvPr id="11" name="Group 15">
              <a:extLst>
                <a:ext uri="{FF2B5EF4-FFF2-40B4-BE49-F238E27FC236}">
                  <a16:creationId xmlns:a16="http://schemas.microsoft.com/office/drawing/2014/main" id="{09239A4D-4D15-022F-11DD-0700FA728178}"/>
                </a:ext>
              </a:extLst>
            </p:cNvPr>
            <p:cNvGrpSpPr/>
            <p:nvPr/>
          </p:nvGrpSpPr>
          <p:grpSpPr>
            <a:xfrm>
              <a:off x="0" y="0"/>
              <a:ext cx="22894459" cy="865420"/>
              <a:chOff x="0" y="0"/>
              <a:chExt cx="4522362" cy="170947"/>
            </a:xfrm>
          </p:grpSpPr>
          <p:sp>
            <p:nvSpPr>
              <p:cNvPr id="14" name="Freeform 16">
                <a:extLst>
                  <a:ext uri="{FF2B5EF4-FFF2-40B4-BE49-F238E27FC236}">
                    <a16:creationId xmlns:a16="http://schemas.microsoft.com/office/drawing/2014/main" id="{FD21273F-D1AA-306B-4BA3-AE8C7E1D1E2E}"/>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15" name="TextBox 17">
                <a:extLst>
                  <a:ext uri="{FF2B5EF4-FFF2-40B4-BE49-F238E27FC236}">
                    <a16:creationId xmlns:a16="http://schemas.microsoft.com/office/drawing/2014/main" id="{CCF10E5D-7205-AC08-3A77-AB645B04148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TextBox 11">
              <a:extLst>
                <a:ext uri="{FF2B5EF4-FFF2-40B4-BE49-F238E27FC236}">
                  <a16:creationId xmlns:a16="http://schemas.microsoft.com/office/drawing/2014/main" id="{8C31EA4E-09B7-98A2-42B6-3D742983524F}"/>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13" name="TextBox 12">
              <a:extLst>
                <a:ext uri="{FF2B5EF4-FFF2-40B4-BE49-F238E27FC236}">
                  <a16:creationId xmlns:a16="http://schemas.microsoft.com/office/drawing/2014/main" id="{0F977CE1-DFD3-FC24-BF16-7C6F097A3BF1}"/>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0C9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3786" flipV="1">
            <a:off x="10241727" y="1377864"/>
            <a:ext cx="8316251" cy="900381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60960">
            <a:off x="7867536" y="4668214"/>
            <a:ext cx="2126672" cy="2060938"/>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455287" y="2824965"/>
            <a:ext cx="7556035" cy="7870870"/>
          </a:xfrm>
          <a:prstGeom prst="rect">
            <a:avLst/>
          </a:prstGeom>
        </p:spPr>
      </p:pic>
      <p:grpSp>
        <p:nvGrpSpPr>
          <p:cNvPr id="21" name="Group 20">
            <a:extLst>
              <a:ext uri="{FF2B5EF4-FFF2-40B4-BE49-F238E27FC236}">
                <a16:creationId xmlns:a16="http://schemas.microsoft.com/office/drawing/2014/main" id="{C4FE3A30-CD2C-E21B-DB8F-0638558BC5C3}"/>
              </a:ext>
            </a:extLst>
          </p:cNvPr>
          <p:cNvGrpSpPr/>
          <p:nvPr/>
        </p:nvGrpSpPr>
        <p:grpSpPr>
          <a:xfrm>
            <a:off x="269922" y="1314049"/>
            <a:ext cx="10534493" cy="1896209"/>
            <a:chOff x="269922" y="1314049"/>
            <a:chExt cx="10534493" cy="1896209"/>
          </a:xfrm>
        </p:grpSpPr>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69922" y="1314049"/>
              <a:ext cx="10534493" cy="1896209"/>
            </a:xfrm>
            <a:prstGeom prst="rect">
              <a:avLst/>
            </a:prstGeom>
          </p:spPr>
        </p:pic>
        <p:sp>
          <p:nvSpPr>
            <p:cNvPr id="12" name="TextBox 12"/>
            <p:cNvSpPr txBox="1"/>
            <p:nvPr/>
          </p:nvSpPr>
          <p:spPr>
            <a:xfrm>
              <a:off x="1189286" y="1575517"/>
              <a:ext cx="7954714" cy="1266565"/>
            </a:xfrm>
            <a:prstGeom prst="rect">
              <a:avLst/>
            </a:prstGeom>
          </p:spPr>
          <p:txBody>
            <a:bodyPr lIns="0" tIns="0" rIns="0" bIns="0" rtlCol="0" anchor="t">
              <a:spAutoFit/>
            </a:bodyPr>
            <a:lstStyle/>
            <a:p>
              <a:pPr algn="ctr">
                <a:lnSpc>
                  <a:spcPts val="10168"/>
                </a:lnSpc>
                <a:spcBef>
                  <a:spcPct val="0"/>
                </a:spcBef>
              </a:pPr>
              <a:r>
                <a:rPr lang="en-US" sz="7422" spc="163" dirty="0">
                  <a:solidFill>
                    <a:srgbClr val="454B85"/>
                  </a:solidFill>
                  <a:latin typeface="SVN-HC Quotes Script" pitchFamily="50" charset="0"/>
                </a:rPr>
                <a:t>2. </a:t>
              </a:r>
              <a:r>
                <a:rPr lang="en-US" sz="7422" spc="163" dirty="0" err="1">
                  <a:solidFill>
                    <a:srgbClr val="454B85"/>
                  </a:solidFill>
                  <a:latin typeface="SVN-HC Quotes Script" pitchFamily="50" charset="0"/>
                </a:rPr>
                <a:t>Khám</a:t>
              </a:r>
              <a:r>
                <a:rPr lang="en-US" sz="7422" spc="163" dirty="0">
                  <a:solidFill>
                    <a:srgbClr val="454B85"/>
                  </a:solidFill>
                  <a:latin typeface="SVN-HC Quotes Script" pitchFamily="50" charset="0"/>
                </a:rPr>
                <a:t> </a:t>
              </a:r>
              <a:r>
                <a:rPr lang="en-US" sz="7422" spc="163" dirty="0" err="1">
                  <a:solidFill>
                    <a:srgbClr val="454B85"/>
                  </a:solidFill>
                  <a:latin typeface="SVN-HC Quotes Script" pitchFamily="50" charset="0"/>
                </a:rPr>
                <a:t>phá</a:t>
              </a:r>
              <a:r>
                <a:rPr lang="en-US" sz="7422" spc="163" dirty="0">
                  <a:solidFill>
                    <a:srgbClr val="454B85"/>
                  </a:solidFill>
                  <a:latin typeface="SVN-HC Quotes Script" pitchFamily="50" charset="0"/>
                </a:rPr>
                <a:t> </a:t>
              </a:r>
              <a:r>
                <a:rPr lang="en-US" sz="7422" spc="163" dirty="0" err="1">
                  <a:solidFill>
                    <a:srgbClr val="454B85"/>
                  </a:solidFill>
                  <a:latin typeface="SVN-HC Quotes Script" pitchFamily="50" charset="0"/>
                </a:rPr>
                <a:t>văn</a:t>
              </a:r>
              <a:r>
                <a:rPr lang="en-US" sz="7422" spc="163" dirty="0">
                  <a:solidFill>
                    <a:srgbClr val="454B85"/>
                  </a:solidFill>
                  <a:latin typeface="SVN-HC Quotes Script" pitchFamily="50" charset="0"/>
                </a:rPr>
                <a:t> </a:t>
              </a:r>
              <a:r>
                <a:rPr lang="en-US" sz="7422" spc="163" dirty="0" err="1">
                  <a:solidFill>
                    <a:srgbClr val="454B85"/>
                  </a:solidFill>
                  <a:latin typeface="SVN-HC Quotes Script" pitchFamily="50" charset="0"/>
                </a:rPr>
                <a:t>bản</a:t>
              </a:r>
              <a:endParaRPr lang="en-US" sz="7422" spc="163" dirty="0">
                <a:solidFill>
                  <a:srgbClr val="454B85"/>
                </a:solidFill>
                <a:latin typeface="SVN-HC Quotes Script" pitchFamily="50" charset="0"/>
              </a:endParaRPr>
            </a:p>
          </p:txBody>
        </p:sp>
      </p:grpSp>
      <p:sp>
        <p:nvSpPr>
          <p:cNvPr id="13" name="TextBox 13"/>
          <p:cNvSpPr txBox="1"/>
          <p:nvPr/>
        </p:nvSpPr>
        <p:spPr>
          <a:xfrm>
            <a:off x="1028700" y="3429333"/>
            <a:ext cx="8805714" cy="784552"/>
          </a:xfrm>
          <a:prstGeom prst="rect">
            <a:avLst/>
          </a:prstGeom>
        </p:spPr>
        <p:txBody>
          <a:bodyPr lIns="0" tIns="0" rIns="0" bIns="0" rtlCol="0" anchor="t">
            <a:spAutoFit/>
          </a:bodyPr>
          <a:lstStyle/>
          <a:p>
            <a:pPr algn="ctr">
              <a:lnSpc>
                <a:spcPts val="6426"/>
              </a:lnSpc>
              <a:spcBef>
                <a:spcPct val="0"/>
              </a:spcBef>
            </a:pPr>
            <a:r>
              <a:rPr lang="en-US" sz="4690" spc="103" dirty="0">
                <a:solidFill>
                  <a:srgbClr val="FFFFFF"/>
                </a:solidFill>
                <a:latin typeface="SVN-HC Green Grove" panose="02000000000000000000" pitchFamily="50" charset="0"/>
              </a:rPr>
              <a:t>D. NGHỆ THUẬT MIÊU TẢ TÍNH CÁCH NHÂN VẬT</a:t>
            </a:r>
          </a:p>
        </p:txBody>
      </p:sp>
      <p:sp>
        <p:nvSpPr>
          <p:cNvPr id="14" name="TextBox 14"/>
          <p:cNvSpPr txBox="1"/>
          <p:nvPr/>
        </p:nvSpPr>
        <p:spPr>
          <a:xfrm>
            <a:off x="1028700" y="4585691"/>
            <a:ext cx="7295158" cy="4219104"/>
          </a:xfrm>
          <a:prstGeom prst="rect">
            <a:avLst/>
          </a:prstGeom>
        </p:spPr>
        <p:txBody>
          <a:bodyPr lIns="0" tIns="0" rIns="0" bIns="0" rtlCol="0" anchor="t">
            <a:spAutoFit/>
          </a:bodyPr>
          <a:lstStyle/>
          <a:p>
            <a:pPr algn="just">
              <a:lnSpc>
                <a:spcPts val="4657"/>
              </a:lnSpc>
              <a:spcBef>
                <a:spcPct val="0"/>
              </a:spcBef>
            </a:pPr>
            <a:r>
              <a:rPr lang="en-US" sz="3399" spc="74" dirty="0" err="1">
                <a:solidFill>
                  <a:srgbClr val="454B85"/>
                </a:solidFill>
                <a:latin typeface="Roboto Condensed Bold"/>
              </a:rPr>
              <a:t>Yêu</a:t>
            </a:r>
            <a:r>
              <a:rPr lang="en-US" sz="3399" spc="74" dirty="0">
                <a:solidFill>
                  <a:srgbClr val="454B85"/>
                </a:solidFill>
                <a:latin typeface="Roboto Condensed Bold"/>
              </a:rPr>
              <a:t> </a:t>
            </a:r>
            <a:r>
              <a:rPr lang="en-US" sz="3399" spc="74" dirty="0" err="1">
                <a:solidFill>
                  <a:srgbClr val="454B85"/>
                </a:solidFill>
                <a:latin typeface="Roboto Condensed Bold"/>
              </a:rPr>
              <a:t>cầu</a:t>
            </a:r>
            <a:r>
              <a:rPr lang="en-US" sz="3399" spc="74" dirty="0">
                <a:solidFill>
                  <a:srgbClr val="454B85"/>
                </a:solidFill>
                <a:latin typeface="Roboto Condensed Bold"/>
              </a:rPr>
              <a:t>: </a:t>
            </a:r>
            <a:r>
              <a:rPr lang="en-US" sz="3399" spc="74" dirty="0">
                <a:solidFill>
                  <a:srgbClr val="454B85"/>
                </a:solidFill>
                <a:latin typeface="Roboto Condensed"/>
              </a:rPr>
              <a:t> </a:t>
            </a:r>
            <a:r>
              <a:rPr lang="en-US" sz="3399" spc="74" dirty="0" err="1">
                <a:solidFill>
                  <a:srgbClr val="454B85"/>
                </a:solidFill>
                <a:latin typeface="Roboto Condensed"/>
              </a:rPr>
              <a:t>Nhân</a:t>
            </a:r>
            <a:r>
              <a:rPr lang="en-US" sz="3399" spc="74" dirty="0">
                <a:solidFill>
                  <a:srgbClr val="454B85"/>
                </a:solidFill>
                <a:latin typeface="Roboto Condensed"/>
              </a:rPr>
              <a:t> </a:t>
            </a:r>
            <a:r>
              <a:rPr lang="en-US" sz="3399" spc="74" dirty="0" err="1">
                <a:solidFill>
                  <a:srgbClr val="454B85"/>
                </a:solidFill>
                <a:latin typeface="Roboto Condensed"/>
              </a:rPr>
              <a:t>xét</a:t>
            </a:r>
            <a:r>
              <a:rPr lang="en-US" sz="3399" spc="74" dirty="0">
                <a:solidFill>
                  <a:srgbClr val="454B85"/>
                </a:solidFill>
                <a:latin typeface="Roboto Condensed"/>
              </a:rPr>
              <a:t> </a:t>
            </a:r>
            <a:r>
              <a:rPr lang="en-US" sz="3399" spc="74" dirty="0" err="1">
                <a:solidFill>
                  <a:srgbClr val="454B85"/>
                </a:solidFill>
                <a:latin typeface="Roboto Condensed"/>
              </a:rPr>
              <a:t>về</a:t>
            </a:r>
            <a:r>
              <a:rPr lang="en-US" sz="3399" spc="74" dirty="0">
                <a:solidFill>
                  <a:srgbClr val="454B85"/>
                </a:solidFill>
                <a:latin typeface="Roboto Condensed"/>
              </a:rPr>
              <a:t> </a:t>
            </a:r>
            <a:r>
              <a:rPr lang="en-US" sz="3399" spc="74" dirty="0" err="1">
                <a:solidFill>
                  <a:srgbClr val="454B85"/>
                </a:solidFill>
                <a:latin typeface="Roboto Condensed"/>
              </a:rPr>
              <a:t>nghệ</a:t>
            </a:r>
            <a:r>
              <a:rPr lang="en-US" sz="3399" spc="74" dirty="0">
                <a:solidFill>
                  <a:srgbClr val="454B85"/>
                </a:solidFill>
                <a:latin typeface="Roboto Condensed"/>
              </a:rPr>
              <a:t> </a:t>
            </a:r>
            <a:r>
              <a:rPr lang="en-US" sz="3399" spc="74" dirty="0" err="1">
                <a:solidFill>
                  <a:srgbClr val="454B85"/>
                </a:solidFill>
                <a:latin typeface="Roboto Condensed"/>
              </a:rPr>
              <a:t>thuật</a:t>
            </a:r>
            <a:r>
              <a:rPr lang="en-US" sz="3399" spc="74" dirty="0">
                <a:solidFill>
                  <a:srgbClr val="454B85"/>
                </a:solidFill>
                <a:latin typeface="Roboto Condensed"/>
              </a:rPr>
              <a:t> </a:t>
            </a:r>
            <a:r>
              <a:rPr lang="en-US" sz="3399" spc="74" dirty="0" err="1">
                <a:solidFill>
                  <a:srgbClr val="454B85"/>
                </a:solidFill>
                <a:latin typeface="Roboto Condensed"/>
              </a:rPr>
              <a:t>xây</a:t>
            </a:r>
            <a:r>
              <a:rPr lang="en-US" sz="3399" spc="74" dirty="0">
                <a:solidFill>
                  <a:srgbClr val="454B85"/>
                </a:solidFill>
                <a:latin typeface="Roboto Condensed"/>
              </a:rPr>
              <a:t> </a:t>
            </a:r>
            <a:r>
              <a:rPr lang="en-US" sz="3399" spc="74" dirty="0" err="1">
                <a:solidFill>
                  <a:srgbClr val="454B85"/>
                </a:solidFill>
                <a:latin typeface="Roboto Condensed"/>
              </a:rPr>
              <a:t>dựng</a:t>
            </a:r>
            <a:r>
              <a:rPr lang="en-US" sz="3399" spc="74" dirty="0">
                <a:solidFill>
                  <a:srgbClr val="454B85"/>
                </a:solidFill>
                <a:latin typeface="Roboto Condensed"/>
              </a:rPr>
              <a:t> </a:t>
            </a:r>
            <a:r>
              <a:rPr lang="en-US" sz="3399" spc="74" dirty="0" err="1">
                <a:solidFill>
                  <a:srgbClr val="454B85"/>
                </a:solidFill>
                <a:latin typeface="Roboto Condensed"/>
              </a:rPr>
              <a:t>tính</a:t>
            </a:r>
            <a:r>
              <a:rPr lang="en-US" sz="3399" spc="74" dirty="0">
                <a:solidFill>
                  <a:srgbClr val="454B85"/>
                </a:solidFill>
                <a:latin typeface="Roboto Condensed"/>
              </a:rPr>
              <a:t> </a:t>
            </a:r>
            <a:r>
              <a:rPr lang="en-US" sz="3399" spc="74" dirty="0" err="1">
                <a:solidFill>
                  <a:srgbClr val="454B85"/>
                </a:solidFill>
                <a:latin typeface="Roboto Condensed"/>
              </a:rPr>
              <a:t>cách</a:t>
            </a:r>
            <a:r>
              <a:rPr lang="en-US" sz="3399" spc="74" dirty="0">
                <a:solidFill>
                  <a:srgbClr val="454B85"/>
                </a:solidFill>
                <a:latin typeface="Roboto Condensed"/>
              </a:rPr>
              <a:t> </a:t>
            </a:r>
            <a:r>
              <a:rPr lang="en-US" sz="3399" spc="74" dirty="0" err="1">
                <a:solidFill>
                  <a:srgbClr val="454B85"/>
                </a:solidFill>
                <a:latin typeface="Roboto Condensed"/>
              </a:rPr>
              <a:t>nhân</a:t>
            </a:r>
            <a:r>
              <a:rPr lang="en-US" sz="3399" spc="74" dirty="0">
                <a:solidFill>
                  <a:srgbClr val="454B85"/>
                </a:solidFill>
                <a:latin typeface="Roboto Condensed"/>
              </a:rPr>
              <a:t> </a:t>
            </a:r>
            <a:r>
              <a:rPr lang="en-US" sz="3399" spc="74" dirty="0" err="1">
                <a:solidFill>
                  <a:srgbClr val="454B85"/>
                </a:solidFill>
                <a:latin typeface="Roboto Condensed"/>
              </a:rPr>
              <a:t>vật</a:t>
            </a:r>
            <a:r>
              <a:rPr lang="en-US" sz="3399" spc="74" dirty="0">
                <a:solidFill>
                  <a:srgbClr val="454B85"/>
                </a:solidFill>
                <a:latin typeface="Roboto Condensed"/>
              </a:rPr>
              <a:t>.</a:t>
            </a:r>
          </a:p>
          <a:p>
            <a:pPr algn="just">
              <a:lnSpc>
                <a:spcPts val="4657"/>
              </a:lnSpc>
              <a:spcBef>
                <a:spcPct val="0"/>
              </a:spcBef>
            </a:pPr>
            <a:endParaRPr lang="en-US" sz="3399" spc="74" dirty="0">
              <a:solidFill>
                <a:srgbClr val="454B85"/>
              </a:solidFill>
              <a:latin typeface="Roboto Condensed"/>
            </a:endParaRPr>
          </a:p>
          <a:p>
            <a:pPr algn="just">
              <a:lnSpc>
                <a:spcPts val="4657"/>
              </a:lnSpc>
              <a:spcBef>
                <a:spcPct val="0"/>
              </a:spcBef>
            </a:pPr>
            <a:r>
              <a:rPr lang="en-US" sz="3399" spc="74" dirty="0">
                <a:solidFill>
                  <a:srgbClr val="454B85"/>
                </a:solidFill>
                <a:latin typeface="Roboto Condensed Italics"/>
              </a:rPr>
              <a:t>? </a:t>
            </a:r>
            <a:r>
              <a:rPr lang="en-US" sz="3399" spc="74" dirty="0" err="1">
                <a:solidFill>
                  <a:srgbClr val="454B85"/>
                </a:solidFill>
                <a:latin typeface="Roboto Condensed Italics"/>
              </a:rPr>
              <a:t>Nhà</a:t>
            </a:r>
            <a:r>
              <a:rPr lang="en-US" sz="3399" spc="74" dirty="0">
                <a:solidFill>
                  <a:srgbClr val="454B85"/>
                </a:solidFill>
                <a:latin typeface="Roboto Condensed Italics"/>
              </a:rPr>
              <a:t> </a:t>
            </a:r>
            <a:r>
              <a:rPr lang="en-US" sz="3399" spc="74" dirty="0" err="1">
                <a:solidFill>
                  <a:srgbClr val="454B85"/>
                </a:solidFill>
                <a:latin typeface="Roboto Condensed Italics"/>
              </a:rPr>
              <a:t>văn</a:t>
            </a:r>
            <a:r>
              <a:rPr lang="en-US" sz="3399" spc="74" dirty="0">
                <a:solidFill>
                  <a:srgbClr val="454B85"/>
                </a:solidFill>
                <a:latin typeface="Roboto Condensed Italics"/>
              </a:rPr>
              <a:t> </a:t>
            </a:r>
            <a:r>
              <a:rPr lang="en-US" sz="3399" spc="74" dirty="0" err="1">
                <a:solidFill>
                  <a:srgbClr val="454B85"/>
                </a:solidFill>
                <a:latin typeface="Roboto Condensed Italics"/>
              </a:rPr>
              <a:t>khắc</a:t>
            </a:r>
            <a:r>
              <a:rPr lang="en-US" sz="3399" spc="74" dirty="0">
                <a:solidFill>
                  <a:srgbClr val="454B85"/>
                </a:solidFill>
                <a:latin typeface="Roboto Condensed Italics"/>
              </a:rPr>
              <a:t> </a:t>
            </a:r>
            <a:r>
              <a:rPr lang="en-US" sz="3399" spc="74" dirty="0" err="1">
                <a:solidFill>
                  <a:srgbClr val="454B85"/>
                </a:solidFill>
                <a:latin typeface="Roboto Condensed Italics"/>
              </a:rPr>
              <a:t>họa</a:t>
            </a:r>
            <a:r>
              <a:rPr lang="en-US" sz="3399" spc="74" dirty="0">
                <a:solidFill>
                  <a:srgbClr val="454B85"/>
                </a:solidFill>
                <a:latin typeface="Roboto Condensed Italics"/>
              </a:rPr>
              <a:t> </a:t>
            </a:r>
            <a:r>
              <a:rPr lang="en-US" sz="3399" spc="74" dirty="0" err="1">
                <a:solidFill>
                  <a:srgbClr val="454B85"/>
                </a:solidFill>
                <a:latin typeface="Roboto Condensed Italics"/>
              </a:rPr>
              <a:t>mỗi</a:t>
            </a:r>
            <a:r>
              <a:rPr lang="en-US" sz="3399" spc="74" dirty="0">
                <a:solidFill>
                  <a:srgbClr val="454B85"/>
                </a:solidFill>
                <a:latin typeface="Roboto Condensed Italics"/>
              </a:rPr>
              <a:t> </a:t>
            </a:r>
            <a:r>
              <a:rPr lang="en-US" sz="3399" spc="74" dirty="0" err="1">
                <a:solidFill>
                  <a:srgbClr val="454B85"/>
                </a:solidFill>
                <a:latin typeface="Roboto Condensed Italics"/>
              </a:rPr>
              <a:t>nhân</a:t>
            </a:r>
            <a:r>
              <a:rPr lang="en-US" sz="3399" spc="74" dirty="0">
                <a:solidFill>
                  <a:srgbClr val="454B85"/>
                </a:solidFill>
                <a:latin typeface="Roboto Condensed Italics"/>
              </a:rPr>
              <a:t> </a:t>
            </a:r>
            <a:r>
              <a:rPr lang="en-US" sz="3399" spc="74" dirty="0" err="1">
                <a:solidFill>
                  <a:srgbClr val="454B85"/>
                </a:solidFill>
                <a:latin typeface="Roboto Condensed Italics"/>
              </a:rPr>
              <a:t>vật</a:t>
            </a:r>
            <a:r>
              <a:rPr lang="en-US" sz="3399" spc="74" dirty="0">
                <a:solidFill>
                  <a:srgbClr val="454B85"/>
                </a:solidFill>
                <a:latin typeface="Roboto Condensed Italics"/>
              </a:rPr>
              <a:t> qua </a:t>
            </a:r>
            <a:r>
              <a:rPr lang="en-US" sz="3399" spc="74" dirty="0" err="1">
                <a:solidFill>
                  <a:srgbClr val="454B85"/>
                </a:solidFill>
                <a:latin typeface="Roboto Condensed Italics"/>
              </a:rPr>
              <a:t>những</a:t>
            </a:r>
            <a:r>
              <a:rPr lang="en-US" sz="3399" spc="74" dirty="0">
                <a:solidFill>
                  <a:srgbClr val="454B85"/>
                </a:solidFill>
                <a:latin typeface="Roboto Condensed Italics"/>
              </a:rPr>
              <a:t> </a:t>
            </a:r>
            <a:r>
              <a:rPr lang="en-US" sz="3399" spc="74" dirty="0" err="1">
                <a:solidFill>
                  <a:srgbClr val="454B85"/>
                </a:solidFill>
                <a:latin typeface="Roboto Condensed Italics"/>
              </a:rPr>
              <a:t>yếu</a:t>
            </a:r>
            <a:r>
              <a:rPr lang="en-US" sz="3399" spc="74" dirty="0">
                <a:solidFill>
                  <a:srgbClr val="454B85"/>
                </a:solidFill>
                <a:latin typeface="Roboto Condensed Italics"/>
              </a:rPr>
              <a:t> </a:t>
            </a:r>
            <a:r>
              <a:rPr lang="en-US" sz="3399" spc="74" dirty="0" err="1">
                <a:solidFill>
                  <a:srgbClr val="454B85"/>
                </a:solidFill>
                <a:latin typeface="Roboto Condensed Italics"/>
              </a:rPr>
              <a:t>tố</a:t>
            </a:r>
            <a:r>
              <a:rPr lang="en-US" sz="3399" spc="74" dirty="0">
                <a:solidFill>
                  <a:srgbClr val="454B85"/>
                </a:solidFill>
                <a:latin typeface="Roboto Condensed Italics"/>
              </a:rPr>
              <a:t> </a:t>
            </a:r>
            <a:r>
              <a:rPr lang="en-US" sz="3399" spc="74" dirty="0" err="1">
                <a:solidFill>
                  <a:srgbClr val="454B85"/>
                </a:solidFill>
                <a:latin typeface="Roboto Condensed Italics"/>
              </a:rPr>
              <a:t>nào</a:t>
            </a:r>
            <a:r>
              <a:rPr lang="en-US" sz="3399" spc="74" dirty="0">
                <a:solidFill>
                  <a:srgbClr val="454B85"/>
                </a:solidFill>
                <a:latin typeface="Roboto Condensed Italics"/>
              </a:rPr>
              <a:t>? </a:t>
            </a:r>
          </a:p>
          <a:p>
            <a:pPr algn="just">
              <a:lnSpc>
                <a:spcPts val="4657"/>
              </a:lnSpc>
              <a:spcBef>
                <a:spcPct val="0"/>
              </a:spcBef>
            </a:pPr>
            <a:r>
              <a:rPr lang="en-US" sz="3399" spc="74" dirty="0">
                <a:solidFill>
                  <a:srgbClr val="454B85"/>
                </a:solidFill>
                <a:latin typeface="Roboto Condensed Italics"/>
              </a:rPr>
              <a:t>? Qua </a:t>
            </a:r>
            <a:r>
              <a:rPr lang="en-US" sz="3399" spc="74" dirty="0" err="1">
                <a:solidFill>
                  <a:srgbClr val="454B85"/>
                </a:solidFill>
                <a:latin typeface="Roboto Condensed Italics"/>
              </a:rPr>
              <a:t>những</a:t>
            </a:r>
            <a:r>
              <a:rPr lang="en-US" sz="3399" spc="74" dirty="0">
                <a:solidFill>
                  <a:srgbClr val="454B85"/>
                </a:solidFill>
                <a:latin typeface="Roboto Condensed Italics"/>
              </a:rPr>
              <a:t> </a:t>
            </a:r>
            <a:r>
              <a:rPr lang="en-US" sz="3399" spc="74" dirty="0" err="1">
                <a:solidFill>
                  <a:srgbClr val="454B85"/>
                </a:solidFill>
                <a:latin typeface="Roboto Condensed Italics"/>
              </a:rPr>
              <a:t>yếu</a:t>
            </a:r>
            <a:r>
              <a:rPr lang="en-US" sz="3399" spc="74" dirty="0">
                <a:solidFill>
                  <a:srgbClr val="454B85"/>
                </a:solidFill>
                <a:latin typeface="Roboto Condensed Italics"/>
              </a:rPr>
              <a:t> </a:t>
            </a:r>
            <a:r>
              <a:rPr lang="en-US" sz="3399" spc="74" dirty="0" err="1">
                <a:solidFill>
                  <a:srgbClr val="454B85"/>
                </a:solidFill>
                <a:latin typeface="Roboto Condensed Italics"/>
              </a:rPr>
              <a:t>tố</a:t>
            </a:r>
            <a:r>
              <a:rPr lang="en-US" sz="3399" spc="74" dirty="0">
                <a:solidFill>
                  <a:srgbClr val="454B85"/>
                </a:solidFill>
                <a:latin typeface="Roboto Condensed Italics"/>
              </a:rPr>
              <a:t> </a:t>
            </a:r>
            <a:r>
              <a:rPr lang="en-US" sz="3399" spc="74" dirty="0" err="1">
                <a:solidFill>
                  <a:srgbClr val="454B85"/>
                </a:solidFill>
                <a:latin typeface="Roboto Condensed Italics"/>
              </a:rPr>
              <a:t>đó</a:t>
            </a:r>
            <a:r>
              <a:rPr lang="en-US" sz="3399" spc="74" dirty="0">
                <a:solidFill>
                  <a:srgbClr val="454B85"/>
                </a:solidFill>
                <a:latin typeface="Roboto Condensed Italics"/>
              </a:rPr>
              <a:t>, </a:t>
            </a:r>
            <a:r>
              <a:rPr lang="en-US" sz="3399" spc="74" dirty="0" err="1">
                <a:solidFill>
                  <a:srgbClr val="454B85"/>
                </a:solidFill>
                <a:latin typeface="Roboto Condensed Italics"/>
              </a:rPr>
              <a:t>nhân</a:t>
            </a:r>
            <a:r>
              <a:rPr lang="en-US" sz="3399" spc="74" dirty="0">
                <a:solidFill>
                  <a:srgbClr val="454B85"/>
                </a:solidFill>
                <a:latin typeface="Roboto Condensed Italics"/>
              </a:rPr>
              <a:t> </a:t>
            </a:r>
            <a:r>
              <a:rPr lang="en-US" sz="3399" spc="74" dirty="0" err="1">
                <a:solidFill>
                  <a:srgbClr val="454B85"/>
                </a:solidFill>
                <a:latin typeface="Roboto Condensed Italics"/>
              </a:rPr>
              <a:t>vật</a:t>
            </a:r>
            <a:r>
              <a:rPr lang="en-US" sz="3399" spc="74" dirty="0">
                <a:solidFill>
                  <a:srgbClr val="454B85"/>
                </a:solidFill>
                <a:latin typeface="Roboto Condensed Italics"/>
              </a:rPr>
              <a:t> </a:t>
            </a:r>
            <a:r>
              <a:rPr lang="en-US" sz="3399" spc="74" dirty="0" err="1">
                <a:solidFill>
                  <a:srgbClr val="454B85"/>
                </a:solidFill>
                <a:latin typeface="Roboto Condensed Italics"/>
              </a:rPr>
              <a:t>hiện</a:t>
            </a:r>
            <a:r>
              <a:rPr lang="en-US" sz="3399" spc="74" dirty="0">
                <a:solidFill>
                  <a:srgbClr val="454B85"/>
                </a:solidFill>
                <a:latin typeface="Roboto Condensed Italics"/>
              </a:rPr>
              <a:t> </a:t>
            </a:r>
            <a:r>
              <a:rPr lang="en-US" sz="3399" spc="74" dirty="0" err="1">
                <a:solidFill>
                  <a:srgbClr val="454B85"/>
                </a:solidFill>
                <a:latin typeface="Roboto Condensed Italics"/>
              </a:rPr>
              <a:t>lên</a:t>
            </a:r>
            <a:r>
              <a:rPr lang="en-US" sz="3399" spc="74" dirty="0">
                <a:solidFill>
                  <a:srgbClr val="454B85"/>
                </a:solidFill>
                <a:latin typeface="Roboto Condensed Italics"/>
              </a:rPr>
              <a:t> </a:t>
            </a:r>
            <a:r>
              <a:rPr lang="en-US" sz="3399" spc="74" dirty="0" err="1">
                <a:solidFill>
                  <a:srgbClr val="454B85"/>
                </a:solidFill>
                <a:latin typeface="Roboto Condensed Italics"/>
              </a:rPr>
              <a:t>với</a:t>
            </a:r>
            <a:r>
              <a:rPr lang="en-US" sz="3399" spc="74" dirty="0">
                <a:solidFill>
                  <a:srgbClr val="454B85"/>
                </a:solidFill>
                <a:latin typeface="Roboto Condensed Italics"/>
              </a:rPr>
              <a:t> </a:t>
            </a:r>
            <a:r>
              <a:rPr lang="en-US" sz="3399" spc="74" dirty="0" err="1">
                <a:solidFill>
                  <a:srgbClr val="454B85"/>
                </a:solidFill>
                <a:latin typeface="Roboto Condensed Italics"/>
              </a:rPr>
              <a:t>những</a:t>
            </a:r>
            <a:r>
              <a:rPr lang="en-US" sz="3399" spc="74" dirty="0">
                <a:solidFill>
                  <a:srgbClr val="454B85"/>
                </a:solidFill>
                <a:latin typeface="Roboto Condensed Italics"/>
              </a:rPr>
              <a:t> </a:t>
            </a:r>
            <a:r>
              <a:rPr lang="en-US" sz="3399" spc="74" dirty="0" err="1">
                <a:solidFill>
                  <a:srgbClr val="454B85"/>
                </a:solidFill>
                <a:latin typeface="Roboto Condensed Italics"/>
              </a:rPr>
              <a:t>đặc</a:t>
            </a:r>
            <a:r>
              <a:rPr lang="en-US" sz="3399" spc="74" dirty="0">
                <a:solidFill>
                  <a:srgbClr val="454B85"/>
                </a:solidFill>
                <a:latin typeface="Roboto Condensed Italics"/>
              </a:rPr>
              <a:t> </a:t>
            </a:r>
            <a:r>
              <a:rPr lang="en-US" sz="3399" spc="74" dirty="0" err="1">
                <a:solidFill>
                  <a:srgbClr val="454B85"/>
                </a:solidFill>
                <a:latin typeface="Roboto Condensed Italics"/>
              </a:rPr>
              <a:t>điểm</a:t>
            </a:r>
            <a:r>
              <a:rPr lang="en-US" sz="3399" spc="74" dirty="0">
                <a:solidFill>
                  <a:srgbClr val="454B85"/>
                </a:solidFill>
                <a:latin typeface="Roboto Condensed Italics"/>
              </a:rPr>
              <a:t> </a:t>
            </a:r>
            <a:r>
              <a:rPr lang="en-US" sz="3399" spc="74" dirty="0" err="1">
                <a:solidFill>
                  <a:srgbClr val="454B85"/>
                </a:solidFill>
                <a:latin typeface="Roboto Condensed Italics"/>
              </a:rPr>
              <a:t>tính</a:t>
            </a:r>
            <a:r>
              <a:rPr lang="en-US" sz="3399" spc="74" dirty="0">
                <a:solidFill>
                  <a:srgbClr val="454B85"/>
                </a:solidFill>
                <a:latin typeface="Roboto Condensed Italics"/>
              </a:rPr>
              <a:t> </a:t>
            </a:r>
            <a:r>
              <a:rPr lang="en-US" sz="3399" spc="74" dirty="0" err="1">
                <a:solidFill>
                  <a:srgbClr val="454B85"/>
                </a:solidFill>
                <a:latin typeface="Roboto Condensed Italics"/>
              </a:rPr>
              <a:t>cách</a:t>
            </a:r>
            <a:r>
              <a:rPr lang="en-US" sz="3399" spc="74" dirty="0">
                <a:solidFill>
                  <a:srgbClr val="454B85"/>
                </a:solidFill>
                <a:latin typeface="Roboto Condensed Italics"/>
              </a:rPr>
              <a:t> </a:t>
            </a:r>
            <a:r>
              <a:rPr lang="en-US" sz="3399" spc="74" dirty="0" err="1">
                <a:solidFill>
                  <a:srgbClr val="454B85"/>
                </a:solidFill>
                <a:latin typeface="Roboto Condensed Italics"/>
              </a:rPr>
              <a:t>nào</a:t>
            </a:r>
            <a:r>
              <a:rPr lang="en-US" sz="3399" spc="74" dirty="0">
                <a:solidFill>
                  <a:srgbClr val="454B85"/>
                </a:solidFill>
                <a:latin typeface="Roboto Condensed Italics"/>
              </a:rPr>
              <a:t>?</a:t>
            </a:r>
          </a:p>
        </p:txBody>
      </p:sp>
      <p:grpSp>
        <p:nvGrpSpPr>
          <p:cNvPr id="15" name="Group 14">
            <a:extLst>
              <a:ext uri="{FF2B5EF4-FFF2-40B4-BE49-F238E27FC236}">
                <a16:creationId xmlns:a16="http://schemas.microsoft.com/office/drawing/2014/main" id="{02A86959-E4CD-6331-A150-72C5E0ADB086}"/>
              </a:ext>
            </a:extLst>
          </p:cNvPr>
          <p:cNvGrpSpPr/>
          <p:nvPr/>
        </p:nvGrpSpPr>
        <p:grpSpPr>
          <a:xfrm>
            <a:off x="511312" y="370110"/>
            <a:ext cx="17170844" cy="649065"/>
            <a:chOff x="0" y="0"/>
            <a:chExt cx="22894459" cy="865420"/>
          </a:xfrm>
        </p:grpSpPr>
        <p:grpSp>
          <p:nvGrpSpPr>
            <p:cNvPr id="16" name="Group 15">
              <a:extLst>
                <a:ext uri="{FF2B5EF4-FFF2-40B4-BE49-F238E27FC236}">
                  <a16:creationId xmlns:a16="http://schemas.microsoft.com/office/drawing/2014/main" id="{EE869CA3-0D10-49AA-F908-BCF75D7CB62A}"/>
                </a:ext>
              </a:extLst>
            </p:cNvPr>
            <p:cNvGrpSpPr/>
            <p:nvPr/>
          </p:nvGrpSpPr>
          <p:grpSpPr>
            <a:xfrm>
              <a:off x="0" y="0"/>
              <a:ext cx="22894459" cy="865420"/>
              <a:chOff x="0" y="0"/>
              <a:chExt cx="4522362" cy="170947"/>
            </a:xfrm>
          </p:grpSpPr>
          <p:sp>
            <p:nvSpPr>
              <p:cNvPr id="19" name="Freeform 16">
                <a:extLst>
                  <a:ext uri="{FF2B5EF4-FFF2-40B4-BE49-F238E27FC236}">
                    <a16:creationId xmlns:a16="http://schemas.microsoft.com/office/drawing/2014/main" id="{A4393300-BED9-B4A0-F5B9-DE59045E7924}"/>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20" name="TextBox 17">
                <a:extLst>
                  <a:ext uri="{FF2B5EF4-FFF2-40B4-BE49-F238E27FC236}">
                    <a16:creationId xmlns:a16="http://schemas.microsoft.com/office/drawing/2014/main" id="{68E5FD55-B2A5-44D0-2AC1-ADAFFB621CD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SVN-HC Green Grove" panose="02000000000000000000" pitchFamily="50" charset="0"/>
                </a:endParaRPr>
              </a:p>
            </p:txBody>
          </p:sp>
        </p:grpSp>
        <p:sp>
          <p:nvSpPr>
            <p:cNvPr id="17" name="TextBox 16">
              <a:extLst>
                <a:ext uri="{FF2B5EF4-FFF2-40B4-BE49-F238E27FC236}">
                  <a16:creationId xmlns:a16="http://schemas.microsoft.com/office/drawing/2014/main" id="{C9C4ACB4-9D78-1119-7187-2D5E5C9A4368}"/>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18" name="TextBox 17">
              <a:extLst>
                <a:ext uri="{FF2B5EF4-FFF2-40B4-BE49-F238E27FC236}">
                  <a16:creationId xmlns:a16="http://schemas.microsoft.com/office/drawing/2014/main" id="{F58FC8BE-9030-4474-AC1D-EE2BD6221CFB}"/>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9D9"/>
        </a:solidFill>
        <a:effectLst/>
      </p:bgPr>
    </p:bg>
    <p:spTree>
      <p:nvGrpSpPr>
        <p:cNvPr id="1" name=""/>
        <p:cNvGrpSpPr/>
        <p:nvPr/>
      </p:nvGrpSpPr>
      <p:grpSpPr>
        <a:xfrm>
          <a:off x="0" y="0"/>
          <a:ext cx="0" cy="0"/>
          <a:chOff x="0" y="0"/>
          <a:chExt cx="0" cy="0"/>
        </a:xfrm>
      </p:grpSpPr>
      <p:sp>
        <p:nvSpPr>
          <p:cNvPr id="2" name="AutoShape 2"/>
          <p:cNvSpPr/>
          <p:nvPr/>
        </p:nvSpPr>
        <p:spPr>
          <a:xfrm rot="-67394">
            <a:off x="675504" y="1510129"/>
            <a:ext cx="16936991" cy="8007164"/>
          </a:xfrm>
          <a:prstGeom prst="rect">
            <a:avLst/>
          </a:prstGeom>
          <a:solidFill>
            <a:srgbClr val="316D54"/>
          </a:solidFill>
        </p:spPr>
      </p:sp>
      <p:sp>
        <p:nvSpPr>
          <p:cNvPr id="3" name="AutoShape 3"/>
          <p:cNvSpPr/>
          <p:nvPr/>
        </p:nvSpPr>
        <p:spPr>
          <a:xfrm>
            <a:off x="1012965" y="1915260"/>
            <a:ext cx="16252474" cy="7122027"/>
          </a:xfrm>
          <a:prstGeom prst="rect">
            <a:avLst/>
          </a:prstGeom>
          <a:solidFill>
            <a:srgbClr val="90C9D8"/>
          </a:solidFill>
        </p:spPr>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44922" y="4502145"/>
            <a:ext cx="25318963" cy="13626206"/>
          </a:xfrm>
          <a:prstGeom prst="rect">
            <a:avLst/>
          </a:prstGeom>
        </p:spPr>
      </p:pic>
      <p:graphicFrame>
        <p:nvGraphicFramePr>
          <p:cNvPr id="11" name="Table 11"/>
          <p:cNvGraphicFramePr>
            <a:graphicFrameLocks noGrp="1"/>
          </p:cNvGraphicFramePr>
          <p:nvPr>
            <p:extLst>
              <p:ext uri="{D42A27DB-BD31-4B8C-83A1-F6EECF244321}">
                <p14:modId xmlns:p14="http://schemas.microsoft.com/office/powerpoint/2010/main" val="247922128"/>
              </p:ext>
            </p:extLst>
          </p:nvPr>
        </p:nvGraphicFramePr>
        <p:xfrm>
          <a:off x="1874680" y="2401630"/>
          <a:ext cx="14849040" cy="6229351"/>
        </p:xfrm>
        <a:graphic>
          <a:graphicData uri="http://schemas.openxmlformats.org/drawingml/2006/table">
            <a:tbl>
              <a:tblPr/>
              <a:tblGrid>
                <a:gridCol w="3219069">
                  <a:extLst>
                    <a:ext uri="{9D8B030D-6E8A-4147-A177-3AD203B41FA5}">
                      <a16:colId xmlns:a16="http://schemas.microsoft.com/office/drawing/2014/main" val="20000"/>
                    </a:ext>
                  </a:extLst>
                </a:gridCol>
                <a:gridCol w="11629971">
                  <a:extLst>
                    <a:ext uri="{9D8B030D-6E8A-4147-A177-3AD203B41FA5}">
                      <a16:colId xmlns:a16="http://schemas.microsoft.com/office/drawing/2014/main" val="20001"/>
                    </a:ext>
                  </a:extLst>
                </a:gridCol>
              </a:tblGrid>
              <a:tr h="937752">
                <a:tc>
                  <a:txBody>
                    <a:bodyPr/>
                    <a:lstStyle/>
                    <a:p>
                      <a:pPr algn="ctr">
                        <a:defRPr/>
                      </a:pPr>
                      <a:r>
                        <a:rPr lang="en-US" sz="3099" dirty="0">
                          <a:solidFill>
                            <a:srgbClr val="56A071"/>
                          </a:solidFill>
                          <a:latin typeface="Roboto Condensed Bold"/>
                        </a:rPr>
                        <a:t>NHÂN VẬT</a:t>
                      </a:r>
                      <a:endParaRPr lang="en-US" sz="1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defRPr/>
                      </a:pPr>
                      <a:r>
                        <a:rPr lang="en-US" sz="3099" dirty="0">
                          <a:solidFill>
                            <a:srgbClr val="56A071"/>
                          </a:solidFill>
                          <a:latin typeface="Roboto Condensed Bold"/>
                        </a:rPr>
                        <a:t>BIỂU HIỆN QUA…</a:t>
                      </a:r>
                      <a:endParaRPr lang="en-US" sz="1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extLst>
                  <a:ext uri="{0D108BD9-81ED-4DB2-BD59-A6C34878D82A}">
                    <a16:rowId xmlns:a16="http://schemas.microsoft.com/office/drawing/2014/main" val="10000"/>
                  </a:ext>
                </a:extLst>
              </a:tr>
              <a:tr h="1420554">
                <a:tc>
                  <a:txBody>
                    <a:bodyPr/>
                    <a:lstStyle/>
                    <a:p>
                      <a:pPr algn="l">
                        <a:defRPr/>
                      </a:pPr>
                      <a:r>
                        <a:rPr lang="en-US" sz="3099" dirty="0" err="1">
                          <a:solidFill>
                            <a:srgbClr val="000000"/>
                          </a:solidFill>
                          <a:latin typeface="Roboto Condensed Bold"/>
                        </a:rPr>
                        <a:t>Tía</a:t>
                      </a:r>
                      <a:r>
                        <a:rPr lang="en-US" sz="3099" dirty="0">
                          <a:solidFill>
                            <a:srgbClr val="000000"/>
                          </a:solidFill>
                          <a:latin typeface="Roboto Condensed Bold"/>
                        </a:rPr>
                        <a:t> </a:t>
                      </a:r>
                      <a:r>
                        <a:rPr lang="en-US" sz="3099" dirty="0" err="1">
                          <a:solidFill>
                            <a:srgbClr val="000000"/>
                          </a:solidFill>
                          <a:latin typeface="Roboto Condensed Bold"/>
                        </a:rPr>
                        <a:t>nuôi</a:t>
                      </a:r>
                      <a:r>
                        <a:rPr lang="en-US" sz="3099" dirty="0">
                          <a:solidFill>
                            <a:srgbClr val="000000"/>
                          </a:solidFill>
                          <a:latin typeface="Roboto Condensed Bold"/>
                        </a:rPr>
                        <a:t> </a:t>
                      </a:r>
                      <a:r>
                        <a:rPr lang="en-US" sz="3099" dirty="0" err="1">
                          <a:solidFill>
                            <a:srgbClr val="000000"/>
                          </a:solidFill>
                          <a:latin typeface="Roboto Condensed Bold"/>
                        </a:rPr>
                        <a:t>của</a:t>
                      </a:r>
                      <a:r>
                        <a:rPr lang="en-US" sz="3099" dirty="0">
                          <a:solidFill>
                            <a:srgbClr val="000000"/>
                          </a:solidFill>
                          <a:latin typeface="Roboto Condensed Bold"/>
                        </a:rPr>
                        <a:t> An</a:t>
                      </a:r>
                      <a:endParaRPr lang="en-US" sz="1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l">
                        <a:defRPr/>
                      </a:pPr>
                      <a:r>
                        <a:rPr lang="en-US" sz="3099" kern="1200">
                          <a:solidFill>
                            <a:srgbClr val="000000"/>
                          </a:solidFill>
                          <a:latin typeface="Roboto Condensed"/>
                          <a:ea typeface="+mn-ea"/>
                          <a:cs typeface="+mn-cs"/>
                        </a:rPr>
                        <a:t>- Hành động, lời nói.</a:t>
                      </a:r>
                    </a:p>
                    <a:p>
                      <a:r>
                        <a:rPr lang="en-US" sz="3099" kern="1200">
                          <a:solidFill>
                            <a:srgbClr val="000000"/>
                          </a:solidFill>
                          <a:latin typeface="Roboto Condensed"/>
                          <a:ea typeface="+mn-ea"/>
                          <a:cs typeface="+mn-cs"/>
                        </a:rPr>
                        <a:t>- Cách cảm nhận, đánh giá của An.</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420554">
                <a:tc>
                  <a:txBody>
                    <a:bodyPr/>
                    <a:lstStyle/>
                    <a:p>
                      <a:pPr algn="l">
                        <a:defRPr/>
                      </a:pPr>
                      <a:r>
                        <a:rPr lang="en-US" sz="3099">
                          <a:solidFill>
                            <a:srgbClr val="000000"/>
                          </a:solidFill>
                          <a:latin typeface="Roboto Condensed Bold"/>
                        </a:rPr>
                        <a:t>Cò</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l">
                        <a:defRPr/>
                      </a:pPr>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Ngoại</a:t>
                      </a:r>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hình</a:t>
                      </a:r>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hành</a:t>
                      </a:r>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động</a:t>
                      </a:r>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lời</a:t>
                      </a:r>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nói</a:t>
                      </a:r>
                      <a:r>
                        <a:rPr lang="en-US" sz="3099" kern="1200" dirty="0">
                          <a:solidFill>
                            <a:srgbClr val="000000"/>
                          </a:solidFill>
                          <a:latin typeface="Roboto Condensed"/>
                          <a:ea typeface="+mn-ea"/>
                          <a:cs typeface="+mn-cs"/>
                        </a:rPr>
                        <a:t>.</a:t>
                      </a:r>
                    </a:p>
                    <a:p>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Cách</a:t>
                      </a:r>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cảm</a:t>
                      </a:r>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nhận</a:t>
                      </a:r>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đánh</a:t>
                      </a:r>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giá</a:t>
                      </a:r>
                      <a:r>
                        <a:rPr lang="en-US" sz="3099" kern="1200" dirty="0">
                          <a:solidFill>
                            <a:srgbClr val="000000"/>
                          </a:solidFill>
                          <a:latin typeface="Roboto Condensed"/>
                          <a:ea typeface="+mn-ea"/>
                          <a:cs typeface="+mn-cs"/>
                        </a:rPr>
                        <a:t> </a:t>
                      </a:r>
                      <a:r>
                        <a:rPr lang="en-US" sz="3099" kern="1200" dirty="0" err="1">
                          <a:solidFill>
                            <a:srgbClr val="000000"/>
                          </a:solidFill>
                          <a:latin typeface="Roboto Condensed"/>
                          <a:ea typeface="+mn-ea"/>
                          <a:cs typeface="+mn-cs"/>
                        </a:rPr>
                        <a:t>của</a:t>
                      </a:r>
                      <a:r>
                        <a:rPr lang="en-US" sz="3099" kern="1200" dirty="0">
                          <a:solidFill>
                            <a:srgbClr val="000000"/>
                          </a:solidFill>
                          <a:latin typeface="Roboto Condensed"/>
                          <a:ea typeface="+mn-ea"/>
                          <a:cs typeface="+mn-cs"/>
                        </a:rPr>
                        <a:t> An.</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24726">
                <a:tc>
                  <a:txBody>
                    <a:bodyPr/>
                    <a:lstStyle/>
                    <a:p>
                      <a:pPr algn="l">
                        <a:defRPr/>
                      </a:pPr>
                      <a:r>
                        <a:rPr lang="en-US" sz="3099">
                          <a:solidFill>
                            <a:srgbClr val="000000"/>
                          </a:solidFill>
                          <a:latin typeface="Roboto Condensed Bold"/>
                        </a:rPr>
                        <a:t>An</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l">
                        <a:defRPr/>
                      </a:pPr>
                      <a:r>
                        <a:rPr lang="en-US" sz="3099" dirty="0" err="1">
                          <a:solidFill>
                            <a:srgbClr val="000000"/>
                          </a:solidFill>
                          <a:latin typeface="Roboto Condensed"/>
                        </a:rPr>
                        <a:t>Hành</a:t>
                      </a:r>
                      <a:r>
                        <a:rPr lang="en-US" sz="3099" dirty="0">
                          <a:solidFill>
                            <a:srgbClr val="000000"/>
                          </a:solidFill>
                          <a:latin typeface="Roboto Condensed"/>
                        </a:rPr>
                        <a:t> </a:t>
                      </a:r>
                      <a:r>
                        <a:rPr lang="en-US" sz="3099" dirty="0" err="1">
                          <a:solidFill>
                            <a:srgbClr val="000000"/>
                          </a:solidFill>
                          <a:latin typeface="Roboto Condensed"/>
                        </a:rPr>
                        <a:t>động</a:t>
                      </a:r>
                      <a:r>
                        <a:rPr lang="en-US" sz="3099" dirty="0">
                          <a:solidFill>
                            <a:srgbClr val="000000"/>
                          </a:solidFill>
                          <a:latin typeface="Roboto Condensed"/>
                        </a:rPr>
                        <a:t>, </a:t>
                      </a:r>
                      <a:r>
                        <a:rPr lang="en-US" sz="3099" dirty="0" err="1">
                          <a:solidFill>
                            <a:srgbClr val="000000"/>
                          </a:solidFill>
                          <a:latin typeface="Roboto Condensed"/>
                        </a:rPr>
                        <a:t>lời</a:t>
                      </a:r>
                      <a:r>
                        <a:rPr lang="en-US" sz="3099" dirty="0">
                          <a:solidFill>
                            <a:srgbClr val="000000"/>
                          </a:solidFill>
                          <a:latin typeface="Roboto Condensed"/>
                        </a:rPr>
                        <a:t> </a:t>
                      </a:r>
                      <a:r>
                        <a:rPr lang="en-US" sz="3099" dirty="0" err="1">
                          <a:solidFill>
                            <a:srgbClr val="000000"/>
                          </a:solidFill>
                          <a:latin typeface="Roboto Condensed"/>
                        </a:rPr>
                        <a:t>nói</a:t>
                      </a:r>
                      <a:r>
                        <a:rPr lang="en-US" sz="3099" dirty="0">
                          <a:solidFill>
                            <a:srgbClr val="000000"/>
                          </a:solidFill>
                          <a:latin typeface="Roboto Condensed"/>
                        </a:rPr>
                        <a:t>, </a:t>
                      </a:r>
                      <a:r>
                        <a:rPr lang="en-US" sz="3099" dirty="0" err="1">
                          <a:solidFill>
                            <a:srgbClr val="000000"/>
                          </a:solidFill>
                          <a:latin typeface="Roboto Condensed"/>
                        </a:rPr>
                        <a:t>suy</a:t>
                      </a:r>
                      <a:r>
                        <a:rPr lang="en-US" sz="3099" dirty="0">
                          <a:solidFill>
                            <a:srgbClr val="000000"/>
                          </a:solidFill>
                          <a:latin typeface="Roboto Condensed"/>
                        </a:rPr>
                        <a:t> </a:t>
                      </a:r>
                      <a:r>
                        <a:rPr lang="en-US" sz="3099" dirty="0" err="1">
                          <a:solidFill>
                            <a:srgbClr val="000000"/>
                          </a:solidFill>
                          <a:latin typeface="Roboto Condensed"/>
                        </a:rPr>
                        <a:t>nghĩ</a:t>
                      </a:r>
                      <a:r>
                        <a:rPr lang="en-US" sz="3099" dirty="0">
                          <a:solidFill>
                            <a:srgbClr val="000000"/>
                          </a:solidFill>
                          <a:latin typeface="Roboto Condensed"/>
                        </a:rPr>
                        <a:t>, </a:t>
                      </a:r>
                      <a:r>
                        <a:rPr lang="en-US" sz="3099" dirty="0" err="1">
                          <a:solidFill>
                            <a:srgbClr val="000000"/>
                          </a:solidFill>
                          <a:latin typeface="Roboto Condensed"/>
                        </a:rPr>
                        <a:t>tâm</a:t>
                      </a:r>
                      <a:r>
                        <a:rPr lang="en-US" sz="3099" dirty="0">
                          <a:solidFill>
                            <a:srgbClr val="000000"/>
                          </a:solidFill>
                          <a:latin typeface="Roboto Condensed"/>
                        </a:rPr>
                        <a:t> </a:t>
                      </a:r>
                      <a:r>
                        <a:rPr lang="en-US" sz="3099" dirty="0" err="1">
                          <a:solidFill>
                            <a:srgbClr val="000000"/>
                          </a:solidFill>
                          <a:latin typeface="Roboto Condensed"/>
                        </a:rPr>
                        <a:t>trạng</a:t>
                      </a:r>
                      <a:r>
                        <a:rPr lang="en-US" sz="3099" dirty="0">
                          <a:solidFill>
                            <a:srgbClr val="000000"/>
                          </a:solidFill>
                          <a:latin typeface="Roboto Condensed"/>
                        </a:rPr>
                        <a:t>.</a:t>
                      </a:r>
                      <a:endParaRPr lang="en-US" sz="1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425765">
                <a:tc gridSpan="2">
                  <a:txBody>
                    <a:bodyPr/>
                    <a:lstStyle/>
                    <a:p>
                      <a:pPr algn="l">
                        <a:defRPr/>
                      </a:pPr>
                      <a:r>
                        <a:rPr lang="en-US" sz="3099" dirty="0" err="1">
                          <a:solidFill>
                            <a:srgbClr val="000000"/>
                          </a:solidFill>
                          <a:latin typeface="Roboto Condensed"/>
                        </a:rPr>
                        <a:t>Nhân</a:t>
                      </a:r>
                      <a:r>
                        <a:rPr lang="en-US" sz="3099" dirty="0">
                          <a:solidFill>
                            <a:srgbClr val="000000"/>
                          </a:solidFill>
                          <a:latin typeface="Roboto Condensed"/>
                        </a:rPr>
                        <a:t> </a:t>
                      </a:r>
                      <a:r>
                        <a:rPr lang="en-US" sz="3099" dirty="0" err="1">
                          <a:solidFill>
                            <a:srgbClr val="000000"/>
                          </a:solidFill>
                          <a:latin typeface="Roboto Condensed"/>
                        </a:rPr>
                        <a:t>vật</a:t>
                      </a:r>
                      <a:r>
                        <a:rPr lang="en-US" sz="3099" dirty="0">
                          <a:solidFill>
                            <a:srgbClr val="000000"/>
                          </a:solidFill>
                          <a:latin typeface="Roboto Condensed"/>
                        </a:rPr>
                        <a:t> </a:t>
                      </a:r>
                      <a:r>
                        <a:rPr lang="en-US" sz="3099" dirty="0" err="1">
                          <a:solidFill>
                            <a:srgbClr val="000000"/>
                          </a:solidFill>
                          <a:latin typeface="Roboto Condensed"/>
                        </a:rPr>
                        <a:t>có</a:t>
                      </a:r>
                      <a:r>
                        <a:rPr lang="en-US" sz="3099" dirty="0">
                          <a:solidFill>
                            <a:srgbClr val="000000"/>
                          </a:solidFill>
                          <a:latin typeface="Roboto Condensed"/>
                        </a:rPr>
                        <a:t> </a:t>
                      </a:r>
                      <a:r>
                        <a:rPr lang="en-US" sz="3099" dirty="0" err="1">
                          <a:solidFill>
                            <a:srgbClr val="000000"/>
                          </a:solidFill>
                          <a:latin typeface="Roboto Condensed"/>
                        </a:rPr>
                        <a:t>thể</a:t>
                      </a:r>
                      <a:r>
                        <a:rPr lang="en-US" sz="3099" dirty="0">
                          <a:solidFill>
                            <a:srgbClr val="000000"/>
                          </a:solidFill>
                          <a:latin typeface="Roboto Condensed"/>
                        </a:rPr>
                        <a:t> </a:t>
                      </a:r>
                      <a:r>
                        <a:rPr lang="en-US" sz="3099" dirty="0" err="1">
                          <a:solidFill>
                            <a:srgbClr val="000000"/>
                          </a:solidFill>
                          <a:latin typeface="Roboto Condensed"/>
                        </a:rPr>
                        <a:t>miêu</a:t>
                      </a:r>
                      <a:r>
                        <a:rPr lang="en-US" sz="3099" dirty="0">
                          <a:solidFill>
                            <a:srgbClr val="000000"/>
                          </a:solidFill>
                          <a:latin typeface="Roboto Condensed"/>
                        </a:rPr>
                        <a:t> </a:t>
                      </a:r>
                      <a:r>
                        <a:rPr lang="en-US" sz="3099" dirty="0" err="1">
                          <a:solidFill>
                            <a:srgbClr val="000000"/>
                          </a:solidFill>
                          <a:latin typeface="Roboto Condensed"/>
                        </a:rPr>
                        <a:t>tả</a:t>
                      </a:r>
                      <a:r>
                        <a:rPr lang="en-US" sz="3099" dirty="0">
                          <a:solidFill>
                            <a:srgbClr val="000000"/>
                          </a:solidFill>
                          <a:latin typeface="Roboto Condensed"/>
                        </a:rPr>
                        <a:t> qua </a:t>
                      </a:r>
                      <a:r>
                        <a:rPr lang="en-US" sz="3099" dirty="0" err="1">
                          <a:solidFill>
                            <a:srgbClr val="000000"/>
                          </a:solidFill>
                          <a:latin typeface="Roboto Condensed"/>
                        </a:rPr>
                        <a:t>ngoại</a:t>
                      </a:r>
                      <a:r>
                        <a:rPr lang="en-US" sz="3099" dirty="0">
                          <a:solidFill>
                            <a:srgbClr val="000000"/>
                          </a:solidFill>
                          <a:latin typeface="Roboto Condensed"/>
                        </a:rPr>
                        <a:t> </a:t>
                      </a:r>
                      <a:r>
                        <a:rPr lang="en-US" sz="3099" dirty="0" err="1">
                          <a:solidFill>
                            <a:srgbClr val="000000"/>
                          </a:solidFill>
                          <a:latin typeface="Roboto Condensed"/>
                        </a:rPr>
                        <a:t>hình</a:t>
                      </a:r>
                      <a:r>
                        <a:rPr lang="en-US" sz="3099" dirty="0">
                          <a:solidFill>
                            <a:srgbClr val="000000"/>
                          </a:solidFill>
                          <a:latin typeface="Roboto Condensed"/>
                        </a:rPr>
                        <a:t>, </a:t>
                      </a:r>
                      <a:r>
                        <a:rPr lang="en-US" sz="3099" dirty="0" err="1">
                          <a:solidFill>
                            <a:srgbClr val="000000"/>
                          </a:solidFill>
                          <a:latin typeface="Roboto Condensed"/>
                        </a:rPr>
                        <a:t>hành</a:t>
                      </a:r>
                      <a:r>
                        <a:rPr lang="en-US" sz="3099" dirty="0">
                          <a:solidFill>
                            <a:srgbClr val="000000"/>
                          </a:solidFill>
                          <a:latin typeface="Roboto Condensed"/>
                        </a:rPr>
                        <a:t> </a:t>
                      </a:r>
                      <a:r>
                        <a:rPr lang="en-US" sz="3099" dirty="0" err="1">
                          <a:solidFill>
                            <a:srgbClr val="000000"/>
                          </a:solidFill>
                          <a:latin typeface="Roboto Condensed"/>
                        </a:rPr>
                        <a:t>động</a:t>
                      </a:r>
                      <a:r>
                        <a:rPr lang="en-US" sz="3099" dirty="0">
                          <a:solidFill>
                            <a:srgbClr val="000000"/>
                          </a:solidFill>
                          <a:latin typeface="Roboto Condensed"/>
                        </a:rPr>
                        <a:t>, </a:t>
                      </a:r>
                      <a:r>
                        <a:rPr lang="en-US" sz="3099" dirty="0" err="1">
                          <a:solidFill>
                            <a:srgbClr val="000000"/>
                          </a:solidFill>
                          <a:latin typeface="Roboto Condensed"/>
                        </a:rPr>
                        <a:t>lời</a:t>
                      </a:r>
                      <a:r>
                        <a:rPr lang="en-US" sz="3099" dirty="0">
                          <a:solidFill>
                            <a:srgbClr val="000000"/>
                          </a:solidFill>
                          <a:latin typeface="Roboto Condensed"/>
                        </a:rPr>
                        <a:t> </a:t>
                      </a:r>
                      <a:r>
                        <a:rPr lang="en-US" sz="3099" dirty="0" err="1">
                          <a:solidFill>
                            <a:srgbClr val="000000"/>
                          </a:solidFill>
                          <a:latin typeface="Roboto Condensed"/>
                        </a:rPr>
                        <a:t>nói</a:t>
                      </a:r>
                      <a:r>
                        <a:rPr lang="en-US" sz="3099" dirty="0">
                          <a:solidFill>
                            <a:srgbClr val="000000"/>
                          </a:solidFill>
                          <a:latin typeface="Roboto Condensed"/>
                        </a:rPr>
                        <a:t>, </a:t>
                      </a:r>
                      <a:r>
                        <a:rPr lang="en-US" sz="3099" dirty="0" err="1">
                          <a:solidFill>
                            <a:srgbClr val="000000"/>
                          </a:solidFill>
                          <a:latin typeface="Roboto Condensed"/>
                        </a:rPr>
                        <a:t>suy</a:t>
                      </a:r>
                      <a:r>
                        <a:rPr lang="en-US" sz="3099" dirty="0">
                          <a:solidFill>
                            <a:srgbClr val="000000"/>
                          </a:solidFill>
                          <a:latin typeface="Roboto Condensed"/>
                        </a:rPr>
                        <a:t> </a:t>
                      </a:r>
                      <a:r>
                        <a:rPr lang="en-US" sz="3099" dirty="0" err="1">
                          <a:solidFill>
                            <a:srgbClr val="000000"/>
                          </a:solidFill>
                          <a:latin typeface="Roboto Condensed"/>
                        </a:rPr>
                        <a:t>nghĩ</a:t>
                      </a:r>
                      <a:r>
                        <a:rPr lang="en-US" sz="3099" dirty="0">
                          <a:solidFill>
                            <a:srgbClr val="000000"/>
                          </a:solidFill>
                          <a:latin typeface="Roboto Condensed"/>
                        </a:rPr>
                        <a:t>, </a:t>
                      </a:r>
                      <a:r>
                        <a:rPr lang="en-US" sz="3099" dirty="0" err="1">
                          <a:solidFill>
                            <a:srgbClr val="000000"/>
                          </a:solidFill>
                          <a:latin typeface="Roboto Condensed"/>
                        </a:rPr>
                        <a:t>cảm</a:t>
                      </a:r>
                      <a:r>
                        <a:rPr lang="en-US" sz="3099" dirty="0">
                          <a:solidFill>
                            <a:srgbClr val="000000"/>
                          </a:solidFill>
                          <a:latin typeface="Roboto Condensed"/>
                        </a:rPr>
                        <a:t> </a:t>
                      </a:r>
                      <a:r>
                        <a:rPr lang="en-US" sz="3099" dirty="0" err="1">
                          <a:solidFill>
                            <a:srgbClr val="000000"/>
                          </a:solidFill>
                          <a:latin typeface="Roboto Condensed"/>
                        </a:rPr>
                        <a:t>xúc</a:t>
                      </a:r>
                      <a:r>
                        <a:rPr lang="en-US" sz="3099" dirty="0">
                          <a:solidFill>
                            <a:srgbClr val="000000"/>
                          </a:solidFill>
                          <a:latin typeface="Roboto Condensed"/>
                        </a:rPr>
                        <a:t>, qua </a:t>
                      </a:r>
                      <a:r>
                        <a:rPr lang="en-US" sz="3099" dirty="0" err="1">
                          <a:solidFill>
                            <a:srgbClr val="000000"/>
                          </a:solidFill>
                          <a:latin typeface="Roboto Condensed"/>
                        </a:rPr>
                        <a:t>cách</a:t>
                      </a:r>
                      <a:r>
                        <a:rPr lang="en-US" sz="3099" dirty="0">
                          <a:solidFill>
                            <a:srgbClr val="000000"/>
                          </a:solidFill>
                          <a:latin typeface="Roboto Condensed"/>
                        </a:rPr>
                        <a:t> </a:t>
                      </a:r>
                      <a:r>
                        <a:rPr lang="en-US" sz="3099" dirty="0" err="1">
                          <a:solidFill>
                            <a:srgbClr val="000000"/>
                          </a:solidFill>
                          <a:latin typeface="Roboto Condensed"/>
                        </a:rPr>
                        <a:t>đánh</a:t>
                      </a:r>
                      <a:r>
                        <a:rPr lang="en-US" sz="3099" dirty="0">
                          <a:solidFill>
                            <a:srgbClr val="000000"/>
                          </a:solidFill>
                          <a:latin typeface="Roboto Condensed"/>
                        </a:rPr>
                        <a:t> </a:t>
                      </a:r>
                      <a:r>
                        <a:rPr lang="en-US" sz="3099" dirty="0" err="1">
                          <a:solidFill>
                            <a:srgbClr val="000000"/>
                          </a:solidFill>
                          <a:latin typeface="Roboto Condensed"/>
                        </a:rPr>
                        <a:t>giá</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người</a:t>
                      </a:r>
                      <a:r>
                        <a:rPr lang="en-US" sz="3099" dirty="0">
                          <a:solidFill>
                            <a:srgbClr val="000000"/>
                          </a:solidFill>
                          <a:latin typeface="Roboto Condensed"/>
                        </a:rPr>
                        <a:t> </a:t>
                      </a:r>
                      <a:r>
                        <a:rPr lang="en-US" sz="3099" dirty="0" err="1">
                          <a:solidFill>
                            <a:srgbClr val="000000"/>
                          </a:solidFill>
                          <a:latin typeface="Roboto Condensed"/>
                        </a:rPr>
                        <a:t>khác</a:t>
                      </a:r>
                      <a:r>
                        <a:rPr lang="en-US" sz="3099" dirty="0">
                          <a:solidFill>
                            <a:srgbClr val="000000"/>
                          </a:solidFill>
                          <a:latin typeface="Roboto Condensed"/>
                        </a:rPr>
                        <a:t>. Qua </a:t>
                      </a:r>
                      <a:r>
                        <a:rPr lang="en-US" sz="3099" dirty="0" err="1">
                          <a:solidFill>
                            <a:srgbClr val="000000"/>
                          </a:solidFill>
                          <a:latin typeface="Roboto Condensed"/>
                        </a:rPr>
                        <a:t>đó</a:t>
                      </a:r>
                      <a:r>
                        <a:rPr lang="en-US" sz="3099" dirty="0">
                          <a:solidFill>
                            <a:srgbClr val="000000"/>
                          </a:solidFill>
                          <a:latin typeface="Roboto Condensed"/>
                        </a:rPr>
                        <a:t>, </a:t>
                      </a:r>
                      <a:r>
                        <a:rPr lang="en-US" sz="3099" dirty="0" err="1">
                          <a:solidFill>
                            <a:srgbClr val="000000"/>
                          </a:solidFill>
                          <a:latin typeface="Roboto Condensed"/>
                        </a:rPr>
                        <a:t>tính</a:t>
                      </a:r>
                      <a:r>
                        <a:rPr lang="en-US" sz="3099" dirty="0">
                          <a:solidFill>
                            <a:srgbClr val="000000"/>
                          </a:solidFill>
                          <a:latin typeface="Roboto Condensed"/>
                        </a:rPr>
                        <a:t> </a:t>
                      </a:r>
                      <a:r>
                        <a:rPr lang="en-US" sz="3099" dirty="0" err="1">
                          <a:solidFill>
                            <a:srgbClr val="000000"/>
                          </a:solidFill>
                          <a:latin typeface="Roboto Condensed"/>
                        </a:rPr>
                        <a:t>cách</a:t>
                      </a:r>
                      <a:r>
                        <a:rPr lang="en-US" sz="3099" dirty="0">
                          <a:solidFill>
                            <a:srgbClr val="000000"/>
                          </a:solidFill>
                          <a:latin typeface="Roboto Condensed"/>
                        </a:rPr>
                        <a:t> </a:t>
                      </a:r>
                      <a:r>
                        <a:rPr lang="en-US" sz="3099" dirty="0" err="1">
                          <a:solidFill>
                            <a:srgbClr val="000000"/>
                          </a:solidFill>
                          <a:latin typeface="Roboto Condensed"/>
                        </a:rPr>
                        <a:t>nhân</a:t>
                      </a:r>
                      <a:r>
                        <a:rPr lang="en-US" sz="3099" dirty="0">
                          <a:solidFill>
                            <a:srgbClr val="000000"/>
                          </a:solidFill>
                          <a:latin typeface="Roboto Condensed"/>
                        </a:rPr>
                        <a:t> </a:t>
                      </a:r>
                      <a:r>
                        <a:rPr lang="en-US" sz="3099" dirty="0" err="1">
                          <a:solidFill>
                            <a:srgbClr val="000000"/>
                          </a:solidFill>
                          <a:latin typeface="Roboto Condensed"/>
                        </a:rPr>
                        <a:t>vật</a:t>
                      </a:r>
                      <a:r>
                        <a:rPr lang="en-US" sz="3099" dirty="0">
                          <a:solidFill>
                            <a:srgbClr val="000000"/>
                          </a:solidFill>
                          <a:latin typeface="Roboto Condensed"/>
                        </a:rPr>
                        <a:t> </a:t>
                      </a:r>
                      <a:r>
                        <a:rPr lang="en-US" sz="3099" dirty="0" err="1">
                          <a:solidFill>
                            <a:srgbClr val="000000"/>
                          </a:solidFill>
                          <a:latin typeface="Roboto Condensed"/>
                        </a:rPr>
                        <a:t>được</a:t>
                      </a:r>
                      <a:r>
                        <a:rPr lang="en-US" sz="3099" dirty="0">
                          <a:solidFill>
                            <a:srgbClr val="000000"/>
                          </a:solidFill>
                          <a:latin typeface="Roboto Condensed"/>
                        </a:rPr>
                        <a:t> </a:t>
                      </a:r>
                      <a:r>
                        <a:rPr lang="en-US" sz="3099" dirty="0" err="1">
                          <a:solidFill>
                            <a:srgbClr val="000000"/>
                          </a:solidFill>
                          <a:latin typeface="Roboto Condensed"/>
                        </a:rPr>
                        <a:t>hiện</a:t>
                      </a:r>
                      <a:r>
                        <a:rPr lang="en-US" sz="3099" dirty="0">
                          <a:solidFill>
                            <a:srgbClr val="000000"/>
                          </a:solidFill>
                          <a:latin typeface="Roboto Condensed"/>
                        </a:rPr>
                        <a:t> </a:t>
                      </a:r>
                      <a:r>
                        <a:rPr lang="en-US" sz="3099" dirty="0" err="1">
                          <a:solidFill>
                            <a:srgbClr val="000000"/>
                          </a:solidFill>
                          <a:latin typeface="Roboto Condensed"/>
                        </a:rPr>
                        <a:t>lên</a:t>
                      </a:r>
                      <a:r>
                        <a:rPr lang="en-US" sz="3099" dirty="0">
                          <a:solidFill>
                            <a:srgbClr val="000000"/>
                          </a:solidFill>
                          <a:latin typeface="Roboto Condensed"/>
                        </a:rPr>
                        <a:t> </a:t>
                      </a:r>
                      <a:r>
                        <a:rPr lang="en-US" sz="3099" dirty="0" err="1">
                          <a:solidFill>
                            <a:srgbClr val="000000"/>
                          </a:solidFill>
                          <a:latin typeface="Roboto Condensed"/>
                        </a:rPr>
                        <a:t>rõ</a:t>
                      </a:r>
                      <a:r>
                        <a:rPr lang="en-US" sz="3099" dirty="0">
                          <a:solidFill>
                            <a:srgbClr val="000000"/>
                          </a:solidFill>
                          <a:latin typeface="Roboto Condensed"/>
                        </a:rPr>
                        <a:t> </a:t>
                      </a:r>
                      <a:r>
                        <a:rPr lang="en-US" sz="3099" dirty="0" err="1">
                          <a:solidFill>
                            <a:srgbClr val="000000"/>
                          </a:solidFill>
                          <a:latin typeface="Roboto Condensed"/>
                        </a:rPr>
                        <a:t>nét</a:t>
                      </a:r>
                      <a:r>
                        <a:rPr lang="en-US" sz="3099" dirty="0">
                          <a:solidFill>
                            <a:srgbClr val="000000"/>
                          </a:solidFill>
                          <a:latin typeface="Roboto Condensed"/>
                        </a:rPr>
                        <a:t>.</a:t>
                      </a:r>
                      <a:endParaRPr lang="en-US" sz="1100" dirty="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tc hMerge="1">
                  <a:txBody>
                    <a:bodyPr/>
                    <a:lstStyle/>
                    <a:p>
                      <a:pPr algn="l">
                        <a:defRPr/>
                      </a:pPr>
                      <a:r>
                        <a:rPr lang="en-US" sz="3099">
                          <a:solidFill>
                            <a:srgbClr val="000000"/>
                          </a:solidFill>
                          <a:latin typeface="Roboto Condensed"/>
                        </a:rPr>
                        <a:t>Nhân vật có thể miêu tả qua ngoại hình, hành động, lời nói, suy nghĩ, cảm xúc, qua cách đánh giá của người khác. Qua đó, tính cách nhân vật được hiện lên rõ nét.</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EA93"/>
                    </a:solidFill>
                  </a:tcPr>
                </a:tc>
                <a:extLst>
                  <a:ext uri="{0D108BD9-81ED-4DB2-BD59-A6C34878D82A}">
                    <a16:rowId xmlns:a16="http://schemas.microsoft.com/office/drawing/2014/main" val="10004"/>
                  </a:ext>
                </a:extLst>
              </a:tr>
            </a:tbl>
          </a:graphicData>
        </a:graphic>
      </p:graphicFrame>
      <p:pic>
        <p:nvPicPr>
          <p:cNvPr id="12" name="Picture 12"/>
          <p:cNvPicPr>
            <a:picLocks noChangeAspect="1"/>
          </p:cNvPicPr>
          <p:nvPr/>
        </p:nvPicPr>
        <p:blipFill>
          <a:blip r:embed="rId4"/>
          <a:srcRect/>
          <a:stretch>
            <a:fillRect/>
          </a:stretch>
        </p:blipFill>
        <p:spPr>
          <a:xfrm>
            <a:off x="806059" y="8518165"/>
            <a:ext cx="3946502" cy="2797084"/>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742388" y="2114311"/>
            <a:ext cx="1754493" cy="1505674"/>
          </a:xfrm>
          <a:prstGeom prst="rect">
            <a:avLst/>
          </a:prstGeom>
        </p:spPr>
      </p:pic>
      <p:grpSp>
        <p:nvGrpSpPr>
          <p:cNvPr id="14" name="Group 13">
            <a:extLst>
              <a:ext uri="{FF2B5EF4-FFF2-40B4-BE49-F238E27FC236}">
                <a16:creationId xmlns:a16="http://schemas.microsoft.com/office/drawing/2014/main" id="{BC0772CE-DBF1-FE27-86B2-76401F4C3CF3}"/>
              </a:ext>
            </a:extLst>
          </p:cNvPr>
          <p:cNvGrpSpPr/>
          <p:nvPr/>
        </p:nvGrpSpPr>
        <p:grpSpPr>
          <a:xfrm>
            <a:off x="511312" y="370110"/>
            <a:ext cx="17170844" cy="649065"/>
            <a:chOff x="0" y="0"/>
            <a:chExt cx="22894459" cy="865420"/>
          </a:xfrm>
        </p:grpSpPr>
        <p:grpSp>
          <p:nvGrpSpPr>
            <p:cNvPr id="15" name="Group 14">
              <a:extLst>
                <a:ext uri="{FF2B5EF4-FFF2-40B4-BE49-F238E27FC236}">
                  <a16:creationId xmlns:a16="http://schemas.microsoft.com/office/drawing/2014/main" id="{EFC93CEF-5256-0124-8BA7-73796D137C72}"/>
                </a:ext>
              </a:extLst>
            </p:cNvPr>
            <p:cNvGrpSpPr/>
            <p:nvPr/>
          </p:nvGrpSpPr>
          <p:grpSpPr>
            <a:xfrm>
              <a:off x="0" y="0"/>
              <a:ext cx="22894459" cy="865420"/>
              <a:chOff x="0" y="0"/>
              <a:chExt cx="4522362" cy="170947"/>
            </a:xfrm>
          </p:grpSpPr>
          <p:sp>
            <p:nvSpPr>
              <p:cNvPr id="18" name="Freeform 16">
                <a:extLst>
                  <a:ext uri="{FF2B5EF4-FFF2-40B4-BE49-F238E27FC236}">
                    <a16:creationId xmlns:a16="http://schemas.microsoft.com/office/drawing/2014/main" id="{7CD01F66-D987-66AE-8418-3386B02C7E03}"/>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19" name="TextBox 17">
                <a:extLst>
                  <a:ext uri="{FF2B5EF4-FFF2-40B4-BE49-F238E27FC236}">
                    <a16:creationId xmlns:a16="http://schemas.microsoft.com/office/drawing/2014/main" id="{134942EB-3889-85CC-B8E8-A68AED2BD1C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SVN-HC Green Grove" panose="02000000000000000000" pitchFamily="50" charset="0"/>
                </a:endParaRPr>
              </a:p>
            </p:txBody>
          </p:sp>
        </p:grpSp>
        <p:sp>
          <p:nvSpPr>
            <p:cNvPr id="16" name="TextBox 15">
              <a:extLst>
                <a:ext uri="{FF2B5EF4-FFF2-40B4-BE49-F238E27FC236}">
                  <a16:creationId xmlns:a16="http://schemas.microsoft.com/office/drawing/2014/main" id="{E14EED35-1844-8609-7302-2DAC2D37FD8A}"/>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17" name="TextBox 16">
              <a:extLst>
                <a:ext uri="{FF2B5EF4-FFF2-40B4-BE49-F238E27FC236}">
                  <a16:creationId xmlns:a16="http://schemas.microsoft.com/office/drawing/2014/main" id="{291030E9-1901-4D8C-89CC-670F6A76D3B7}"/>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039" y="-1465265"/>
            <a:ext cx="18453794" cy="1321753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771601">
            <a:off x="2485596" y="8504954"/>
            <a:ext cx="1061210" cy="112459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1376" y="7896190"/>
            <a:ext cx="2570672" cy="272421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452802">
            <a:off x="16949029" y="1230730"/>
            <a:ext cx="629289" cy="57208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357196" y="694642"/>
            <a:ext cx="2570672" cy="272421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29953">
            <a:off x="15687678" y="1254302"/>
            <a:ext cx="483727" cy="505799"/>
          </a:xfrm>
          <a:prstGeom prst="rect">
            <a:avLst/>
          </a:prstGeom>
        </p:spPr>
      </p:pic>
      <p:sp>
        <p:nvSpPr>
          <p:cNvPr id="14" name="TextBox 14"/>
          <p:cNvSpPr txBox="1"/>
          <p:nvPr/>
        </p:nvSpPr>
        <p:spPr>
          <a:xfrm>
            <a:off x="739084" y="1772368"/>
            <a:ext cx="9669959" cy="784552"/>
          </a:xfrm>
          <a:prstGeom prst="rect">
            <a:avLst/>
          </a:prstGeom>
        </p:spPr>
        <p:txBody>
          <a:bodyPr lIns="0" tIns="0" rIns="0" bIns="0" rtlCol="0" anchor="t">
            <a:spAutoFit/>
          </a:bodyPr>
          <a:lstStyle/>
          <a:p>
            <a:pPr algn="ctr">
              <a:lnSpc>
                <a:spcPts val="6426"/>
              </a:lnSpc>
              <a:spcBef>
                <a:spcPct val="0"/>
              </a:spcBef>
            </a:pPr>
            <a:r>
              <a:rPr lang="en-US" sz="4690" spc="103" dirty="0">
                <a:solidFill>
                  <a:srgbClr val="BD6751"/>
                </a:solidFill>
                <a:latin typeface="SVN-HC Green Grove" panose="02000000000000000000" pitchFamily="50" charset="0"/>
              </a:rPr>
              <a:t>E. ĐỀ TÀI, CHỦ ĐỀ, BÀI HỌC GỢI RA TỪ CÂU CHUYỆN</a:t>
            </a:r>
          </a:p>
        </p:txBody>
      </p:sp>
      <p:grpSp>
        <p:nvGrpSpPr>
          <p:cNvPr id="15" name="Group 15"/>
          <p:cNvGrpSpPr/>
          <p:nvPr/>
        </p:nvGrpSpPr>
        <p:grpSpPr>
          <a:xfrm>
            <a:off x="3235090" y="2417584"/>
            <a:ext cx="6378909" cy="2309604"/>
            <a:chOff x="0" y="-123825"/>
            <a:chExt cx="1274383" cy="461414"/>
          </a:xfrm>
        </p:grpSpPr>
        <p:sp>
          <p:nvSpPr>
            <p:cNvPr id="16" name="Freeform 16"/>
            <p:cNvSpPr/>
            <p:nvPr/>
          </p:nvSpPr>
          <p:spPr>
            <a:xfrm>
              <a:off x="0" y="0"/>
              <a:ext cx="1274383" cy="217084"/>
            </a:xfrm>
            <a:custGeom>
              <a:avLst/>
              <a:gdLst/>
              <a:ahLst/>
              <a:cxnLst/>
              <a:rect l="l" t="t" r="r" b="b"/>
              <a:pathLst>
                <a:path w="1274383" h="217084">
                  <a:moveTo>
                    <a:pt x="0" y="0"/>
                  </a:moveTo>
                  <a:lnTo>
                    <a:pt x="1274383" y="0"/>
                  </a:lnTo>
                  <a:lnTo>
                    <a:pt x="1274383" y="217084"/>
                  </a:lnTo>
                  <a:lnTo>
                    <a:pt x="0" y="217084"/>
                  </a:lnTo>
                  <a:close/>
                </a:path>
              </a:pathLst>
            </a:custGeom>
            <a:solidFill>
              <a:srgbClr val="FFF9F1"/>
            </a:solidFill>
          </p:spPr>
        </p:sp>
        <p:sp>
          <p:nvSpPr>
            <p:cNvPr id="17" name="TextBox 17"/>
            <p:cNvSpPr txBox="1"/>
            <p:nvPr/>
          </p:nvSpPr>
          <p:spPr>
            <a:xfrm>
              <a:off x="0" y="-123825"/>
              <a:ext cx="1163194" cy="461414"/>
            </a:xfrm>
            <a:prstGeom prst="rect">
              <a:avLst/>
            </a:prstGeom>
          </p:spPr>
          <p:txBody>
            <a:bodyPr lIns="254000" tIns="254000" rIns="254000" bIns="254000" rtlCol="0" anchor="ctr"/>
            <a:lstStyle/>
            <a:p>
              <a:pPr algn="ctr">
                <a:lnSpc>
                  <a:spcPts val="5201"/>
                </a:lnSpc>
              </a:pPr>
              <a:r>
                <a:rPr lang="en-US" sz="3399" dirty="0" err="1">
                  <a:solidFill>
                    <a:srgbClr val="454B85"/>
                  </a:solidFill>
                  <a:latin typeface="Roboto Condensed"/>
                </a:rPr>
                <a:t>Cuộc</a:t>
              </a:r>
              <a:r>
                <a:rPr lang="en-US" sz="3399" dirty="0">
                  <a:solidFill>
                    <a:srgbClr val="454B85"/>
                  </a:solidFill>
                  <a:latin typeface="Roboto Condensed"/>
                </a:rPr>
                <a:t> </a:t>
              </a:r>
              <a:r>
                <a:rPr lang="en-US" sz="3399" dirty="0" err="1">
                  <a:solidFill>
                    <a:srgbClr val="454B85"/>
                  </a:solidFill>
                  <a:latin typeface="Roboto Condensed"/>
                </a:rPr>
                <a:t>sống</a:t>
              </a:r>
              <a:r>
                <a:rPr lang="en-US" sz="3399" dirty="0">
                  <a:solidFill>
                    <a:srgbClr val="454B85"/>
                  </a:solidFill>
                  <a:latin typeface="Roboto Condensed"/>
                </a:rPr>
                <a:t> </a:t>
              </a:r>
              <a:r>
                <a:rPr lang="en-US" sz="3399" dirty="0" err="1">
                  <a:solidFill>
                    <a:srgbClr val="454B85"/>
                  </a:solidFill>
                  <a:latin typeface="Roboto Condensed"/>
                </a:rPr>
                <a:t>phương</a:t>
              </a:r>
              <a:r>
                <a:rPr lang="en-US" sz="3399" dirty="0">
                  <a:solidFill>
                    <a:srgbClr val="454B85"/>
                  </a:solidFill>
                  <a:latin typeface="Roboto Condensed"/>
                </a:rPr>
                <a:t> Nam</a:t>
              </a:r>
            </a:p>
          </p:txBody>
        </p:sp>
      </p:grpSp>
      <p:grpSp>
        <p:nvGrpSpPr>
          <p:cNvPr id="18" name="Group 18"/>
          <p:cNvGrpSpPr/>
          <p:nvPr/>
        </p:nvGrpSpPr>
        <p:grpSpPr>
          <a:xfrm>
            <a:off x="1189286" y="3001224"/>
            <a:ext cx="2426180" cy="1209661"/>
            <a:chOff x="0" y="-9525"/>
            <a:chExt cx="638994" cy="318594"/>
          </a:xfrm>
        </p:grpSpPr>
        <p:sp>
          <p:nvSpPr>
            <p:cNvPr id="19" name="Freeform 19"/>
            <p:cNvSpPr/>
            <p:nvPr/>
          </p:nvSpPr>
          <p:spPr>
            <a:xfrm>
              <a:off x="0" y="0"/>
              <a:ext cx="638994" cy="286186"/>
            </a:xfrm>
            <a:custGeom>
              <a:avLst/>
              <a:gdLst/>
              <a:ahLst/>
              <a:cxnLst/>
              <a:rect l="l" t="t" r="r" b="b"/>
              <a:pathLst>
                <a:path w="638994" h="286186">
                  <a:moveTo>
                    <a:pt x="0" y="0"/>
                  </a:moveTo>
                  <a:lnTo>
                    <a:pt x="638994" y="0"/>
                  </a:lnTo>
                  <a:lnTo>
                    <a:pt x="638994" y="286186"/>
                  </a:lnTo>
                  <a:lnTo>
                    <a:pt x="0" y="286186"/>
                  </a:lnTo>
                  <a:close/>
                </a:path>
              </a:pathLst>
            </a:custGeom>
            <a:solidFill>
              <a:srgbClr val="BD6751"/>
            </a:solidFill>
          </p:spPr>
        </p:sp>
        <p:sp>
          <p:nvSpPr>
            <p:cNvPr id="20" name="TextBox 20"/>
            <p:cNvSpPr txBox="1"/>
            <p:nvPr/>
          </p:nvSpPr>
          <p:spPr>
            <a:xfrm>
              <a:off x="0" y="-9525"/>
              <a:ext cx="638994" cy="318594"/>
            </a:xfrm>
            <a:prstGeom prst="rect">
              <a:avLst/>
            </a:prstGeom>
          </p:spPr>
          <p:txBody>
            <a:bodyPr lIns="50800" tIns="50800" rIns="50800" bIns="50800" rtlCol="0" anchor="ctr"/>
            <a:lstStyle/>
            <a:p>
              <a:pPr algn="ctr">
                <a:lnSpc>
                  <a:spcPts val="4079"/>
                </a:lnSpc>
              </a:pPr>
              <a:r>
                <a:rPr lang="en-US" sz="3399" dirty="0">
                  <a:solidFill>
                    <a:srgbClr val="FFF9F1"/>
                  </a:solidFill>
                  <a:latin typeface="Roboto Condensed Bold"/>
                </a:rPr>
                <a:t>ĐỀ TÀI</a:t>
              </a:r>
            </a:p>
          </p:txBody>
        </p:sp>
      </p:grpSp>
      <p:grpSp>
        <p:nvGrpSpPr>
          <p:cNvPr id="21" name="Group 21"/>
          <p:cNvGrpSpPr/>
          <p:nvPr/>
        </p:nvGrpSpPr>
        <p:grpSpPr>
          <a:xfrm>
            <a:off x="1189286" y="5100002"/>
            <a:ext cx="8827930" cy="4323119"/>
            <a:chOff x="0" y="0"/>
            <a:chExt cx="1542108" cy="755185"/>
          </a:xfrm>
        </p:grpSpPr>
        <p:sp>
          <p:nvSpPr>
            <p:cNvPr id="22" name="Freeform 22"/>
            <p:cNvSpPr/>
            <p:nvPr/>
          </p:nvSpPr>
          <p:spPr>
            <a:xfrm>
              <a:off x="0" y="0"/>
              <a:ext cx="1531911" cy="755185"/>
            </a:xfrm>
            <a:custGeom>
              <a:avLst/>
              <a:gdLst/>
              <a:ahLst/>
              <a:cxnLst/>
              <a:rect l="l" t="t" r="r" b="b"/>
              <a:pathLst>
                <a:path w="1531911" h="755185">
                  <a:moveTo>
                    <a:pt x="0" y="0"/>
                  </a:moveTo>
                  <a:lnTo>
                    <a:pt x="1531911" y="0"/>
                  </a:lnTo>
                  <a:lnTo>
                    <a:pt x="1531911" y="755185"/>
                  </a:lnTo>
                  <a:lnTo>
                    <a:pt x="0" y="755185"/>
                  </a:lnTo>
                  <a:close/>
                </a:path>
              </a:pathLst>
            </a:custGeom>
            <a:solidFill>
              <a:srgbClr val="FFF9F1"/>
            </a:solidFill>
          </p:spPr>
        </p:sp>
        <p:sp>
          <p:nvSpPr>
            <p:cNvPr id="23" name="TextBox 23"/>
            <p:cNvSpPr txBox="1"/>
            <p:nvPr/>
          </p:nvSpPr>
          <p:spPr>
            <a:xfrm>
              <a:off x="10197" y="99800"/>
              <a:ext cx="1531911" cy="633774"/>
            </a:xfrm>
            <a:prstGeom prst="rect">
              <a:avLst/>
            </a:prstGeom>
          </p:spPr>
          <p:txBody>
            <a:bodyPr lIns="254000" tIns="254000" rIns="254000" bIns="254000" rtlCol="0" anchor="b"/>
            <a:lstStyle/>
            <a:p>
              <a:pPr>
                <a:lnSpc>
                  <a:spcPts val="5201"/>
                </a:lnSpc>
              </a:pPr>
              <a:endParaRPr dirty="0"/>
            </a:p>
            <a:p>
              <a:pPr>
                <a:lnSpc>
                  <a:spcPts val="5201"/>
                </a:lnSpc>
              </a:pPr>
              <a:r>
                <a:rPr lang="en-US" sz="3399" dirty="0">
                  <a:solidFill>
                    <a:srgbClr val="454B85"/>
                  </a:solidFill>
                  <a:latin typeface="Roboto Condensed"/>
                </a:rPr>
                <a:t>+ Ca </a:t>
              </a:r>
              <a:r>
                <a:rPr lang="en-US" sz="3399" dirty="0" err="1">
                  <a:solidFill>
                    <a:srgbClr val="454B85"/>
                  </a:solidFill>
                  <a:latin typeface="Roboto Condensed"/>
                </a:rPr>
                <a:t>ngợi</a:t>
              </a:r>
              <a:r>
                <a:rPr lang="en-US" sz="3399" dirty="0">
                  <a:solidFill>
                    <a:srgbClr val="454B85"/>
                  </a:solidFill>
                  <a:latin typeface="Roboto Condensed"/>
                </a:rPr>
                <a:t> </a:t>
              </a:r>
              <a:r>
                <a:rPr lang="en-US" sz="3399" dirty="0" err="1">
                  <a:solidFill>
                    <a:srgbClr val="454B85"/>
                  </a:solidFill>
                  <a:latin typeface="Roboto Condensed"/>
                </a:rPr>
                <a:t>cách</a:t>
              </a:r>
              <a:r>
                <a:rPr lang="en-US" sz="3399" dirty="0">
                  <a:solidFill>
                    <a:srgbClr val="454B85"/>
                  </a:solidFill>
                  <a:latin typeface="Roboto Condensed"/>
                </a:rPr>
                <a:t> “</a:t>
              </a:r>
              <a:r>
                <a:rPr lang="en-US" sz="3399" dirty="0" err="1">
                  <a:solidFill>
                    <a:srgbClr val="454B85"/>
                  </a:solidFill>
                  <a:latin typeface="Roboto Condensed"/>
                </a:rPr>
                <a:t>ăn</a:t>
              </a:r>
              <a:r>
                <a:rPr lang="en-US" sz="3399" dirty="0">
                  <a:solidFill>
                    <a:srgbClr val="454B85"/>
                  </a:solidFill>
                  <a:latin typeface="Roboto Condensed"/>
                </a:rPr>
                <a:t> </a:t>
              </a:r>
              <a:r>
                <a:rPr lang="en-US" sz="3399" dirty="0" err="1">
                  <a:solidFill>
                    <a:srgbClr val="454B85"/>
                  </a:solidFill>
                  <a:latin typeface="Roboto Condensed"/>
                </a:rPr>
                <a:t>ong</a:t>
              </a:r>
              <a:r>
                <a:rPr lang="en-US" sz="3399" dirty="0">
                  <a:solidFill>
                    <a:srgbClr val="454B85"/>
                  </a:solidFill>
                  <a:latin typeface="Roboto Condensed"/>
                </a:rPr>
                <a:t>” </a:t>
              </a:r>
              <a:r>
                <a:rPr lang="en-US" sz="3399" dirty="0" err="1">
                  <a:solidFill>
                    <a:srgbClr val="454B85"/>
                  </a:solidFill>
                  <a:latin typeface="Roboto Condensed"/>
                </a:rPr>
                <a:t>độc</a:t>
              </a:r>
              <a:r>
                <a:rPr lang="en-US" sz="3399" dirty="0">
                  <a:solidFill>
                    <a:srgbClr val="454B85"/>
                  </a:solidFill>
                  <a:latin typeface="Roboto Condensed"/>
                </a:rPr>
                <a:t> </a:t>
              </a:r>
              <a:r>
                <a:rPr lang="en-US" sz="3399" dirty="0" err="1">
                  <a:solidFill>
                    <a:srgbClr val="454B85"/>
                  </a:solidFill>
                  <a:latin typeface="Roboto Condensed"/>
                </a:rPr>
                <a:t>đáo</a:t>
              </a:r>
              <a:r>
                <a:rPr lang="en-US" sz="3399" dirty="0">
                  <a:solidFill>
                    <a:srgbClr val="454B85"/>
                  </a:solidFill>
                  <a:latin typeface="Roboto Condensed"/>
                </a:rPr>
                <a:t> </a:t>
              </a:r>
              <a:r>
                <a:rPr lang="en-US" sz="3399" dirty="0" err="1">
                  <a:solidFill>
                    <a:srgbClr val="454B85"/>
                  </a:solidFill>
                  <a:latin typeface="Roboto Condensed"/>
                </a:rPr>
                <a:t>của</a:t>
              </a:r>
              <a:r>
                <a:rPr lang="en-US" sz="3399" dirty="0">
                  <a:solidFill>
                    <a:srgbClr val="454B85"/>
                  </a:solidFill>
                  <a:latin typeface="Roboto Condensed"/>
                </a:rPr>
                <a:t> </a:t>
              </a:r>
              <a:r>
                <a:rPr lang="en-US" sz="3399" dirty="0" err="1">
                  <a:solidFill>
                    <a:srgbClr val="454B85"/>
                  </a:solidFill>
                  <a:latin typeface="Roboto Condensed"/>
                </a:rPr>
                <a:t>người</a:t>
              </a:r>
              <a:r>
                <a:rPr lang="en-US" sz="3399" dirty="0">
                  <a:solidFill>
                    <a:srgbClr val="454B85"/>
                  </a:solidFill>
                  <a:latin typeface="Roboto Condensed"/>
                </a:rPr>
                <a:t> </a:t>
              </a:r>
              <a:r>
                <a:rPr lang="en-US" sz="3399" dirty="0" err="1">
                  <a:solidFill>
                    <a:srgbClr val="454B85"/>
                  </a:solidFill>
                  <a:latin typeface="Roboto Condensed"/>
                </a:rPr>
                <a:t>dân</a:t>
              </a:r>
              <a:r>
                <a:rPr lang="en-US" sz="3399" dirty="0">
                  <a:solidFill>
                    <a:srgbClr val="454B85"/>
                  </a:solidFill>
                  <a:latin typeface="Roboto Condensed"/>
                </a:rPr>
                <a:t> </a:t>
              </a:r>
              <a:r>
                <a:rPr lang="en-US" sz="3399" dirty="0" err="1">
                  <a:solidFill>
                    <a:srgbClr val="454B85"/>
                  </a:solidFill>
                  <a:latin typeface="Roboto Condensed"/>
                </a:rPr>
                <a:t>vùng</a:t>
              </a:r>
              <a:r>
                <a:rPr lang="en-US" sz="3399" dirty="0">
                  <a:solidFill>
                    <a:srgbClr val="454B85"/>
                  </a:solidFill>
                  <a:latin typeface="Roboto Condensed"/>
                </a:rPr>
                <a:t> U Minh.</a:t>
              </a:r>
            </a:p>
            <a:p>
              <a:pPr>
                <a:lnSpc>
                  <a:spcPts val="5201"/>
                </a:lnSpc>
              </a:pPr>
              <a:r>
                <a:rPr lang="en-US" sz="3399" dirty="0">
                  <a:solidFill>
                    <a:srgbClr val="454B85"/>
                  </a:solidFill>
                  <a:latin typeface="Roboto Condensed"/>
                </a:rPr>
                <a:t>+ Ca </a:t>
              </a:r>
              <a:r>
                <a:rPr lang="en-US" sz="3399" dirty="0" err="1">
                  <a:solidFill>
                    <a:srgbClr val="454B85"/>
                  </a:solidFill>
                  <a:latin typeface="Roboto Condensed"/>
                </a:rPr>
                <a:t>ngợi</a:t>
              </a:r>
              <a:r>
                <a:rPr lang="en-US" sz="3399" dirty="0">
                  <a:solidFill>
                    <a:srgbClr val="454B85"/>
                  </a:solidFill>
                  <a:latin typeface="Roboto Condensed"/>
                </a:rPr>
                <a:t> </a:t>
              </a:r>
              <a:r>
                <a:rPr lang="en-US" sz="3399" dirty="0" err="1">
                  <a:solidFill>
                    <a:srgbClr val="454B85"/>
                  </a:solidFill>
                  <a:latin typeface="Roboto Condensed"/>
                </a:rPr>
                <a:t>vẻ</a:t>
              </a:r>
              <a:r>
                <a:rPr lang="en-US" sz="3399" dirty="0">
                  <a:solidFill>
                    <a:srgbClr val="454B85"/>
                  </a:solidFill>
                  <a:latin typeface="Roboto Condensed"/>
                </a:rPr>
                <a:t> </a:t>
              </a:r>
              <a:r>
                <a:rPr lang="en-US" sz="3399" dirty="0" err="1">
                  <a:solidFill>
                    <a:srgbClr val="454B85"/>
                  </a:solidFill>
                  <a:latin typeface="Roboto Condensed"/>
                </a:rPr>
                <a:t>đẹp</a:t>
              </a:r>
              <a:r>
                <a:rPr lang="en-US" sz="3399" dirty="0">
                  <a:solidFill>
                    <a:srgbClr val="454B85"/>
                  </a:solidFill>
                  <a:latin typeface="Roboto Condensed"/>
                </a:rPr>
                <a:t> </a:t>
              </a:r>
              <a:r>
                <a:rPr lang="en-US" sz="3399" dirty="0" err="1">
                  <a:solidFill>
                    <a:srgbClr val="454B85"/>
                  </a:solidFill>
                  <a:latin typeface="Roboto Condensed"/>
                </a:rPr>
                <a:t>của</a:t>
              </a:r>
              <a:r>
                <a:rPr lang="en-US" sz="3399" dirty="0">
                  <a:solidFill>
                    <a:srgbClr val="454B85"/>
                  </a:solidFill>
                  <a:latin typeface="Roboto Condensed"/>
                </a:rPr>
                <a:t> con </a:t>
              </a:r>
              <a:r>
                <a:rPr lang="en-US" sz="3399" dirty="0" err="1">
                  <a:solidFill>
                    <a:srgbClr val="454B85"/>
                  </a:solidFill>
                  <a:latin typeface="Roboto Condensed"/>
                </a:rPr>
                <a:t>người</a:t>
              </a:r>
              <a:r>
                <a:rPr lang="en-US" sz="3399" dirty="0">
                  <a:solidFill>
                    <a:srgbClr val="454B85"/>
                  </a:solidFill>
                  <a:latin typeface="Roboto Condensed"/>
                </a:rPr>
                <a:t> </a:t>
              </a:r>
              <a:r>
                <a:rPr lang="en-US" sz="3399" dirty="0" err="1">
                  <a:solidFill>
                    <a:srgbClr val="454B85"/>
                  </a:solidFill>
                  <a:latin typeface="Roboto Condensed"/>
                </a:rPr>
                <a:t>và</a:t>
              </a:r>
              <a:r>
                <a:rPr lang="en-US" sz="3399" dirty="0">
                  <a:solidFill>
                    <a:srgbClr val="454B85"/>
                  </a:solidFill>
                  <a:latin typeface="Roboto Condensed"/>
                </a:rPr>
                <a:t> </a:t>
              </a:r>
              <a:r>
                <a:rPr lang="en-US" sz="3399" dirty="0" err="1">
                  <a:solidFill>
                    <a:srgbClr val="454B85"/>
                  </a:solidFill>
                  <a:latin typeface="Roboto Condensed"/>
                </a:rPr>
                <a:t>rừng</a:t>
              </a:r>
              <a:r>
                <a:rPr lang="en-US" sz="3399" dirty="0">
                  <a:solidFill>
                    <a:srgbClr val="454B85"/>
                  </a:solidFill>
                  <a:latin typeface="Roboto Condensed"/>
                </a:rPr>
                <a:t> </a:t>
              </a:r>
              <a:r>
                <a:rPr lang="en-US" sz="3399" dirty="0" err="1">
                  <a:solidFill>
                    <a:srgbClr val="454B85"/>
                  </a:solidFill>
                  <a:latin typeface="Roboto Condensed"/>
                </a:rPr>
                <a:t>phương</a:t>
              </a:r>
              <a:r>
                <a:rPr lang="en-US" sz="3399" dirty="0">
                  <a:solidFill>
                    <a:srgbClr val="454B85"/>
                  </a:solidFill>
                  <a:latin typeface="Roboto Condensed"/>
                </a:rPr>
                <a:t> Nam: con </a:t>
              </a:r>
              <a:r>
                <a:rPr lang="en-US" sz="3399" dirty="0" err="1">
                  <a:solidFill>
                    <a:srgbClr val="454B85"/>
                  </a:solidFill>
                  <a:latin typeface="Roboto Condensed"/>
                </a:rPr>
                <a:t>người</a:t>
              </a:r>
              <a:r>
                <a:rPr lang="en-US" sz="3399" dirty="0">
                  <a:solidFill>
                    <a:srgbClr val="454B85"/>
                  </a:solidFill>
                  <a:latin typeface="Roboto Condensed"/>
                </a:rPr>
                <a:t> </a:t>
              </a:r>
              <a:r>
                <a:rPr lang="en-US" sz="3399" dirty="0" err="1">
                  <a:solidFill>
                    <a:srgbClr val="454B85"/>
                  </a:solidFill>
                  <a:latin typeface="Roboto Condensed"/>
                </a:rPr>
                <a:t>hồn</a:t>
              </a:r>
              <a:r>
                <a:rPr lang="en-US" sz="3399" dirty="0">
                  <a:solidFill>
                    <a:srgbClr val="454B85"/>
                  </a:solidFill>
                  <a:latin typeface="Roboto Condensed"/>
                </a:rPr>
                <a:t> </a:t>
              </a:r>
              <a:r>
                <a:rPr lang="en-US" sz="3399" dirty="0" err="1">
                  <a:solidFill>
                    <a:srgbClr val="454B85"/>
                  </a:solidFill>
                  <a:latin typeface="Roboto Condensed"/>
                </a:rPr>
                <a:t>hậu</a:t>
              </a:r>
              <a:r>
                <a:rPr lang="en-US" sz="3399" dirty="0">
                  <a:solidFill>
                    <a:srgbClr val="454B85"/>
                  </a:solidFill>
                  <a:latin typeface="Roboto Condensed"/>
                </a:rPr>
                <a:t>, </a:t>
              </a:r>
              <a:r>
                <a:rPr lang="en-US" sz="3399" dirty="0" err="1">
                  <a:solidFill>
                    <a:srgbClr val="454B85"/>
                  </a:solidFill>
                  <a:latin typeface="Roboto Condensed"/>
                </a:rPr>
                <a:t>nhiệt</a:t>
              </a:r>
              <a:r>
                <a:rPr lang="en-US" sz="3399" dirty="0">
                  <a:solidFill>
                    <a:srgbClr val="454B85"/>
                  </a:solidFill>
                  <a:latin typeface="Roboto Condensed"/>
                </a:rPr>
                <a:t> </a:t>
              </a:r>
              <a:r>
                <a:rPr lang="en-US" sz="3399" dirty="0" err="1">
                  <a:solidFill>
                    <a:srgbClr val="454B85"/>
                  </a:solidFill>
                  <a:latin typeface="Roboto Condensed"/>
                </a:rPr>
                <a:t>tình</a:t>
              </a:r>
              <a:r>
                <a:rPr lang="en-US" sz="3399" dirty="0">
                  <a:solidFill>
                    <a:srgbClr val="454B85"/>
                  </a:solidFill>
                  <a:latin typeface="Roboto Condensed"/>
                </a:rPr>
                <a:t>, </a:t>
              </a:r>
              <a:r>
                <a:rPr lang="en-US" sz="3399" dirty="0" err="1">
                  <a:solidFill>
                    <a:srgbClr val="454B85"/>
                  </a:solidFill>
                  <a:latin typeface="Roboto Condensed"/>
                </a:rPr>
                <a:t>nhân</a:t>
              </a:r>
              <a:r>
                <a:rPr lang="en-US" sz="3399" dirty="0">
                  <a:solidFill>
                    <a:srgbClr val="454B85"/>
                  </a:solidFill>
                  <a:latin typeface="Roboto Condensed"/>
                </a:rPr>
                <a:t> </a:t>
              </a:r>
              <a:r>
                <a:rPr lang="en-US" sz="3399" dirty="0" err="1">
                  <a:solidFill>
                    <a:srgbClr val="454B85"/>
                  </a:solidFill>
                  <a:latin typeface="Roboto Condensed"/>
                </a:rPr>
                <a:t>ái</a:t>
              </a:r>
              <a:r>
                <a:rPr lang="en-US" sz="3399" dirty="0">
                  <a:solidFill>
                    <a:srgbClr val="454B85"/>
                  </a:solidFill>
                  <a:latin typeface="Roboto Condensed"/>
                </a:rPr>
                <a:t>, </a:t>
              </a:r>
              <a:r>
                <a:rPr lang="en-US" sz="3399" dirty="0" err="1">
                  <a:solidFill>
                    <a:srgbClr val="454B85"/>
                  </a:solidFill>
                  <a:latin typeface="Roboto Condensed"/>
                </a:rPr>
                <a:t>cởi</a:t>
              </a:r>
              <a:r>
                <a:rPr lang="en-US" sz="3399" dirty="0">
                  <a:solidFill>
                    <a:srgbClr val="454B85"/>
                  </a:solidFill>
                  <a:latin typeface="Roboto Condensed"/>
                </a:rPr>
                <a:t> </a:t>
              </a:r>
              <a:r>
                <a:rPr lang="en-US" sz="3399" dirty="0" err="1">
                  <a:solidFill>
                    <a:srgbClr val="454B85"/>
                  </a:solidFill>
                  <a:latin typeface="Roboto Condensed"/>
                </a:rPr>
                <a:t>mở</a:t>
              </a:r>
              <a:r>
                <a:rPr lang="en-US" sz="3399" dirty="0">
                  <a:solidFill>
                    <a:srgbClr val="454B85"/>
                  </a:solidFill>
                  <a:latin typeface="Roboto Condensed"/>
                </a:rPr>
                <a:t>; </a:t>
              </a:r>
              <a:r>
                <a:rPr lang="en-US" sz="3399" dirty="0" err="1">
                  <a:solidFill>
                    <a:srgbClr val="454B85"/>
                  </a:solidFill>
                  <a:latin typeface="Roboto Condensed"/>
                </a:rPr>
                <a:t>cảnh</a:t>
              </a:r>
              <a:r>
                <a:rPr lang="en-US" sz="3399" dirty="0">
                  <a:solidFill>
                    <a:srgbClr val="454B85"/>
                  </a:solidFill>
                  <a:latin typeface="Roboto Condensed"/>
                </a:rPr>
                <a:t> </a:t>
              </a:r>
              <a:r>
                <a:rPr lang="en-US" sz="3399" dirty="0" err="1">
                  <a:solidFill>
                    <a:srgbClr val="454B85"/>
                  </a:solidFill>
                  <a:latin typeface="Roboto Condensed"/>
                </a:rPr>
                <a:t>rừng</a:t>
              </a:r>
              <a:r>
                <a:rPr lang="en-US" sz="3399" dirty="0">
                  <a:solidFill>
                    <a:srgbClr val="454B85"/>
                  </a:solidFill>
                  <a:latin typeface="Roboto Condensed"/>
                </a:rPr>
                <a:t> </a:t>
              </a:r>
              <a:r>
                <a:rPr lang="en-US" sz="3399" dirty="0" err="1">
                  <a:solidFill>
                    <a:srgbClr val="454B85"/>
                  </a:solidFill>
                  <a:latin typeface="Roboto Condensed"/>
                </a:rPr>
                <a:t>hoang</a:t>
              </a:r>
              <a:r>
                <a:rPr lang="en-US" sz="3399" dirty="0">
                  <a:solidFill>
                    <a:srgbClr val="454B85"/>
                  </a:solidFill>
                  <a:latin typeface="Roboto Condensed"/>
                </a:rPr>
                <a:t> </a:t>
              </a:r>
              <a:r>
                <a:rPr lang="en-US" sz="3399" dirty="0" err="1">
                  <a:solidFill>
                    <a:srgbClr val="454B85"/>
                  </a:solidFill>
                  <a:latin typeface="Roboto Condensed"/>
                </a:rPr>
                <a:t>dã</a:t>
              </a:r>
              <a:r>
                <a:rPr lang="en-US" sz="3399" dirty="0">
                  <a:solidFill>
                    <a:srgbClr val="454B85"/>
                  </a:solidFill>
                  <a:latin typeface="Roboto Condensed"/>
                </a:rPr>
                <a:t>, </a:t>
              </a:r>
              <a:r>
                <a:rPr lang="en-US" sz="3399" dirty="0" err="1">
                  <a:solidFill>
                    <a:srgbClr val="454B85"/>
                  </a:solidFill>
                  <a:latin typeface="Roboto Condensed"/>
                </a:rPr>
                <a:t>giàu</a:t>
              </a:r>
              <a:r>
                <a:rPr lang="en-US" sz="3399" dirty="0">
                  <a:solidFill>
                    <a:srgbClr val="454B85"/>
                  </a:solidFill>
                  <a:latin typeface="Roboto Condensed"/>
                </a:rPr>
                <a:t> </a:t>
              </a:r>
              <a:r>
                <a:rPr lang="en-US" sz="3399" dirty="0" err="1">
                  <a:solidFill>
                    <a:srgbClr val="454B85"/>
                  </a:solidFill>
                  <a:latin typeface="Roboto Condensed"/>
                </a:rPr>
                <a:t>có</a:t>
              </a:r>
              <a:r>
                <a:rPr lang="en-US" sz="3399" dirty="0">
                  <a:solidFill>
                    <a:srgbClr val="454B85"/>
                  </a:solidFill>
                  <a:latin typeface="Roboto Condensed"/>
                </a:rPr>
                <a:t>, </a:t>
              </a:r>
              <a:r>
                <a:rPr lang="en-US" sz="3399" dirty="0" err="1">
                  <a:solidFill>
                    <a:srgbClr val="454B85"/>
                  </a:solidFill>
                  <a:latin typeface="Roboto Condensed"/>
                </a:rPr>
                <a:t>đầy</a:t>
              </a:r>
              <a:r>
                <a:rPr lang="en-US" sz="3399" dirty="0">
                  <a:solidFill>
                    <a:srgbClr val="454B85"/>
                  </a:solidFill>
                  <a:latin typeface="Roboto Condensed"/>
                </a:rPr>
                <a:t> </a:t>
              </a:r>
              <a:r>
                <a:rPr lang="en-US" sz="3399" dirty="0" err="1">
                  <a:solidFill>
                    <a:srgbClr val="454B85"/>
                  </a:solidFill>
                  <a:latin typeface="Roboto Condensed"/>
                </a:rPr>
                <a:t>chất</a:t>
              </a:r>
              <a:r>
                <a:rPr lang="en-US" sz="3399" dirty="0">
                  <a:solidFill>
                    <a:srgbClr val="454B85"/>
                  </a:solidFill>
                  <a:latin typeface="Roboto Condensed"/>
                </a:rPr>
                <a:t> </a:t>
              </a:r>
              <a:r>
                <a:rPr lang="en-US" sz="3399" dirty="0" err="1">
                  <a:solidFill>
                    <a:srgbClr val="454B85"/>
                  </a:solidFill>
                  <a:latin typeface="Roboto Condensed"/>
                </a:rPr>
                <a:t>thơ</a:t>
              </a:r>
              <a:r>
                <a:rPr lang="en-US" sz="3399" dirty="0">
                  <a:solidFill>
                    <a:srgbClr val="454B85"/>
                  </a:solidFill>
                  <a:latin typeface="Roboto Condensed"/>
                </a:rPr>
                <a:t>.</a:t>
              </a:r>
            </a:p>
          </p:txBody>
        </p:sp>
      </p:grpSp>
      <p:grpSp>
        <p:nvGrpSpPr>
          <p:cNvPr id="24" name="Group 24"/>
          <p:cNvGrpSpPr/>
          <p:nvPr/>
        </p:nvGrpSpPr>
        <p:grpSpPr>
          <a:xfrm rot="-1735">
            <a:off x="1189551" y="4587417"/>
            <a:ext cx="2426180" cy="1122777"/>
            <a:chOff x="0" y="-9525"/>
            <a:chExt cx="638994" cy="295711"/>
          </a:xfrm>
        </p:grpSpPr>
        <p:sp>
          <p:nvSpPr>
            <p:cNvPr id="25" name="Freeform 25"/>
            <p:cNvSpPr/>
            <p:nvPr/>
          </p:nvSpPr>
          <p:spPr>
            <a:xfrm>
              <a:off x="0" y="0"/>
              <a:ext cx="638994" cy="286186"/>
            </a:xfrm>
            <a:custGeom>
              <a:avLst/>
              <a:gdLst/>
              <a:ahLst/>
              <a:cxnLst/>
              <a:rect l="l" t="t" r="r" b="b"/>
              <a:pathLst>
                <a:path w="638994" h="286186">
                  <a:moveTo>
                    <a:pt x="0" y="0"/>
                  </a:moveTo>
                  <a:lnTo>
                    <a:pt x="638994" y="0"/>
                  </a:lnTo>
                  <a:lnTo>
                    <a:pt x="638994" y="286186"/>
                  </a:lnTo>
                  <a:lnTo>
                    <a:pt x="0" y="286186"/>
                  </a:lnTo>
                  <a:close/>
                </a:path>
              </a:pathLst>
            </a:custGeom>
            <a:solidFill>
              <a:srgbClr val="BD6751"/>
            </a:solidFill>
          </p:spPr>
        </p:sp>
        <p:sp>
          <p:nvSpPr>
            <p:cNvPr id="26" name="TextBox 26"/>
            <p:cNvSpPr txBox="1"/>
            <p:nvPr/>
          </p:nvSpPr>
          <p:spPr>
            <a:xfrm>
              <a:off x="0" y="-9525"/>
              <a:ext cx="634104" cy="277803"/>
            </a:xfrm>
            <a:prstGeom prst="rect">
              <a:avLst/>
            </a:prstGeom>
          </p:spPr>
          <p:txBody>
            <a:bodyPr lIns="50800" tIns="50800" rIns="50800" bIns="50800" rtlCol="0" anchor="ctr"/>
            <a:lstStyle/>
            <a:p>
              <a:pPr algn="ctr">
                <a:lnSpc>
                  <a:spcPts val="4079"/>
                </a:lnSpc>
              </a:pPr>
              <a:r>
                <a:rPr lang="en-US" sz="3399" dirty="0">
                  <a:solidFill>
                    <a:srgbClr val="FFF9F1"/>
                  </a:solidFill>
                  <a:latin typeface="Roboto Condensed Bold"/>
                </a:rPr>
                <a:t>CHỦ ĐỀ</a:t>
              </a:r>
            </a:p>
          </p:txBody>
        </p:sp>
      </p:grpSp>
      <p:grpSp>
        <p:nvGrpSpPr>
          <p:cNvPr id="27" name="Group 27"/>
          <p:cNvGrpSpPr/>
          <p:nvPr/>
        </p:nvGrpSpPr>
        <p:grpSpPr>
          <a:xfrm>
            <a:off x="10446494" y="3580695"/>
            <a:ext cx="7235665" cy="5842426"/>
            <a:chOff x="0" y="0"/>
            <a:chExt cx="1175518" cy="949170"/>
          </a:xfrm>
        </p:grpSpPr>
        <p:sp>
          <p:nvSpPr>
            <p:cNvPr id="28" name="Freeform 28"/>
            <p:cNvSpPr/>
            <p:nvPr/>
          </p:nvSpPr>
          <p:spPr>
            <a:xfrm>
              <a:off x="0" y="0"/>
              <a:ext cx="1175518" cy="949170"/>
            </a:xfrm>
            <a:custGeom>
              <a:avLst/>
              <a:gdLst/>
              <a:ahLst/>
              <a:cxnLst/>
              <a:rect l="l" t="t" r="r" b="b"/>
              <a:pathLst>
                <a:path w="1038467" h="949170">
                  <a:moveTo>
                    <a:pt x="0" y="0"/>
                  </a:moveTo>
                  <a:lnTo>
                    <a:pt x="1038467" y="0"/>
                  </a:lnTo>
                  <a:lnTo>
                    <a:pt x="1038467" y="949170"/>
                  </a:lnTo>
                  <a:lnTo>
                    <a:pt x="0" y="949170"/>
                  </a:lnTo>
                  <a:close/>
                </a:path>
              </a:pathLst>
            </a:custGeom>
            <a:solidFill>
              <a:srgbClr val="FFF9F1"/>
            </a:solidFill>
          </p:spPr>
        </p:sp>
        <p:sp>
          <p:nvSpPr>
            <p:cNvPr id="29" name="TextBox 29"/>
            <p:cNvSpPr txBox="1"/>
            <p:nvPr/>
          </p:nvSpPr>
          <p:spPr>
            <a:xfrm>
              <a:off x="24368" y="146946"/>
              <a:ext cx="1056363" cy="753408"/>
            </a:xfrm>
            <a:prstGeom prst="rect">
              <a:avLst/>
            </a:prstGeom>
          </p:spPr>
          <p:txBody>
            <a:bodyPr lIns="254000" tIns="254000" rIns="254000" bIns="254000" rtlCol="0" anchor="b"/>
            <a:lstStyle/>
            <a:p>
              <a:pPr algn="just">
                <a:lnSpc>
                  <a:spcPts val="5201"/>
                </a:lnSpc>
              </a:pPr>
              <a:r>
                <a:rPr lang="en-US" sz="3399" dirty="0">
                  <a:solidFill>
                    <a:srgbClr val="454B85"/>
                  </a:solidFill>
                  <a:latin typeface="Roboto Condensed"/>
                </a:rPr>
                <a:t>+ </a:t>
              </a:r>
              <a:r>
                <a:rPr lang="en-US" sz="3399" dirty="0" err="1">
                  <a:solidFill>
                    <a:srgbClr val="454B85"/>
                  </a:solidFill>
                  <a:latin typeface="Roboto Condensed"/>
                </a:rPr>
                <a:t>Tình</a:t>
              </a:r>
              <a:r>
                <a:rPr lang="en-US" sz="3399" dirty="0">
                  <a:solidFill>
                    <a:srgbClr val="454B85"/>
                  </a:solidFill>
                  <a:latin typeface="Roboto Condensed"/>
                </a:rPr>
                <a:t> </a:t>
              </a:r>
              <a:r>
                <a:rPr lang="en-US" sz="3399" dirty="0" err="1">
                  <a:solidFill>
                    <a:srgbClr val="454B85"/>
                  </a:solidFill>
                  <a:latin typeface="Roboto Condensed"/>
                </a:rPr>
                <a:t>yêu</a:t>
              </a:r>
              <a:r>
                <a:rPr lang="en-US" sz="3399" dirty="0">
                  <a:solidFill>
                    <a:srgbClr val="454B85"/>
                  </a:solidFill>
                  <a:latin typeface="Roboto Condensed"/>
                </a:rPr>
                <a:t> </a:t>
              </a:r>
              <a:r>
                <a:rPr lang="en-US" sz="3399" dirty="0" err="1">
                  <a:solidFill>
                    <a:srgbClr val="454B85"/>
                  </a:solidFill>
                  <a:latin typeface="Roboto Condensed"/>
                </a:rPr>
                <a:t>thương</a:t>
              </a:r>
              <a:r>
                <a:rPr lang="en-US" sz="3399" dirty="0">
                  <a:solidFill>
                    <a:srgbClr val="454B85"/>
                  </a:solidFill>
                  <a:latin typeface="Roboto Condensed"/>
                </a:rPr>
                <a:t>, </a:t>
              </a:r>
              <a:r>
                <a:rPr lang="en-US" sz="3399" dirty="0" err="1">
                  <a:solidFill>
                    <a:srgbClr val="454B85"/>
                  </a:solidFill>
                  <a:latin typeface="Roboto Condensed"/>
                </a:rPr>
                <a:t>sự</a:t>
              </a:r>
              <a:r>
                <a:rPr lang="en-US" sz="3399" dirty="0">
                  <a:solidFill>
                    <a:srgbClr val="454B85"/>
                  </a:solidFill>
                  <a:latin typeface="Roboto Condensed"/>
                </a:rPr>
                <a:t> </a:t>
              </a:r>
              <a:r>
                <a:rPr lang="en-US" sz="3399" dirty="0" err="1">
                  <a:solidFill>
                    <a:srgbClr val="454B85"/>
                  </a:solidFill>
                  <a:latin typeface="Roboto Condensed"/>
                </a:rPr>
                <a:t>thấu</a:t>
              </a:r>
              <a:r>
                <a:rPr lang="en-US" sz="3399" dirty="0">
                  <a:solidFill>
                    <a:srgbClr val="454B85"/>
                  </a:solidFill>
                  <a:latin typeface="Roboto Condensed"/>
                </a:rPr>
                <a:t> </a:t>
              </a:r>
              <a:r>
                <a:rPr lang="en-US" sz="3399" dirty="0" err="1">
                  <a:solidFill>
                    <a:srgbClr val="454B85"/>
                  </a:solidFill>
                  <a:latin typeface="Roboto Condensed"/>
                </a:rPr>
                <a:t>hiểu</a:t>
              </a:r>
              <a:r>
                <a:rPr lang="en-US" sz="3399" dirty="0">
                  <a:solidFill>
                    <a:srgbClr val="454B85"/>
                  </a:solidFill>
                  <a:latin typeface="Roboto Condensed"/>
                </a:rPr>
                <a:t> </a:t>
              </a:r>
              <a:r>
                <a:rPr lang="en-US" sz="3399" dirty="0" err="1">
                  <a:solidFill>
                    <a:srgbClr val="454B85"/>
                  </a:solidFill>
                  <a:latin typeface="Roboto Condensed"/>
                </a:rPr>
                <a:t>giữa</a:t>
              </a:r>
              <a:r>
                <a:rPr lang="en-US" sz="3399" dirty="0">
                  <a:solidFill>
                    <a:srgbClr val="454B85"/>
                  </a:solidFill>
                  <a:latin typeface="Roboto Condensed"/>
                </a:rPr>
                <a:t> </a:t>
              </a:r>
              <a:r>
                <a:rPr lang="en-US" sz="3399" dirty="0" err="1">
                  <a:solidFill>
                    <a:srgbClr val="454B85"/>
                  </a:solidFill>
                  <a:latin typeface="Roboto Condensed"/>
                </a:rPr>
                <a:t>những</a:t>
              </a:r>
              <a:r>
                <a:rPr lang="en-US" sz="3399" dirty="0">
                  <a:solidFill>
                    <a:srgbClr val="454B85"/>
                  </a:solidFill>
                  <a:latin typeface="Roboto Condensed"/>
                </a:rPr>
                <a:t> </a:t>
              </a:r>
              <a:r>
                <a:rPr lang="en-US" sz="3399" dirty="0" err="1">
                  <a:solidFill>
                    <a:srgbClr val="454B85"/>
                  </a:solidFill>
                  <a:latin typeface="Roboto Condensed"/>
                </a:rPr>
                <a:t>người</a:t>
              </a:r>
              <a:r>
                <a:rPr lang="en-US" sz="3399" dirty="0">
                  <a:solidFill>
                    <a:srgbClr val="454B85"/>
                  </a:solidFill>
                  <a:latin typeface="Roboto Condensed"/>
                </a:rPr>
                <a:t> </a:t>
              </a:r>
              <a:r>
                <a:rPr lang="en-US" sz="3399" dirty="0" err="1">
                  <a:solidFill>
                    <a:srgbClr val="454B85"/>
                  </a:solidFill>
                  <a:latin typeface="Roboto Condensed"/>
                </a:rPr>
                <a:t>trong</a:t>
              </a:r>
              <a:r>
                <a:rPr lang="en-US" sz="3399" dirty="0">
                  <a:solidFill>
                    <a:srgbClr val="454B85"/>
                  </a:solidFill>
                  <a:latin typeface="Roboto Condensed"/>
                </a:rPr>
                <a:t> </a:t>
              </a:r>
              <a:r>
                <a:rPr lang="en-US" sz="3399" dirty="0" err="1">
                  <a:solidFill>
                    <a:srgbClr val="454B85"/>
                  </a:solidFill>
                  <a:latin typeface="Roboto Condensed"/>
                </a:rPr>
                <a:t>gia</a:t>
              </a:r>
              <a:r>
                <a:rPr lang="en-US" sz="3399" dirty="0">
                  <a:solidFill>
                    <a:srgbClr val="454B85"/>
                  </a:solidFill>
                  <a:latin typeface="Roboto Condensed"/>
                </a:rPr>
                <a:t> </a:t>
              </a:r>
              <a:r>
                <a:rPr lang="en-US" sz="3399" dirty="0" err="1">
                  <a:solidFill>
                    <a:srgbClr val="454B85"/>
                  </a:solidFill>
                  <a:latin typeface="Roboto Condensed"/>
                </a:rPr>
                <a:t>đình</a:t>
              </a:r>
              <a:r>
                <a:rPr lang="en-US" sz="3399" dirty="0">
                  <a:solidFill>
                    <a:srgbClr val="454B85"/>
                  </a:solidFill>
                  <a:latin typeface="Roboto Condensed"/>
                </a:rPr>
                <a:t>.</a:t>
              </a:r>
            </a:p>
            <a:p>
              <a:pPr algn="just">
                <a:lnSpc>
                  <a:spcPts val="5201"/>
                </a:lnSpc>
              </a:pPr>
              <a:r>
                <a:rPr lang="en-US" sz="3399" dirty="0">
                  <a:solidFill>
                    <a:srgbClr val="454B85"/>
                  </a:solidFill>
                  <a:latin typeface="Roboto Condensed"/>
                </a:rPr>
                <a:t>+ </a:t>
              </a:r>
              <a:r>
                <a:rPr lang="en-US" sz="3399" dirty="0" err="1">
                  <a:solidFill>
                    <a:srgbClr val="454B85"/>
                  </a:solidFill>
                  <a:latin typeface="Roboto Condensed"/>
                </a:rPr>
                <a:t>Ý</a:t>
              </a:r>
              <a:r>
                <a:rPr lang="en-US" sz="3399" dirty="0">
                  <a:solidFill>
                    <a:srgbClr val="454B85"/>
                  </a:solidFill>
                  <a:latin typeface="Roboto Condensed"/>
                </a:rPr>
                <a:t> </a:t>
              </a:r>
              <a:r>
                <a:rPr lang="en-US" sz="3399" dirty="0" err="1">
                  <a:solidFill>
                    <a:srgbClr val="454B85"/>
                  </a:solidFill>
                  <a:latin typeface="Roboto Condensed"/>
                </a:rPr>
                <a:t>nghĩa</a:t>
              </a:r>
              <a:r>
                <a:rPr lang="en-US" sz="3399" dirty="0">
                  <a:solidFill>
                    <a:srgbClr val="454B85"/>
                  </a:solidFill>
                  <a:latin typeface="Roboto Condensed"/>
                </a:rPr>
                <a:t> </a:t>
              </a:r>
              <a:r>
                <a:rPr lang="en-US" sz="3399" dirty="0" err="1">
                  <a:solidFill>
                    <a:srgbClr val="454B85"/>
                  </a:solidFill>
                  <a:latin typeface="Roboto Condensed"/>
                </a:rPr>
                <a:t>của</a:t>
              </a:r>
              <a:r>
                <a:rPr lang="en-US" sz="3399" dirty="0">
                  <a:solidFill>
                    <a:srgbClr val="454B85"/>
                  </a:solidFill>
                  <a:latin typeface="Roboto Condensed"/>
                </a:rPr>
                <a:t> </a:t>
              </a:r>
              <a:r>
                <a:rPr lang="en-US" sz="3399" dirty="0" err="1">
                  <a:solidFill>
                    <a:srgbClr val="454B85"/>
                  </a:solidFill>
                  <a:latin typeface="Roboto Condensed"/>
                </a:rPr>
                <a:t>việc</a:t>
              </a:r>
              <a:r>
                <a:rPr lang="en-US" sz="3399" dirty="0">
                  <a:solidFill>
                    <a:srgbClr val="454B85"/>
                  </a:solidFill>
                  <a:latin typeface="Roboto Condensed"/>
                </a:rPr>
                <a:t> </a:t>
              </a:r>
              <a:r>
                <a:rPr lang="en-US" sz="3399" dirty="0" err="1">
                  <a:solidFill>
                    <a:srgbClr val="454B85"/>
                  </a:solidFill>
                  <a:latin typeface="Roboto Condensed"/>
                </a:rPr>
                <a:t>tìm</a:t>
              </a:r>
              <a:r>
                <a:rPr lang="en-US" sz="3399" dirty="0">
                  <a:solidFill>
                    <a:srgbClr val="454B85"/>
                  </a:solidFill>
                  <a:latin typeface="Roboto Condensed"/>
                </a:rPr>
                <a:t> </a:t>
              </a:r>
              <a:r>
                <a:rPr lang="en-US" sz="3399" dirty="0" err="1">
                  <a:solidFill>
                    <a:srgbClr val="454B85"/>
                  </a:solidFill>
                  <a:latin typeface="Roboto Condensed"/>
                </a:rPr>
                <a:t>tòi</a:t>
              </a:r>
              <a:r>
                <a:rPr lang="en-US" sz="3399" dirty="0">
                  <a:solidFill>
                    <a:srgbClr val="454B85"/>
                  </a:solidFill>
                  <a:latin typeface="Roboto Condensed"/>
                </a:rPr>
                <a:t>, </a:t>
              </a:r>
              <a:r>
                <a:rPr lang="en-US" sz="3399" dirty="0" err="1">
                  <a:solidFill>
                    <a:srgbClr val="454B85"/>
                  </a:solidFill>
                  <a:latin typeface="Roboto Condensed"/>
                </a:rPr>
                <a:t>khám</a:t>
              </a:r>
              <a:r>
                <a:rPr lang="en-US" sz="3399" dirty="0">
                  <a:solidFill>
                    <a:srgbClr val="454B85"/>
                  </a:solidFill>
                  <a:latin typeface="Roboto Condensed"/>
                </a:rPr>
                <a:t> </a:t>
              </a:r>
              <a:r>
                <a:rPr lang="en-US" sz="3399" dirty="0" err="1">
                  <a:solidFill>
                    <a:srgbClr val="454B85"/>
                  </a:solidFill>
                  <a:latin typeface="Roboto Condensed"/>
                </a:rPr>
                <a:t>phá</a:t>
              </a:r>
              <a:r>
                <a:rPr lang="en-US" sz="3399" dirty="0">
                  <a:solidFill>
                    <a:srgbClr val="454B85"/>
                  </a:solidFill>
                  <a:latin typeface="Roboto Condensed"/>
                </a:rPr>
                <a:t> tri </a:t>
              </a:r>
              <a:r>
                <a:rPr lang="en-US" sz="3399" dirty="0" err="1">
                  <a:solidFill>
                    <a:srgbClr val="454B85"/>
                  </a:solidFill>
                  <a:latin typeface="Roboto Condensed"/>
                </a:rPr>
                <a:t>thức</a:t>
              </a:r>
              <a:r>
                <a:rPr lang="en-US" sz="3399" dirty="0">
                  <a:solidFill>
                    <a:srgbClr val="454B85"/>
                  </a:solidFill>
                  <a:latin typeface="Roboto Condensed"/>
                </a:rPr>
                <a:t>.</a:t>
              </a:r>
            </a:p>
            <a:p>
              <a:pPr algn="just">
                <a:lnSpc>
                  <a:spcPts val="5201"/>
                </a:lnSpc>
              </a:pPr>
              <a:r>
                <a:rPr lang="en-US" sz="3399" dirty="0">
                  <a:solidFill>
                    <a:srgbClr val="454B85"/>
                  </a:solidFill>
                  <a:latin typeface="Roboto Condensed"/>
                </a:rPr>
                <a:t>+ </a:t>
              </a:r>
              <a:r>
                <a:rPr lang="en-US" sz="3399" dirty="0" err="1">
                  <a:solidFill>
                    <a:srgbClr val="454B85"/>
                  </a:solidFill>
                  <a:latin typeface="Roboto Condensed"/>
                </a:rPr>
                <a:t>Lắng</a:t>
              </a:r>
              <a:r>
                <a:rPr lang="en-US" sz="3399" dirty="0">
                  <a:solidFill>
                    <a:srgbClr val="454B85"/>
                  </a:solidFill>
                  <a:latin typeface="Roboto Condensed"/>
                </a:rPr>
                <a:t> </a:t>
              </a:r>
              <a:r>
                <a:rPr lang="en-US" sz="3399" dirty="0" err="1">
                  <a:solidFill>
                    <a:srgbClr val="454B85"/>
                  </a:solidFill>
                  <a:latin typeface="Roboto Condensed"/>
                </a:rPr>
                <a:t>nghe</a:t>
              </a:r>
              <a:r>
                <a:rPr lang="en-US" sz="3399" dirty="0">
                  <a:solidFill>
                    <a:srgbClr val="454B85"/>
                  </a:solidFill>
                  <a:latin typeface="Roboto Condensed"/>
                </a:rPr>
                <a:t>, </a:t>
              </a:r>
              <a:r>
                <a:rPr lang="en-US" sz="3399" dirty="0" err="1">
                  <a:solidFill>
                    <a:srgbClr val="454B85"/>
                  </a:solidFill>
                  <a:latin typeface="Roboto Condensed"/>
                </a:rPr>
                <a:t>cảm</a:t>
              </a:r>
              <a:r>
                <a:rPr lang="en-US" sz="3399" dirty="0">
                  <a:solidFill>
                    <a:srgbClr val="454B85"/>
                  </a:solidFill>
                  <a:latin typeface="Roboto Condensed"/>
                </a:rPr>
                <a:t> </a:t>
              </a:r>
              <a:r>
                <a:rPr lang="en-US" sz="3399" dirty="0" err="1">
                  <a:solidFill>
                    <a:srgbClr val="454B85"/>
                  </a:solidFill>
                  <a:latin typeface="Roboto Condensed"/>
                </a:rPr>
                <a:t>nhận</a:t>
              </a:r>
              <a:r>
                <a:rPr lang="en-US" sz="3399" dirty="0">
                  <a:solidFill>
                    <a:srgbClr val="454B85"/>
                  </a:solidFill>
                  <a:latin typeface="Roboto Condensed"/>
                </a:rPr>
                <a:t> </a:t>
              </a:r>
              <a:r>
                <a:rPr lang="en-US" sz="3399" dirty="0" err="1">
                  <a:solidFill>
                    <a:srgbClr val="454B85"/>
                  </a:solidFill>
                  <a:latin typeface="Roboto Condensed"/>
                </a:rPr>
                <a:t>thế</a:t>
              </a:r>
              <a:r>
                <a:rPr lang="en-US" sz="3399" dirty="0">
                  <a:solidFill>
                    <a:srgbClr val="454B85"/>
                  </a:solidFill>
                  <a:latin typeface="Roboto Condensed"/>
                </a:rPr>
                <a:t> </a:t>
              </a:r>
              <a:r>
                <a:rPr lang="en-US" sz="3399" dirty="0" err="1">
                  <a:solidFill>
                    <a:srgbClr val="454B85"/>
                  </a:solidFill>
                  <a:latin typeface="Roboto Condensed"/>
                </a:rPr>
                <a:t>giới</a:t>
              </a:r>
              <a:r>
                <a:rPr lang="en-US" sz="3399" dirty="0">
                  <a:solidFill>
                    <a:srgbClr val="454B85"/>
                  </a:solidFill>
                  <a:latin typeface="Roboto Condensed"/>
                </a:rPr>
                <a:t> </a:t>
              </a:r>
              <a:r>
                <a:rPr lang="en-US" sz="3399" dirty="0" err="1">
                  <a:solidFill>
                    <a:srgbClr val="454B85"/>
                  </a:solidFill>
                  <a:latin typeface="Roboto Condensed"/>
                </a:rPr>
                <a:t>tự</a:t>
              </a:r>
              <a:r>
                <a:rPr lang="en-US" sz="3399" dirty="0">
                  <a:solidFill>
                    <a:srgbClr val="454B85"/>
                  </a:solidFill>
                  <a:latin typeface="Roboto Condensed"/>
                </a:rPr>
                <a:t> </a:t>
              </a:r>
              <a:r>
                <a:rPr lang="en-US" sz="3399" dirty="0" err="1">
                  <a:solidFill>
                    <a:srgbClr val="454B85"/>
                  </a:solidFill>
                  <a:latin typeface="Roboto Condensed"/>
                </a:rPr>
                <a:t>nhiên</a:t>
              </a:r>
              <a:r>
                <a:rPr lang="en-US" sz="3399" dirty="0">
                  <a:solidFill>
                    <a:srgbClr val="454B85"/>
                  </a:solidFill>
                  <a:latin typeface="Roboto Condensed"/>
                </a:rPr>
                <a:t> </a:t>
              </a:r>
              <a:r>
                <a:rPr lang="en-US" sz="3399" dirty="0" err="1">
                  <a:solidFill>
                    <a:srgbClr val="454B85"/>
                  </a:solidFill>
                  <a:latin typeface="Roboto Condensed"/>
                </a:rPr>
                <a:t>để</a:t>
              </a:r>
              <a:r>
                <a:rPr lang="en-US" sz="3399" dirty="0">
                  <a:solidFill>
                    <a:srgbClr val="454B85"/>
                  </a:solidFill>
                  <a:latin typeface="Roboto Condensed"/>
                </a:rPr>
                <a:t> </a:t>
              </a:r>
              <a:r>
                <a:rPr lang="en-US" sz="3399" dirty="0" err="1">
                  <a:solidFill>
                    <a:srgbClr val="454B85"/>
                  </a:solidFill>
                  <a:latin typeface="Roboto Condensed"/>
                </a:rPr>
                <a:t>thấy</a:t>
              </a:r>
              <a:r>
                <a:rPr lang="en-US" sz="3399" dirty="0">
                  <a:solidFill>
                    <a:srgbClr val="454B85"/>
                  </a:solidFill>
                  <a:latin typeface="Roboto Condensed"/>
                </a:rPr>
                <a:t> </a:t>
              </a:r>
              <a:r>
                <a:rPr lang="en-US" sz="3399" dirty="0" err="1">
                  <a:solidFill>
                    <a:srgbClr val="454B85"/>
                  </a:solidFill>
                  <a:latin typeface="Roboto Condensed"/>
                </a:rPr>
                <a:t>được</a:t>
              </a:r>
              <a:r>
                <a:rPr lang="en-US" sz="3399" dirty="0">
                  <a:solidFill>
                    <a:srgbClr val="454B85"/>
                  </a:solidFill>
                  <a:latin typeface="Roboto Condensed"/>
                </a:rPr>
                <a:t> </a:t>
              </a:r>
              <a:r>
                <a:rPr lang="en-US" sz="3399" dirty="0" err="1">
                  <a:solidFill>
                    <a:srgbClr val="454B85"/>
                  </a:solidFill>
                  <a:latin typeface="Roboto Condensed"/>
                </a:rPr>
                <a:t>vẻ</a:t>
              </a:r>
              <a:r>
                <a:rPr lang="en-US" sz="3399" dirty="0">
                  <a:solidFill>
                    <a:srgbClr val="454B85"/>
                  </a:solidFill>
                  <a:latin typeface="Roboto Condensed"/>
                </a:rPr>
                <a:t> </a:t>
              </a:r>
              <a:r>
                <a:rPr lang="en-US" sz="3399" dirty="0" err="1">
                  <a:solidFill>
                    <a:srgbClr val="454B85"/>
                  </a:solidFill>
                  <a:latin typeface="Roboto Condensed"/>
                </a:rPr>
                <a:t>đẹp</a:t>
              </a:r>
              <a:r>
                <a:rPr lang="en-US" sz="3399" dirty="0">
                  <a:solidFill>
                    <a:srgbClr val="454B85"/>
                  </a:solidFill>
                  <a:latin typeface="Roboto Condensed"/>
                </a:rPr>
                <a:t> </a:t>
              </a:r>
              <a:r>
                <a:rPr lang="en-US" sz="3399" dirty="0" err="1">
                  <a:solidFill>
                    <a:srgbClr val="454B85"/>
                  </a:solidFill>
                  <a:latin typeface="Roboto Condensed"/>
                </a:rPr>
                <a:t>của</a:t>
              </a:r>
              <a:r>
                <a:rPr lang="en-US" sz="3399" dirty="0">
                  <a:solidFill>
                    <a:srgbClr val="454B85"/>
                  </a:solidFill>
                  <a:latin typeface="Roboto Condensed"/>
                </a:rPr>
                <a:t> </a:t>
              </a:r>
              <a:r>
                <a:rPr lang="en-US" sz="3399" dirty="0" err="1">
                  <a:solidFill>
                    <a:srgbClr val="454B85"/>
                  </a:solidFill>
                  <a:latin typeface="Roboto Condensed"/>
                </a:rPr>
                <a:t>nó</a:t>
              </a:r>
              <a:r>
                <a:rPr lang="en-US" sz="3399" dirty="0">
                  <a:solidFill>
                    <a:srgbClr val="454B85"/>
                  </a:solidFill>
                  <a:latin typeface="Roboto Condensed"/>
                </a:rPr>
                <a:t>.</a:t>
              </a:r>
            </a:p>
          </p:txBody>
        </p:sp>
      </p:grpSp>
      <p:grpSp>
        <p:nvGrpSpPr>
          <p:cNvPr id="30" name="Group 30"/>
          <p:cNvGrpSpPr/>
          <p:nvPr/>
        </p:nvGrpSpPr>
        <p:grpSpPr>
          <a:xfrm>
            <a:off x="14783769" y="1552128"/>
            <a:ext cx="3810472" cy="3513828"/>
            <a:chOff x="0" y="0"/>
            <a:chExt cx="5080629" cy="4685105"/>
          </a:xfrm>
        </p:grpSpPr>
        <p:pic>
          <p:nvPicPr>
            <p:cNvPr id="31" name="Picture 31">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212636">
              <a:off x="471981" y="607737"/>
              <a:ext cx="4136668" cy="3469630"/>
            </a:xfrm>
            <a:prstGeom prst="rect">
              <a:avLst/>
            </a:prstGeom>
          </p:spPr>
        </p:pic>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906237" flipH="1">
              <a:off x="707136" y="1742400"/>
              <a:ext cx="1500381" cy="1200305"/>
            </a:xfrm>
            <a:prstGeom prst="rect">
              <a:avLst/>
            </a:prstGeom>
          </p:spPr>
        </p:pic>
        <p:pic>
          <p:nvPicPr>
            <p:cNvPr id="33" name="Picture 3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38308" y="1925677"/>
              <a:ext cx="1086194" cy="764286"/>
            </a:xfrm>
            <a:prstGeom prst="rect">
              <a:avLst/>
            </a:prstGeom>
          </p:spPr>
        </p:pic>
      </p:grpSp>
      <p:grpSp>
        <p:nvGrpSpPr>
          <p:cNvPr id="34" name="Group 34"/>
          <p:cNvGrpSpPr/>
          <p:nvPr/>
        </p:nvGrpSpPr>
        <p:grpSpPr>
          <a:xfrm>
            <a:off x="10453353" y="3001224"/>
            <a:ext cx="2470448" cy="1198901"/>
            <a:chOff x="0" y="-9525"/>
            <a:chExt cx="650653" cy="315760"/>
          </a:xfrm>
        </p:grpSpPr>
        <p:sp>
          <p:nvSpPr>
            <p:cNvPr id="35" name="Freeform 35"/>
            <p:cNvSpPr/>
            <p:nvPr/>
          </p:nvSpPr>
          <p:spPr>
            <a:xfrm>
              <a:off x="0" y="0"/>
              <a:ext cx="638994" cy="286186"/>
            </a:xfrm>
            <a:custGeom>
              <a:avLst/>
              <a:gdLst/>
              <a:ahLst/>
              <a:cxnLst/>
              <a:rect l="l" t="t" r="r" b="b"/>
              <a:pathLst>
                <a:path w="638994" h="286186">
                  <a:moveTo>
                    <a:pt x="0" y="0"/>
                  </a:moveTo>
                  <a:lnTo>
                    <a:pt x="638994" y="0"/>
                  </a:lnTo>
                  <a:lnTo>
                    <a:pt x="638994" y="286186"/>
                  </a:lnTo>
                  <a:lnTo>
                    <a:pt x="0" y="286186"/>
                  </a:lnTo>
                  <a:close/>
                </a:path>
              </a:pathLst>
            </a:custGeom>
            <a:solidFill>
              <a:srgbClr val="BD6751"/>
            </a:solidFill>
          </p:spPr>
        </p:sp>
        <p:sp>
          <p:nvSpPr>
            <p:cNvPr id="36" name="TextBox 36"/>
            <p:cNvSpPr txBox="1"/>
            <p:nvPr/>
          </p:nvSpPr>
          <p:spPr>
            <a:xfrm>
              <a:off x="0" y="-9525"/>
              <a:ext cx="650653" cy="315760"/>
            </a:xfrm>
            <a:prstGeom prst="rect">
              <a:avLst/>
            </a:prstGeom>
          </p:spPr>
          <p:txBody>
            <a:bodyPr lIns="50800" tIns="50800" rIns="50800" bIns="50800" rtlCol="0" anchor="ctr"/>
            <a:lstStyle/>
            <a:p>
              <a:pPr algn="ctr">
                <a:lnSpc>
                  <a:spcPts val="4079"/>
                </a:lnSpc>
              </a:pPr>
              <a:r>
                <a:rPr lang="en-US" sz="3399" dirty="0">
                  <a:solidFill>
                    <a:srgbClr val="FFF9F1"/>
                  </a:solidFill>
                  <a:latin typeface="Roboto Condensed Bold"/>
                </a:rPr>
                <a:t>BÀI HỌC</a:t>
              </a:r>
            </a:p>
          </p:txBody>
        </p:sp>
      </p:grpSp>
      <p:grpSp>
        <p:nvGrpSpPr>
          <p:cNvPr id="37" name="Group 36">
            <a:extLst>
              <a:ext uri="{FF2B5EF4-FFF2-40B4-BE49-F238E27FC236}">
                <a16:creationId xmlns:a16="http://schemas.microsoft.com/office/drawing/2014/main" id="{4BEA8C16-9651-7DA5-1206-3D5ECF5D718A}"/>
              </a:ext>
            </a:extLst>
          </p:cNvPr>
          <p:cNvGrpSpPr/>
          <p:nvPr/>
        </p:nvGrpSpPr>
        <p:grpSpPr>
          <a:xfrm>
            <a:off x="511312" y="370110"/>
            <a:ext cx="17170844" cy="649065"/>
            <a:chOff x="0" y="0"/>
            <a:chExt cx="22894459" cy="865420"/>
          </a:xfrm>
        </p:grpSpPr>
        <p:grpSp>
          <p:nvGrpSpPr>
            <p:cNvPr id="38" name="Group 37">
              <a:extLst>
                <a:ext uri="{FF2B5EF4-FFF2-40B4-BE49-F238E27FC236}">
                  <a16:creationId xmlns:a16="http://schemas.microsoft.com/office/drawing/2014/main" id="{396DB8A8-C0A5-265D-6BE8-31C5D4AAFBF0}"/>
                </a:ext>
              </a:extLst>
            </p:cNvPr>
            <p:cNvGrpSpPr/>
            <p:nvPr/>
          </p:nvGrpSpPr>
          <p:grpSpPr>
            <a:xfrm>
              <a:off x="0" y="0"/>
              <a:ext cx="22894459" cy="865420"/>
              <a:chOff x="0" y="0"/>
              <a:chExt cx="4522362" cy="170947"/>
            </a:xfrm>
          </p:grpSpPr>
          <p:sp>
            <p:nvSpPr>
              <p:cNvPr id="41" name="Freeform 16">
                <a:extLst>
                  <a:ext uri="{FF2B5EF4-FFF2-40B4-BE49-F238E27FC236}">
                    <a16:creationId xmlns:a16="http://schemas.microsoft.com/office/drawing/2014/main" id="{4692B6CA-B5B7-3FE0-E3B0-4826E3840283}"/>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42" name="TextBox 17">
                <a:extLst>
                  <a:ext uri="{FF2B5EF4-FFF2-40B4-BE49-F238E27FC236}">
                    <a16:creationId xmlns:a16="http://schemas.microsoft.com/office/drawing/2014/main" id="{D321FFE1-1C94-64D2-498A-F57A73070EC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SVN-HC Green Grove" panose="02000000000000000000" pitchFamily="50" charset="0"/>
                </a:endParaRPr>
              </a:p>
            </p:txBody>
          </p:sp>
        </p:grpSp>
        <p:sp>
          <p:nvSpPr>
            <p:cNvPr id="39" name="TextBox 38">
              <a:extLst>
                <a:ext uri="{FF2B5EF4-FFF2-40B4-BE49-F238E27FC236}">
                  <a16:creationId xmlns:a16="http://schemas.microsoft.com/office/drawing/2014/main" id="{35298EA6-FF3F-AF37-329C-7FCF59573766}"/>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40" name="TextBox 39">
              <a:extLst>
                <a:ext uri="{FF2B5EF4-FFF2-40B4-BE49-F238E27FC236}">
                  <a16:creationId xmlns:a16="http://schemas.microsoft.com/office/drawing/2014/main" id="{70241361-C09E-D9FD-1AA3-89157AEC007F}"/>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039" y="-1465265"/>
            <a:ext cx="18453794" cy="132175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35182" y="682625"/>
            <a:ext cx="11687496" cy="1355072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47797" flipH="1">
            <a:off x="5050620" y="9284672"/>
            <a:ext cx="1681911" cy="316595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908166" flipH="1">
            <a:off x="17679977" y="4070254"/>
            <a:ext cx="2647354" cy="4983255"/>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7946">
            <a:off x="5372652" y="5350529"/>
            <a:ext cx="194494" cy="232041"/>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929953">
            <a:off x="2731288" y="1461488"/>
            <a:ext cx="483727" cy="505799"/>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98261" y="8047030"/>
            <a:ext cx="1060877" cy="1124244"/>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771601">
            <a:off x="2781924" y="2507538"/>
            <a:ext cx="1061210" cy="1124597"/>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7951486">
            <a:off x="4194194" y="7920437"/>
            <a:ext cx="1083425" cy="1377431"/>
          </a:xfrm>
          <a:prstGeom prst="rect">
            <a:avLst/>
          </a:prstGeom>
        </p:spPr>
      </p:pic>
      <p:grpSp>
        <p:nvGrpSpPr>
          <p:cNvPr id="11" name="Group 11"/>
          <p:cNvGrpSpPr/>
          <p:nvPr/>
        </p:nvGrpSpPr>
        <p:grpSpPr>
          <a:xfrm rot="-323714">
            <a:off x="1867039" y="5371861"/>
            <a:ext cx="2866054" cy="2552266"/>
            <a:chOff x="0" y="0"/>
            <a:chExt cx="3821405" cy="3403021"/>
          </a:xfrm>
        </p:grpSpPr>
        <p:pic>
          <p:nvPicPr>
            <p:cNvPr id="12" name="Picture 12">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693601" flipH="1">
              <a:off x="246032" y="305268"/>
              <a:ext cx="3329341" cy="2792485"/>
            </a:xfrm>
            <a:prstGeom prst="rect">
              <a:avLst/>
            </a:prstGeom>
          </p:spPr>
        </p:pic>
        <p:pic>
          <p:nvPicPr>
            <p:cNvPr id="13" name="Picture 13"/>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2177093" y="1259822"/>
              <a:ext cx="1207562" cy="966049"/>
            </a:xfrm>
            <a:prstGeom prst="rect">
              <a:avLst/>
            </a:prstGeom>
          </p:spPr>
        </p:pic>
        <p:pic>
          <p:nvPicPr>
            <p:cNvPr id="14" name="Picture 14"/>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flipH="1">
              <a:off x="2352544" y="1599179"/>
              <a:ext cx="977578" cy="394586"/>
            </a:xfrm>
            <a:prstGeom prst="rect">
              <a:avLst/>
            </a:prstGeom>
          </p:spPr>
        </p:pic>
      </p:grpSp>
      <p:pic>
        <p:nvPicPr>
          <p:cNvPr id="15" name="Picture 15"/>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771601">
            <a:off x="14536844" y="4754390"/>
            <a:ext cx="1264953" cy="1340509"/>
          </a:xfrm>
          <a:prstGeom prst="rect">
            <a:avLst/>
          </a:prstGeom>
        </p:spPr>
      </p:pic>
      <p:pic>
        <p:nvPicPr>
          <p:cNvPr id="16" name="Picture 16"/>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4148623" flipH="1">
            <a:off x="-1575044" y="2455500"/>
            <a:ext cx="2231845" cy="4201121"/>
          </a:xfrm>
          <a:prstGeom prst="rect">
            <a:avLst/>
          </a:prstGeom>
        </p:spPr>
      </p:pic>
      <p:pic>
        <p:nvPicPr>
          <p:cNvPr id="17"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3483618" y="252127"/>
            <a:ext cx="2570672" cy="2724219"/>
          </a:xfrm>
          <a:prstGeom prst="rect">
            <a:avLst/>
          </a:prstGeom>
        </p:spPr>
      </p:pic>
      <p:pic>
        <p:nvPicPr>
          <p:cNvPr id="18" name="Picture 18"/>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771601">
            <a:off x="1365093" y="4270083"/>
            <a:ext cx="1707029" cy="1808990"/>
          </a:xfrm>
          <a:prstGeom prst="rect">
            <a:avLst/>
          </a:prstGeom>
        </p:spPr>
      </p:pic>
      <p:pic>
        <p:nvPicPr>
          <p:cNvPr id="19" name="Picture 19"/>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054290" y="1792708"/>
            <a:ext cx="1352289" cy="1433061"/>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929953">
            <a:off x="952215" y="6290182"/>
            <a:ext cx="483727" cy="505799"/>
          </a:xfrm>
          <a:prstGeom prst="rect">
            <a:avLst/>
          </a:prstGeom>
        </p:spPr>
      </p:pic>
      <p:pic>
        <p:nvPicPr>
          <p:cNvPr id="21" name="Picture 21"/>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rot="1929953">
            <a:off x="16291763" y="857988"/>
            <a:ext cx="483727" cy="505799"/>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506149" flipH="1">
            <a:off x="1377652" y="-1992696"/>
            <a:ext cx="1681911" cy="3165950"/>
          </a:xfrm>
          <a:prstGeom prst="rect">
            <a:avLst/>
          </a:prstGeom>
        </p:spPr>
      </p:pic>
      <p:pic>
        <p:nvPicPr>
          <p:cNvPr id="23" name="Picture 23"/>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874915">
            <a:off x="4509071" y="2200903"/>
            <a:ext cx="453672" cy="474372"/>
          </a:xfrm>
          <a:prstGeom prst="rect">
            <a:avLst/>
          </a:prstGeom>
        </p:spPr>
      </p:pic>
      <p:pic>
        <p:nvPicPr>
          <p:cNvPr id="24" name="Picture 2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rot="-311805" flipH="1">
            <a:off x="13614496" y="7096187"/>
            <a:ext cx="2396726" cy="4150175"/>
          </a:xfrm>
          <a:prstGeom prst="rect">
            <a:avLst/>
          </a:prstGeom>
        </p:spPr>
      </p:pic>
      <p:pic>
        <p:nvPicPr>
          <p:cNvPr id="25" name="Picture 25"/>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874915">
            <a:off x="11292026" y="8838046"/>
            <a:ext cx="453672" cy="474372"/>
          </a:xfrm>
          <a:prstGeom prst="rect">
            <a:avLst/>
          </a:prstGeom>
        </p:spPr>
      </p:pic>
      <p:pic>
        <p:nvPicPr>
          <p:cNvPr id="26" name="Picture 26"/>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rot="-1849999" flipH="1">
            <a:off x="13448449" y="5701753"/>
            <a:ext cx="972979" cy="1182953"/>
          </a:xfrm>
          <a:prstGeom prst="rect">
            <a:avLst/>
          </a:prstGeom>
        </p:spPr>
      </p:pic>
      <p:pic>
        <p:nvPicPr>
          <p:cNvPr id="27" name="Picture 27"/>
          <p:cNvPicPr>
            <a:picLocks noChangeAspect="1"/>
          </p:cNvPicPr>
          <p:nvPr/>
        </p:nvPicPr>
        <p:blipFill>
          <a:blip r:embed="rId41"/>
          <a:srcRect l="4583" r="375"/>
          <a:stretch>
            <a:fillRect/>
          </a:stretch>
        </p:blipFill>
        <p:spPr>
          <a:xfrm>
            <a:off x="8394265" y="2154173"/>
            <a:ext cx="1751534" cy="1644347"/>
          </a:xfrm>
          <a:prstGeom prst="rect">
            <a:avLst/>
          </a:prstGeom>
        </p:spPr>
      </p:pic>
      <p:sp>
        <p:nvSpPr>
          <p:cNvPr id="34" name="TextBox 34"/>
          <p:cNvSpPr txBox="1"/>
          <p:nvPr/>
        </p:nvSpPr>
        <p:spPr>
          <a:xfrm>
            <a:off x="5593301" y="6372495"/>
            <a:ext cx="7710255" cy="1821011"/>
          </a:xfrm>
          <a:prstGeom prst="rect">
            <a:avLst/>
          </a:prstGeom>
        </p:spPr>
        <p:txBody>
          <a:bodyPr lIns="0" tIns="0" rIns="0" bIns="0" rtlCol="0" anchor="t">
            <a:spAutoFit/>
          </a:bodyPr>
          <a:lstStyle/>
          <a:p>
            <a:pPr algn="ctr">
              <a:lnSpc>
                <a:spcPts val="14248"/>
              </a:lnSpc>
            </a:pPr>
            <a:r>
              <a:rPr lang="en-US" sz="11678" dirty="0">
                <a:solidFill>
                  <a:srgbClr val="6ACCE6"/>
                </a:solidFill>
                <a:latin typeface="SVN-HC Rostrum" panose="02000506000000020003" pitchFamily="50" charset="0"/>
              </a:rPr>
              <a:t>ĐI LẤY MẬT</a:t>
            </a:r>
          </a:p>
        </p:txBody>
      </p:sp>
      <p:sp>
        <p:nvSpPr>
          <p:cNvPr id="35" name="TextBox 35"/>
          <p:cNvSpPr txBox="1"/>
          <p:nvPr/>
        </p:nvSpPr>
        <p:spPr>
          <a:xfrm>
            <a:off x="4875465" y="5203456"/>
            <a:ext cx="8923828" cy="828753"/>
          </a:xfrm>
          <a:prstGeom prst="rect">
            <a:avLst/>
          </a:prstGeom>
        </p:spPr>
        <p:txBody>
          <a:bodyPr wrap="square" lIns="0" tIns="0" rIns="0" bIns="0" rtlCol="0" anchor="t">
            <a:spAutoFit/>
          </a:bodyPr>
          <a:lstStyle/>
          <a:p>
            <a:pPr algn="ctr">
              <a:lnSpc>
                <a:spcPts val="6339"/>
              </a:lnSpc>
              <a:spcBef>
                <a:spcPct val="0"/>
              </a:spcBef>
            </a:pPr>
            <a:r>
              <a:rPr lang="en-US" sz="5792" spc="289" dirty="0" err="1">
                <a:solidFill>
                  <a:schemeClr val="tx2">
                    <a:lumMod val="75000"/>
                  </a:schemeClr>
                </a:solidFill>
                <a:latin typeface="SVN-HC Carosello" panose="020A0502060000020003" pitchFamily="18" charset="77"/>
              </a:rPr>
              <a:t>Kĩ</a:t>
            </a:r>
            <a:r>
              <a:rPr lang="en-US" sz="5792" spc="289" dirty="0">
                <a:solidFill>
                  <a:schemeClr val="tx2">
                    <a:lumMod val="75000"/>
                  </a:schemeClr>
                </a:solidFill>
                <a:latin typeface="SVN-HC Carosello" panose="020A0502060000020003" pitchFamily="18" charset="77"/>
              </a:rPr>
              <a:t> </a:t>
            </a:r>
            <a:r>
              <a:rPr lang="en-US" sz="5792" spc="289" dirty="0" err="1">
                <a:solidFill>
                  <a:schemeClr val="tx2">
                    <a:lumMod val="75000"/>
                  </a:schemeClr>
                </a:solidFill>
                <a:latin typeface="SVN-HC Carosello" panose="020A0502060000020003" pitchFamily="18" charset="77"/>
              </a:rPr>
              <a:t>năng</a:t>
            </a:r>
            <a:r>
              <a:rPr lang="en-US" sz="5792" spc="289" dirty="0">
                <a:solidFill>
                  <a:schemeClr val="tx2">
                    <a:lumMod val="75000"/>
                  </a:schemeClr>
                </a:solidFill>
                <a:latin typeface="SVN-HC Carosello" panose="020A0502060000020003" pitchFamily="18" charset="77"/>
              </a:rPr>
              <a:t> </a:t>
            </a:r>
            <a:r>
              <a:rPr lang="en-US" sz="5792" spc="289" dirty="0" err="1">
                <a:solidFill>
                  <a:schemeClr val="tx2">
                    <a:lumMod val="75000"/>
                  </a:schemeClr>
                </a:solidFill>
                <a:latin typeface="SVN-HC Carosello" panose="020A0502060000020003" pitchFamily="18" charset="77"/>
              </a:rPr>
              <a:t>đọc</a:t>
            </a:r>
            <a:r>
              <a:rPr lang="en-US" sz="5792" spc="289" dirty="0">
                <a:solidFill>
                  <a:schemeClr val="tx2">
                    <a:lumMod val="75000"/>
                  </a:schemeClr>
                </a:solidFill>
                <a:latin typeface="SVN-HC Carosello" panose="020A0502060000020003" pitchFamily="18" charset="77"/>
              </a:rPr>
              <a:t> </a:t>
            </a:r>
            <a:r>
              <a:rPr lang="en-US" sz="5792" spc="289" dirty="0" err="1">
                <a:solidFill>
                  <a:schemeClr val="tx2">
                    <a:lumMod val="75000"/>
                  </a:schemeClr>
                </a:solidFill>
                <a:latin typeface="SVN-HC Carosello" panose="020A0502060000020003" pitchFamily="18" charset="77"/>
              </a:rPr>
              <a:t>thể</a:t>
            </a:r>
            <a:r>
              <a:rPr lang="en-US" sz="5792" spc="289" dirty="0">
                <a:solidFill>
                  <a:schemeClr val="tx2">
                    <a:lumMod val="75000"/>
                  </a:schemeClr>
                </a:solidFill>
                <a:latin typeface="SVN-HC Carosello" panose="020A0502060000020003" pitchFamily="18" charset="77"/>
              </a:rPr>
              <a:t> </a:t>
            </a:r>
            <a:r>
              <a:rPr lang="en-US" sz="5792" spc="289" dirty="0" err="1">
                <a:solidFill>
                  <a:schemeClr val="tx2">
                    <a:lumMod val="75000"/>
                  </a:schemeClr>
                </a:solidFill>
                <a:latin typeface="SVN-HC Carosello" panose="020A0502060000020003" pitchFamily="18" charset="77"/>
              </a:rPr>
              <a:t>loại</a:t>
            </a:r>
            <a:r>
              <a:rPr lang="en-US" sz="5792" spc="289" dirty="0">
                <a:solidFill>
                  <a:schemeClr val="tx2">
                    <a:lumMod val="75000"/>
                  </a:schemeClr>
                </a:solidFill>
                <a:latin typeface="SVN-HC Carosello" panose="020A0502060000020003" pitchFamily="18" charset="77"/>
              </a:rPr>
              <a:t> </a:t>
            </a:r>
            <a:r>
              <a:rPr lang="en-US" sz="5792" spc="289" dirty="0" err="1">
                <a:solidFill>
                  <a:schemeClr val="tx2">
                    <a:lumMod val="75000"/>
                  </a:schemeClr>
                </a:solidFill>
                <a:latin typeface="SVN-HC Carosello" panose="020A0502060000020003" pitchFamily="18" charset="77"/>
              </a:rPr>
              <a:t>truyện</a:t>
            </a:r>
            <a:endParaRPr lang="en-US" sz="5792" spc="289" dirty="0">
              <a:solidFill>
                <a:schemeClr val="tx2">
                  <a:lumMod val="75000"/>
                </a:schemeClr>
              </a:solidFill>
              <a:latin typeface="SVN-HC Carosello" panose="020A0502060000020003" pitchFamily="18" charset="77"/>
            </a:endParaRPr>
          </a:p>
        </p:txBody>
      </p:sp>
      <p:sp>
        <p:nvSpPr>
          <p:cNvPr id="36" name="TextBox 36"/>
          <p:cNvSpPr txBox="1"/>
          <p:nvPr/>
        </p:nvSpPr>
        <p:spPr>
          <a:xfrm>
            <a:off x="5649059" y="8546782"/>
            <a:ext cx="7834559" cy="624492"/>
          </a:xfrm>
          <a:prstGeom prst="rect">
            <a:avLst/>
          </a:prstGeom>
        </p:spPr>
        <p:txBody>
          <a:bodyPr lIns="0" tIns="0" rIns="0" bIns="0" rtlCol="0" anchor="t">
            <a:spAutoFit/>
          </a:bodyPr>
          <a:lstStyle/>
          <a:p>
            <a:pPr algn="ctr">
              <a:lnSpc>
                <a:spcPts val="5099"/>
              </a:lnSpc>
              <a:spcBef>
                <a:spcPct val="0"/>
              </a:spcBef>
            </a:pPr>
            <a:r>
              <a:rPr lang="en-US" sz="3722" spc="81" dirty="0">
                <a:solidFill>
                  <a:srgbClr val="454B85"/>
                </a:solidFill>
                <a:latin typeface="SVN-HC Green Grove" panose="02000000000000000000" pitchFamily="50" charset="0"/>
              </a:rPr>
              <a:t>(TRÍCH ĐẤT RỪNG PHƯƠNG NAM – ĐOÀN GIỎI)</a:t>
            </a:r>
          </a:p>
        </p:txBody>
      </p:sp>
      <p:sp>
        <p:nvSpPr>
          <p:cNvPr id="37" name="TextBox 37"/>
          <p:cNvSpPr txBox="1"/>
          <p:nvPr/>
        </p:nvSpPr>
        <p:spPr>
          <a:xfrm>
            <a:off x="6269225" y="4029685"/>
            <a:ext cx="6425475" cy="776816"/>
          </a:xfrm>
          <a:prstGeom prst="rect">
            <a:avLst/>
          </a:prstGeom>
        </p:spPr>
        <p:txBody>
          <a:bodyPr wrap="square" lIns="0" tIns="0" rIns="0" bIns="0" rtlCol="0" anchor="t">
            <a:spAutoFit/>
          </a:bodyPr>
          <a:lstStyle/>
          <a:p>
            <a:pPr algn="ctr">
              <a:lnSpc>
                <a:spcPts val="5766"/>
              </a:lnSpc>
            </a:pPr>
            <a:r>
              <a:rPr lang="en-US" sz="6000" spc="61" dirty="0">
                <a:solidFill>
                  <a:schemeClr val="accent6">
                    <a:lumMod val="75000"/>
                  </a:schemeClr>
                </a:solidFill>
                <a:latin typeface="SVN-HC Green Grove" panose="02000000000000000000" pitchFamily="50" charset="0"/>
              </a:rPr>
              <a:t>BÀI 1: BẦU TRỜI TUỔI THƠ</a:t>
            </a:r>
          </a:p>
        </p:txBody>
      </p:sp>
      <p:grpSp>
        <p:nvGrpSpPr>
          <p:cNvPr id="38" name="Group 14">
            <a:extLst>
              <a:ext uri="{FF2B5EF4-FFF2-40B4-BE49-F238E27FC236}">
                <a16:creationId xmlns:a16="http://schemas.microsoft.com/office/drawing/2014/main" id="{5C57566E-E2D1-3ABF-EF6E-894B02E93B11}"/>
              </a:ext>
            </a:extLst>
          </p:cNvPr>
          <p:cNvGrpSpPr/>
          <p:nvPr/>
        </p:nvGrpSpPr>
        <p:grpSpPr>
          <a:xfrm>
            <a:off x="511312" y="370110"/>
            <a:ext cx="17170844" cy="649065"/>
            <a:chOff x="0" y="0"/>
            <a:chExt cx="22894459" cy="865420"/>
          </a:xfrm>
        </p:grpSpPr>
        <p:grpSp>
          <p:nvGrpSpPr>
            <p:cNvPr id="39" name="Group 15">
              <a:extLst>
                <a:ext uri="{FF2B5EF4-FFF2-40B4-BE49-F238E27FC236}">
                  <a16:creationId xmlns:a16="http://schemas.microsoft.com/office/drawing/2014/main" id="{BCC3B528-74C1-4788-DE57-8776B5DD6284}"/>
                </a:ext>
              </a:extLst>
            </p:cNvPr>
            <p:cNvGrpSpPr/>
            <p:nvPr/>
          </p:nvGrpSpPr>
          <p:grpSpPr>
            <a:xfrm>
              <a:off x="0" y="0"/>
              <a:ext cx="22894459" cy="865420"/>
              <a:chOff x="0" y="0"/>
              <a:chExt cx="4522362" cy="170947"/>
            </a:xfrm>
          </p:grpSpPr>
          <p:sp>
            <p:nvSpPr>
              <p:cNvPr id="42" name="Freeform 16">
                <a:extLst>
                  <a:ext uri="{FF2B5EF4-FFF2-40B4-BE49-F238E27FC236}">
                    <a16:creationId xmlns:a16="http://schemas.microsoft.com/office/drawing/2014/main" id="{5414C046-F00D-48BC-4752-F1F015DA9C94}"/>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43" name="TextBox 17">
                <a:extLst>
                  <a:ext uri="{FF2B5EF4-FFF2-40B4-BE49-F238E27FC236}">
                    <a16:creationId xmlns:a16="http://schemas.microsoft.com/office/drawing/2014/main" id="{32A3217D-1B65-1E0F-3AEB-4125EC2B617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0" name="TextBox 18">
              <a:extLst>
                <a:ext uri="{FF2B5EF4-FFF2-40B4-BE49-F238E27FC236}">
                  <a16:creationId xmlns:a16="http://schemas.microsoft.com/office/drawing/2014/main" id="{363A7AAE-C73C-7FBF-3B66-70F6AFD7C40E}"/>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41" name="TextBox 19">
              <a:extLst>
                <a:ext uri="{FF2B5EF4-FFF2-40B4-BE49-F238E27FC236}">
                  <a16:creationId xmlns:a16="http://schemas.microsoft.com/office/drawing/2014/main" id="{C33FBCFF-DB10-5D14-ACA0-86CF6A9164F7}"/>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0C9D8"/>
        </a:solidFill>
        <a:effectLst/>
      </p:bgPr>
    </p:bg>
    <p:spTree>
      <p:nvGrpSpPr>
        <p:cNvPr id="1" name=""/>
        <p:cNvGrpSpPr/>
        <p:nvPr/>
      </p:nvGrpSpPr>
      <p:grpSpPr>
        <a:xfrm>
          <a:off x="0" y="0"/>
          <a:ext cx="0" cy="0"/>
          <a:chOff x="0" y="0"/>
          <a:chExt cx="0" cy="0"/>
        </a:xfrm>
      </p:grpSpPr>
      <p:sp>
        <p:nvSpPr>
          <p:cNvPr id="2" name="TextBox 2"/>
          <p:cNvSpPr txBox="1"/>
          <p:nvPr/>
        </p:nvSpPr>
        <p:spPr>
          <a:xfrm>
            <a:off x="1028700" y="1620665"/>
            <a:ext cx="4750743" cy="1251946"/>
          </a:xfrm>
          <a:prstGeom prst="rect">
            <a:avLst/>
          </a:prstGeom>
        </p:spPr>
        <p:txBody>
          <a:bodyPr lIns="0" tIns="0" rIns="0" bIns="0" rtlCol="0" anchor="t">
            <a:spAutoFit/>
          </a:bodyPr>
          <a:lstStyle/>
          <a:p>
            <a:pPr algn="ctr">
              <a:lnSpc>
                <a:spcPts val="10168"/>
              </a:lnSpc>
              <a:spcBef>
                <a:spcPct val="0"/>
              </a:spcBef>
            </a:pPr>
            <a:r>
              <a:rPr lang="en-US" sz="7422" spc="163" dirty="0">
                <a:solidFill>
                  <a:schemeClr val="bg2"/>
                </a:solidFill>
                <a:latin typeface="SVN-HC Green Grove" panose="02000000000000000000" pitchFamily="50" charset="0"/>
              </a:rPr>
              <a:t>3. </a:t>
            </a:r>
            <a:r>
              <a:rPr lang="en-US" sz="7422" spc="163" dirty="0" err="1">
                <a:solidFill>
                  <a:schemeClr val="bg2"/>
                </a:solidFill>
                <a:latin typeface="SVN-HC Green Grove" panose="02000000000000000000" pitchFamily="50" charset="0"/>
              </a:rPr>
              <a:t>Luyện</a:t>
            </a:r>
            <a:r>
              <a:rPr lang="en-US" sz="7422" spc="163" dirty="0">
                <a:solidFill>
                  <a:schemeClr val="bg2"/>
                </a:solidFill>
                <a:latin typeface="SVN-HC Green Grove" panose="02000000000000000000" pitchFamily="50" charset="0"/>
              </a:rPr>
              <a:t> </a:t>
            </a:r>
            <a:r>
              <a:rPr lang="en-US" sz="7422" spc="163" dirty="0" err="1">
                <a:solidFill>
                  <a:schemeClr val="bg2"/>
                </a:solidFill>
                <a:latin typeface="SVN-HC Green Grove" panose="02000000000000000000" pitchFamily="50" charset="0"/>
              </a:rPr>
              <a:t>tập</a:t>
            </a:r>
            <a:endParaRPr lang="en-US" sz="7422" spc="163" dirty="0">
              <a:solidFill>
                <a:schemeClr val="bg2"/>
              </a:solidFill>
              <a:latin typeface="SVN-HC Green Grove" panose="02000000000000000000" pitchFamily="50" charset="0"/>
            </a:endParaRPr>
          </a:p>
        </p:txBody>
      </p:sp>
      <p:pic>
        <p:nvPicPr>
          <p:cNvPr id="3" name="Picture 3"/>
          <p:cNvPicPr>
            <a:picLocks noChangeAspect="1"/>
          </p:cNvPicPr>
          <p:nvPr/>
        </p:nvPicPr>
        <p:blipFill>
          <a:blip r:embed="rId2"/>
          <a:srcRect/>
          <a:stretch>
            <a:fillRect/>
          </a:stretch>
        </p:blipFill>
        <p:spPr>
          <a:xfrm rot="-1109171">
            <a:off x="11905360" y="-2798769"/>
            <a:ext cx="9505981" cy="1228559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669">
            <a:off x="9060449" y="1703050"/>
            <a:ext cx="7994390" cy="8067733"/>
          </a:xfrm>
          <a:prstGeom prst="rect">
            <a:avLst/>
          </a:prstGeom>
        </p:spPr>
      </p:pic>
      <p:pic>
        <p:nvPicPr>
          <p:cNvPr id="5" name="Picture 5"/>
          <p:cNvPicPr>
            <a:picLocks noChangeAspect="1"/>
          </p:cNvPicPr>
          <p:nvPr/>
        </p:nvPicPr>
        <p:blipFill>
          <a:blip r:embed="rId5"/>
          <a:srcRect/>
          <a:stretch>
            <a:fillRect/>
          </a:stretch>
        </p:blipFill>
        <p:spPr>
          <a:xfrm>
            <a:off x="511312" y="3503536"/>
            <a:ext cx="9243599" cy="708290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3246" b="42462"/>
          <a:stretch>
            <a:fillRect/>
          </a:stretch>
        </p:blipFill>
        <p:spPr>
          <a:xfrm rot="-255013">
            <a:off x="1586411" y="3145751"/>
            <a:ext cx="6842766" cy="3936077"/>
          </a:xfrm>
          <a:prstGeom prst="rect">
            <a:avLst/>
          </a:prstGeom>
        </p:spPr>
      </p:pic>
      <p:sp>
        <p:nvSpPr>
          <p:cNvPr id="7" name="TextBox 7"/>
          <p:cNvSpPr txBox="1"/>
          <p:nvPr/>
        </p:nvSpPr>
        <p:spPr>
          <a:xfrm rot="283778">
            <a:off x="9901550" y="2884203"/>
            <a:ext cx="6525237" cy="5886227"/>
          </a:xfrm>
          <a:prstGeom prst="rect">
            <a:avLst/>
          </a:prstGeom>
        </p:spPr>
        <p:txBody>
          <a:bodyPr wrap="square" lIns="0" tIns="0" rIns="0" bIns="0" rtlCol="0" anchor="t">
            <a:spAutoFit/>
          </a:bodyPr>
          <a:lstStyle/>
          <a:p>
            <a:pPr algn="ctr">
              <a:lnSpc>
                <a:spcPts val="5099"/>
              </a:lnSpc>
            </a:pPr>
            <a:r>
              <a:rPr lang="en-US" sz="3399" spc="74" dirty="0" err="1">
                <a:solidFill>
                  <a:srgbClr val="454B85"/>
                </a:solidFill>
                <a:latin typeface="Roboto Condensed Bold"/>
              </a:rPr>
              <a:t>Nhiệm</a:t>
            </a:r>
            <a:r>
              <a:rPr lang="en-US" sz="3399" spc="74" dirty="0">
                <a:solidFill>
                  <a:srgbClr val="454B85"/>
                </a:solidFill>
                <a:latin typeface="Roboto Condensed Bold"/>
              </a:rPr>
              <a:t> </a:t>
            </a:r>
            <a:r>
              <a:rPr lang="en-US" sz="3399" spc="74" dirty="0" err="1">
                <a:solidFill>
                  <a:srgbClr val="454B85"/>
                </a:solidFill>
                <a:latin typeface="Roboto Condensed Bold"/>
              </a:rPr>
              <a:t>vụ</a:t>
            </a:r>
            <a:r>
              <a:rPr lang="en-US" sz="3399" spc="74" dirty="0">
                <a:solidFill>
                  <a:srgbClr val="454B85"/>
                </a:solidFill>
                <a:latin typeface="Roboto Condensed Bold"/>
              </a:rPr>
              <a:t> 2:</a:t>
            </a:r>
            <a:r>
              <a:rPr lang="en-US" sz="3399" spc="74" dirty="0">
                <a:solidFill>
                  <a:srgbClr val="454B85"/>
                </a:solidFill>
                <a:latin typeface="Roboto Condensed"/>
              </a:rPr>
              <a:t> </a:t>
            </a:r>
          </a:p>
          <a:p>
            <a:pPr algn="ctr">
              <a:lnSpc>
                <a:spcPts val="5099"/>
              </a:lnSpc>
            </a:pPr>
            <a:r>
              <a:rPr lang="en-US" sz="3399" spc="74" dirty="0">
                <a:solidFill>
                  <a:srgbClr val="454B85"/>
                </a:solidFill>
                <a:latin typeface="Roboto Condensed Italics"/>
              </a:rPr>
              <a:t>(</a:t>
            </a:r>
            <a:r>
              <a:rPr lang="en-US" sz="3399" spc="74" dirty="0" err="1">
                <a:solidFill>
                  <a:srgbClr val="454B85"/>
                </a:solidFill>
                <a:latin typeface="Roboto Condensed Italics"/>
              </a:rPr>
              <a:t>Thực</a:t>
            </a:r>
            <a:r>
              <a:rPr lang="en-US" sz="3399" spc="74" dirty="0">
                <a:solidFill>
                  <a:srgbClr val="454B85"/>
                </a:solidFill>
                <a:latin typeface="Roboto Condensed Italics"/>
              </a:rPr>
              <a:t> </a:t>
            </a:r>
            <a:r>
              <a:rPr lang="en-US" sz="3399" spc="74" dirty="0" err="1">
                <a:solidFill>
                  <a:srgbClr val="454B85"/>
                </a:solidFill>
                <a:latin typeface="Roboto Condensed Italics"/>
              </a:rPr>
              <a:t>hiện</a:t>
            </a:r>
            <a:r>
              <a:rPr lang="en-US" sz="3399" spc="74" dirty="0">
                <a:solidFill>
                  <a:srgbClr val="454B85"/>
                </a:solidFill>
                <a:latin typeface="Roboto Condensed Italics"/>
              </a:rPr>
              <a:t> </a:t>
            </a:r>
            <a:r>
              <a:rPr lang="en-US" sz="3399" spc="74" dirty="0" err="1">
                <a:solidFill>
                  <a:srgbClr val="454B85"/>
                </a:solidFill>
                <a:latin typeface="Roboto Condensed Italics"/>
              </a:rPr>
              <a:t>sau</a:t>
            </a:r>
            <a:r>
              <a:rPr lang="en-US" sz="3399" spc="74" dirty="0">
                <a:solidFill>
                  <a:srgbClr val="454B85"/>
                </a:solidFill>
                <a:latin typeface="Roboto Condensed Italics"/>
              </a:rPr>
              <a:t> </a:t>
            </a:r>
            <a:r>
              <a:rPr lang="en-US" sz="3399" spc="74" dirty="0" err="1">
                <a:solidFill>
                  <a:srgbClr val="454B85"/>
                </a:solidFill>
                <a:latin typeface="Roboto Condensed Italics"/>
              </a:rPr>
              <a:t>giờ</a:t>
            </a:r>
            <a:r>
              <a:rPr lang="en-US" sz="3399" spc="74" dirty="0">
                <a:solidFill>
                  <a:srgbClr val="454B85"/>
                </a:solidFill>
                <a:latin typeface="Roboto Condensed Italics"/>
              </a:rPr>
              <a:t> </a:t>
            </a:r>
            <a:r>
              <a:rPr lang="en-US" sz="3399" spc="74" dirty="0" err="1">
                <a:solidFill>
                  <a:srgbClr val="454B85"/>
                </a:solidFill>
                <a:latin typeface="Roboto Condensed Italics"/>
              </a:rPr>
              <a:t>học</a:t>
            </a:r>
            <a:r>
              <a:rPr lang="en-US" sz="3399" spc="74" dirty="0">
                <a:solidFill>
                  <a:srgbClr val="454B85"/>
                </a:solidFill>
                <a:latin typeface="Roboto Condensed Italics"/>
              </a:rPr>
              <a:t>)</a:t>
            </a:r>
          </a:p>
          <a:p>
            <a:pPr algn="just">
              <a:lnSpc>
                <a:spcPts val="5099"/>
              </a:lnSpc>
            </a:pPr>
            <a:r>
              <a:rPr lang="en-US" sz="3399" spc="74" dirty="0" err="1">
                <a:solidFill>
                  <a:srgbClr val="454B85"/>
                </a:solidFill>
                <a:latin typeface="Roboto Condensed"/>
              </a:rPr>
              <a:t>Viết</a:t>
            </a:r>
            <a:r>
              <a:rPr lang="en-US" sz="3399" spc="74" dirty="0">
                <a:solidFill>
                  <a:srgbClr val="454B85"/>
                </a:solidFill>
                <a:latin typeface="Roboto Condensed"/>
              </a:rPr>
              <a:t> </a:t>
            </a:r>
            <a:r>
              <a:rPr lang="en-US" sz="3399" spc="74" dirty="0" err="1">
                <a:solidFill>
                  <a:srgbClr val="454B85"/>
                </a:solidFill>
                <a:latin typeface="Roboto Condensed"/>
              </a:rPr>
              <a:t>kết</a:t>
            </a:r>
            <a:r>
              <a:rPr lang="en-US" sz="3399" spc="74" dirty="0">
                <a:solidFill>
                  <a:srgbClr val="454B85"/>
                </a:solidFill>
                <a:latin typeface="Roboto Condensed"/>
              </a:rPr>
              <a:t> </a:t>
            </a:r>
            <a:r>
              <a:rPr lang="en-US" sz="3399" spc="74" dirty="0" err="1">
                <a:solidFill>
                  <a:srgbClr val="454B85"/>
                </a:solidFill>
                <a:latin typeface="Roboto Condensed"/>
              </a:rPr>
              <a:t>nối</a:t>
            </a:r>
            <a:r>
              <a:rPr lang="en-US" sz="3399" spc="74" dirty="0">
                <a:solidFill>
                  <a:srgbClr val="454B85"/>
                </a:solidFill>
                <a:latin typeface="Roboto Condensed"/>
              </a:rPr>
              <a:t> </a:t>
            </a:r>
            <a:r>
              <a:rPr lang="en-US" sz="3399" spc="74" dirty="0" err="1">
                <a:solidFill>
                  <a:srgbClr val="454B85"/>
                </a:solidFill>
                <a:latin typeface="Roboto Condensed"/>
              </a:rPr>
              <a:t>với</a:t>
            </a:r>
            <a:r>
              <a:rPr lang="en-US" sz="3399" spc="74" dirty="0">
                <a:solidFill>
                  <a:srgbClr val="454B85"/>
                </a:solidFill>
                <a:latin typeface="Roboto Condensed"/>
              </a:rPr>
              <a:t> </a:t>
            </a:r>
            <a:r>
              <a:rPr lang="en-US" sz="3399" spc="74" dirty="0" err="1">
                <a:solidFill>
                  <a:srgbClr val="454B85"/>
                </a:solidFill>
                <a:latin typeface="Roboto Condensed"/>
              </a:rPr>
              <a:t>đọc</a:t>
            </a:r>
            <a:r>
              <a:rPr lang="en-US" sz="3399" spc="74" dirty="0">
                <a:solidFill>
                  <a:srgbClr val="454B85"/>
                </a:solidFill>
                <a:latin typeface="Roboto Condensed"/>
              </a:rPr>
              <a:t>: </a:t>
            </a:r>
            <a:r>
              <a:rPr lang="en-US" sz="3399" spc="74" dirty="0" err="1">
                <a:solidFill>
                  <a:srgbClr val="454B85"/>
                </a:solidFill>
                <a:latin typeface="Roboto Condensed"/>
              </a:rPr>
              <a:t>Nhân</a:t>
            </a:r>
            <a:r>
              <a:rPr lang="en-US" sz="3399" spc="74" dirty="0">
                <a:solidFill>
                  <a:srgbClr val="454B85"/>
                </a:solidFill>
                <a:latin typeface="Roboto Condensed"/>
              </a:rPr>
              <a:t> </a:t>
            </a:r>
            <a:r>
              <a:rPr lang="en-US" sz="3399" spc="74" dirty="0" err="1">
                <a:solidFill>
                  <a:srgbClr val="454B85"/>
                </a:solidFill>
                <a:latin typeface="Roboto Condensed"/>
              </a:rPr>
              <a:t>vật</a:t>
            </a:r>
            <a:r>
              <a:rPr lang="en-US" sz="3399" spc="74" dirty="0">
                <a:solidFill>
                  <a:srgbClr val="454B85"/>
                </a:solidFill>
                <a:latin typeface="Roboto Condensed"/>
              </a:rPr>
              <a:t> An </a:t>
            </a:r>
            <a:r>
              <a:rPr lang="en-US" sz="3399" spc="74" dirty="0" err="1">
                <a:solidFill>
                  <a:srgbClr val="454B85"/>
                </a:solidFill>
                <a:latin typeface="Roboto Condensed"/>
              </a:rPr>
              <a:t>đã</a:t>
            </a:r>
            <a:r>
              <a:rPr lang="en-US" sz="3399" spc="74" dirty="0">
                <a:solidFill>
                  <a:srgbClr val="454B85"/>
                </a:solidFill>
                <a:latin typeface="Roboto Condensed"/>
              </a:rPr>
              <a:t> </a:t>
            </a:r>
            <a:r>
              <a:rPr lang="en-US" sz="3399" spc="74" dirty="0" err="1">
                <a:solidFill>
                  <a:srgbClr val="454B85"/>
                </a:solidFill>
                <a:latin typeface="Roboto Condensed"/>
              </a:rPr>
              <a:t>có</a:t>
            </a:r>
            <a:r>
              <a:rPr lang="en-US" sz="3399" spc="74" dirty="0">
                <a:solidFill>
                  <a:srgbClr val="454B85"/>
                </a:solidFill>
                <a:latin typeface="Roboto Condensed"/>
              </a:rPr>
              <a:t> </a:t>
            </a:r>
            <a:r>
              <a:rPr lang="en-US" sz="3399" spc="74" dirty="0" err="1">
                <a:solidFill>
                  <a:srgbClr val="454B85"/>
                </a:solidFill>
                <a:latin typeface="Roboto Condensed"/>
              </a:rPr>
              <a:t>thêm</a:t>
            </a:r>
            <a:r>
              <a:rPr lang="en-US" sz="3399" spc="74" dirty="0">
                <a:solidFill>
                  <a:srgbClr val="454B85"/>
                </a:solidFill>
                <a:latin typeface="Roboto Condensed"/>
              </a:rPr>
              <a:t> </a:t>
            </a:r>
            <a:r>
              <a:rPr lang="en-US" sz="3399" spc="74" dirty="0" err="1">
                <a:solidFill>
                  <a:srgbClr val="454B85"/>
                </a:solidFill>
                <a:latin typeface="Roboto Condensed"/>
              </a:rPr>
              <a:t>thật</a:t>
            </a:r>
            <a:r>
              <a:rPr lang="en-US" sz="3399" spc="74" dirty="0">
                <a:solidFill>
                  <a:srgbClr val="454B85"/>
                </a:solidFill>
                <a:latin typeface="Roboto Condensed"/>
              </a:rPr>
              <a:t> </a:t>
            </a:r>
            <a:r>
              <a:rPr lang="en-US" sz="3399" spc="74" dirty="0" err="1">
                <a:solidFill>
                  <a:srgbClr val="454B85"/>
                </a:solidFill>
                <a:latin typeface="Roboto Condensed"/>
              </a:rPr>
              <a:t>nhiều</a:t>
            </a:r>
            <a:r>
              <a:rPr lang="en-US" sz="3399" spc="74" dirty="0">
                <a:solidFill>
                  <a:srgbClr val="454B85"/>
                </a:solidFill>
                <a:latin typeface="Roboto Condensed"/>
              </a:rPr>
              <a:t> </a:t>
            </a:r>
            <a:r>
              <a:rPr lang="en-US" sz="3399" spc="74" dirty="0" err="1">
                <a:solidFill>
                  <a:srgbClr val="454B85"/>
                </a:solidFill>
                <a:latin typeface="Roboto Condensed"/>
              </a:rPr>
              <a:t>hiểu</a:t>
            </a:r>
            <a:r>
              <a:rPr lang="en-US" sz="3399" spc="74" dirty="0">
                <a:solidFill>
                  <a:srgbClr val="454B85"/>
                </a:solidFill>
                <a:latin typeface="Roboto Condensed"/>
              </a:rPr>
              <a:t> </a:t>
            </a:r>
            <a:r>
              <a:rPr lang="en-US" sz="3399" spc="74" dirty="0" err="1">
                <a:solidFill>
                  <a:srgbClr val="454B85"/>
                </a:solidFill>
                <a:latin typeface="Roboto Condensed"/>
              </a:rPr>
              <a:t>biết</a:t>
            </a:r>
            <a:r>
              <a:rPr lang="en-US" sz="3399" spc="74" dirty="0">
                <a:solidFill>
                  <a:srgbClr val="454B85"/>
                </a:solidFill>
                <a:latin typeface="Roboto Condensed"/>
              </a:rPr>
              <a:t> </a:t>
            </a:r>
            <a:r>
              <a:rPr lang="en-US" sz="3399" spc="74" dirty="0" err="1">
                <a:solidFill>
                  <a:srgbClr val="454B85"/>
                </a:solidFill>
                <a:latin typeface="Roboto Condensed"/>
              </a:rPr>
              <a:t>khi</a:t>
            </a:r>
            <a:r>
              <a:rPr lang="en-US" sz="3399" spc="74" dirty="0">
                <a:solidFill>
                  <a:srgbClr val="454B85"/>
                </a:solidFill>
                <a:latin typeface="Roboto Condensed"/>
              </a:rPr>
              <a:t> </a:t>
            </a:r>
            <a:r>
              <a:rPr lang="en-US" sz="3399" spc="74" dirty="0" err="1">
                <a:solidFill>
                  <a:srgbClr val="454B85"/>
                </a:solidFill>
                <a:latin typeface="Roboto Condensed"/>
              </a:rPr>
              <a:t>được</a:t>
            </a:r>
            <a:r>
              <a:rPr lang="en-US" sz="3399" spc="74" dirty="0">
                <a:solidFill>
                  <a:srgbClr val="454B85"/>
                </a:solidFill>
                <a:latin typeface="Roboto Condensed"/>
              </a:rPr>
              <a:t> </a:t>
            </a:r>
            <a:r>
              <a:rPr lang="en-US" sz="3399" spc="74" dirty="0" err="1">
                <a:solidFill>
                  <a:srgbClr val="454B85"/>
                </a:solidFill>
                <a:latin typeface="Roboto Condensed"/>
              </a:rPr>
              <a:t>trải</a:t>
            </a:r>
            <a:r>
              <a:rPr lang="en-US" sz="3399" spc="74" dirty="0">
                <a:solidFill>
                  <a:srgbClr val="454B85"/>
                </a:solidFill>
                <a:latin typeface="Roboto Condensed"/>
              </a:rPr>
              <a:t> </a:t>
            </a:r>
            <a:r>
              <a:rPr lang="en-US" sz="3399" spc="74" dirty="0" err="1">
                <a:solidFill>
                  <a:srgbClr val="454B85"/>
                </a:solidFill>
                <a:latin typeface="Roboto Condensed"/>
              </a:rPr>
              <a:t>nghiệm</a:t>
            </a:r>
            <a:r>
              <a:rPr lang="en-US" sz="3399" spc="74" dirty="0">
                <a:solidFill>
                  <a:srgbClr val="454B85"/>
                </a:solidFill>
                <a:latin typeface="Roboto Condensed"/>
              </a:rPr>
              <a:t> </a:t>
            </a:r>
            <a:r>
              <a:rPr lang="en-US" sz="3399" spc="74" dirty="0" err="1">
                <a:solidFill>
                  <a:srgbClr val="454B85"/>
                </a:solidFill>
                <a:latin typeface="Roboto Condensed"/>
              </a:rPr>
              <a:t>một</a:t>
            </a:r>
            <a:r>
              <a:rPr lang="en-US" sz="3399" spc="74" dirty="0">
                <a:solidFill>
                  <a:srgbClr val="454B85"/>
                </a:solidFill>
                <a:latin typeface="Roboto Condensed"/>
              </a:rPr>
              <a:t> </a:t>
            </a:r>
            <a:r>
              <a:rPr lang="en-US" sz="3399" spc="74" dirty="0" err="1">
                <a:solidFill>
                  <a:srgbClr val="454B85"/>
                </a:solidFill>
                <a:latin typeface="Roboto Condensed"/>
              </a:rPr>
              <a:t>chuyến</a:t>
            </a:r>
            <a:r>
              <a:rPr lang="en-US" sz="3399" spc="74" dirty="0">
                <a:solidFill>
                  <a:srgbClr val="454B85"/>
                </a:solidFill>
                <a:latin typeface="Roboto Condensed"/>
              </a:rPr>
              <a:t> </a:t>
            </a:r>
            <a:r>
              <a:rPr lang="en-US" sz="3399" spc="74" dirty="0" err="1">
                <a:solidFill>
                  <a:srgbClr val="454B85"/>
                </a:solidFill>
                <a:latin typeface="Roboto Condensed"/>
              </a:rPr>
              <a:t>đi</a:t>
            </a:r>
            <a:r>
              <a:rPr lang="en-US" sz="3399" spc="74" dirty="0">
                <a:solidFill>
                  <a:srgbClr val="454B85"/>
                </a:solidFill>
                <a:latin typeface="Roboto Condensed"/>
              </a:rPr>
              <a:t> </a:t>
            </a:r>
            <a:r>
              <a:rPr lang="en-US" sz="3399" spc="74" dirty="0" err="1">
                <a:solidFill>
                  <a:srgbClr val="454B85"/>
                </a:solidFill>
                <a:latin typeface="Roboto Condensed"/>
              </a:rPr>
              <a:t>lấy</a:t>
            </a:r>
            <a:r>
              <a:rPr lang="en-US" sz="3399" spc="74" dirty="0">
                <a:solidFill>
                  <a:srgbClr val="454B85"/>
                </a:solidFill>
                <a:latin typeface="Roboto Condensed"/>
              </a:rPr>
              <a:t> </a:t>
            </a:r>
            <a:r>
              <a:rPr lang="en-US" sz="3399" spc="74" dirty="0" err="1">
                <a:solidFill>
                  <a:srgbClr val="454B85"/>
                </a:solidFill>
                <a:latin typeface="Roboto Condensed"/>
              </a:rPr>
              <a:t>mật</a:t>
            </a:r>
            <a:r>
              <a:rPr lang="en-US" sz="3399" spc="74" dirty="0">
                <a:solidFill>
                  <a:srgbClr val="454B85"/>
                </a:solidFill>
                <a:latin typeface="Roboto Condensed"/>
              </a:rPr>
              <a:t> </a:t>
            </a:r>
            <a:r>
              <a:rPr lang="en-US" sz="3399" spc="74" dirty="0" err="1">
                <a:solidFill>
                  <a:srgbClr val="454B85"/>
                </a:solidFill>
                <a:latin typeface="Roboto Condensed"/>
              </a:rPr>
              <a:t>ở</a:t>
            </a:r>
            <a:r>
              <a:rPr lang="en-US" sz="3399" spc="74" dirty="0">
                <a:solidFill>
                  <a:srgbClr val="454B85"/>
                </a:solidFill>
                <a:latin typeface="Roboto Condensed"/>
              </a:rPr>
              <a:t> </a:t>
            </a:r>
            <a:r>
              <a:rPr lang="en-US" sz="3399" spc="74" dirty="0" err="1">
                <a:solidFill>
                  <a:srgbClr val="454B85"/>
                </a:solidFill>
                <a:latin typeface="Roboto Condensed"/>
              </a:rPr>
              <a:t>rừng</a:t>
            </a:r>
            <a:r>
              <a:rPr lang="en-US" sz="3399" spc="74" dirty="0">
                <a:solidFill>
                  <a:srgbClr val="454B85"/>
                </a:solidFill>
                <a:latin typeface="Roboto Condensed"/>
              </a:rPr>
              <a:t> U Minh. </a:t>
            </a:r>
            <a:r>
              <a:rPr lang="en-US" sz="3399" spc="74" dirty="0" err="1">
                <a:solidFill>
                  <a:srgbClr val="454B85"/>
                </a:solidFill>
                <a:latin typeface="Roboto Condensed"/>
              </a:rPr>
              <a:t>Hãy</a:t>
            </a:r>
            <a:r>
              <a:rPr lang="en-US" sz="3399" spc="74" dirty="0">
                <a:solidFill>
                  <a:srgbClr val="454B85"/>
                </a:solidFill>
                <a:latin typeface="Roboto Condensed"/>
              </a:rPr>
              <a:t> </a:t>
            </a:r>
            <a:r>
              <a:rPr lang="en-US" sz="3399" spc="74" dirty="0" err="1">
                <a:solidFill>
                  <a:srgbClr val="454B85"/>
                </a:solidFill>
                <a:latin typeface="Roboto Condensed"/>
              </a:rPr>
              <a:t>viết</a:t>
            </a:r>
            <a:r>
              <a:rPr lang="en-US" sz="3399" spc="74" dirty="0">
                <a:solidFill>
                  <a:srgbClr val="454B85"/>
                </a:solidFill>
                <a:latin typeface="Roboto Condensed"/>
              </a:rPr>
              <a:t> </a:t>
            </a:r>
            <a:r>
              <a:rPr lang="en-US" sz="3399" spc="74" dirty="0" err="1">
                <a:solidFill>
                  <a:srgbClr val="454B85"/>
                </a:solidFill>
                <a:latin typeface="Roboto Condensed"/>
              </a:rPr>
              <a:t>đoạn</a:t>
            </a:r>
            <a:r>
              <a:rPr lang="en-US" sz="3399" spc="74" dirty="0">
                <a:solidFill>
                  <a:srgbClr val="454B85"/>
                </a:solidFill>
                <a:latin typeface="Roboto Condensed"/>
              </a:rPr>
              <a:t> </a:t>
            </a:r>
            <a:r>
              <a:rPr lang="en-US" sz="3399" spc="74" dirty="0" err="1">
                <a:solidFill>
                  <a:srgbClr val="454B85"/>
                </a:solidFill>
                <a:latin typeface="Roboto Condensed"/>
              </a:rPr>
              <a:t>văn</a:t>
            </a:r>
            <a:r>
              <a:rPr lang="en-US" sz="3399" spc="74" dirty="0">
                <a:solidFill>
                  <a:srgbClr val="454B85"/>
                </a:solidFill>
                <a:latin typeface="Roboto Condensed"/>
              </a:rPr>
              <a:t> (5-7) </a:t>
            </a:r>
            <a:r>
              <a:rPr lang="en-US" sz="3399" spc="74" dirty="0" err="1">
                <a:solidFill>
                  <a:srgbClr val="454B85"/>
                </a:solidFill>
                <a:latin typeface="Roboto Condensed"/>
              </a:rPr>
              <a:t>câu</a:t>
            </a:r>
            <a:r>
              <a:rPr lang="en-US" sz="3399" spc="74" dirty="0">
                <a:solidFill>
                  <a:srgbClr val="454B85"/>
                </a:solidFill>
                <a:latin typeface="Roboto Condensed"/>
              </a:rPr>
              <a:t> </a:t>
            </a:r>
            <a:r>
              <a:rPr lang="en-US" sz="3399" spc="74" dirty="0" err="1">
                <a:solidFill>
                  <a:srgbClr val="454B85"/>
                </a:solidFill>
                <a:latin typeface="Roboto Condensed"/>
              </a:rPr>
              <a:t>ghi</a:t>
            </a:r>
            <a:r>
              <a:rPr lang="en-US" sz="3399" spc="74" dirty="0">
                <a:solidFill>
                  <a:srgbClr val="454B85"/>
                </a:solidFill>
                <a:latin typeface="Roboto Condensed"/>
              </a:rPr>
              <a:t> </a:t>
            </a:r>
            <a:r>
              <a:rPr lang="en-US" sz="3399" spc="74" dirty="0" err="1">
                <a:solidFill>
                  <a:srgbClr val="454B85"/>
                </a:solidFill>
                <a:latin typeface="Roboto Condensed"/>
              </a:rPr>
              <a:t>lại</a:t>
            </a:r>
            <a:r>
              <a:rPr lang="en-US" sz="3399" spc="74" dirty="0">
                <a:solidFill>
                  <a:srgbClr val="454B85"/>
                </a:solidFill>
                <a:latin typeface="Roboto Condensed"/>
              </a:rPr>
              <a:t> </a:t>
            </a:r>
            <a:r>
              <a:rPr lang="vi-VN" sz="3399" spc="74" dirty="0">
                <a:solidFill>
                  <a:srgbClr val="454B85"/>
                </a:solidFill>
                <a:latin typeface="Roboto Condensed"/>
              </a:rPr>
              <a:t>những hiểu biết mà em có được khi đặt chân đến một vùng đất mới. </a:t>
            </a:r>
            <a:endParaRPr lang="en-US" sz="3399" spc="74" dirty="0">
              <a:solidFill>
                <a:srgbClr val="454B85"/>
              </a:solidFill>
              <a:latin typeface="Roboto Condensed"/>
            </a:endParaRPr>
          </a:p>
        </p:txBody>
      </p:sp>
      <p:sp>
        <p:nvSpPr>
          <p:cNvPr id="14" name="TextBox 14"/>
          <p:cNvSpPr txBox="1"/>
          <p:nvPr/>
        </p:nvSpPr>
        <p:spPr>
          <a:xfrm rot="-196432">
            <a:off x="2226180" y="4326289"/>
            <a:ext cx="5563229" cy="1889760"/>
          </a:xfrm>
          <a:prstGeom prst="rect">
            <a:avLst/>
          </a:prstGeom>
        </p:spPr>
        <p:txBody>
          <a:bodyPr lIns="0" tIns="0" rIns="0" bIns="0" rtlCol="0" anchor="t">
            <a:spAutoFit/>
          </a:bodyPr>
          <a:lstStyle/>
          <a:p>
            <a:pPr algn="just">
              <a:lnSpc>
                <a:spcPts val="5099"/>
              </a:lnSpc>
            </a:pPr>
            <a:r>
              <a:rPr lang="en-US" sz="3399" spc="74" dirty="0" err="1">
                <a:solidFill>
                  <a:srgbClr val="454B85"/>
                </a:solidFill>
                <a:latin typeface="Roboto Condensed Bold"/>
              </a:rPr>
              <a:t>Nhiệm</a:t>
            </a:r>
            <a:r>
              <a:rPr lang="en-US" sz="3399" spc="74" dirty="0">
                <a:solidFill>
                  <a:srgbClr val="454B85"/>
                </a:solidFill>
                <a:latin typeface="Roboto Condensed Bold"/>
              </a:rPr>
              <a:t> </a:t>
            </a:r>
            <a:r>
              <a:rPr lang="en-US" sz="3399" spc="74" dirty="0" err="1">
                <a:solidFill>
                  <a:srgbClr val="454B85"/>
                </a:solidFill>
                <a:latin typeface="Roboto Condensed Bold"/>
              </a:rPr>
              <a:t>vụ</a:t>
            </a:r>
            <a:r>
              <a:rPr lang="en-US" sz="3399" spc="74" dirty="0">
                <a:solidFill>
                  <a:srgbClr val="454B85"/>
                </a:solidFill>
                <a:latin typeface="Roboto Condensed Bold"/>
              </a:rPr>
              <a:t> 1:</a:t>
            </a:r>
            <a:r>
              <a:rPr lang="en-US" sz="3399" spc="74" dirty="0">
                <a:solidFill>
                  <a:srgbClr val="454B85"/>
                </a:solidFill>
                <a:latin typeface="Roboto Condensed"/>
              </a:rPr>
              <a:t> HS </a:t>
            </a:r>
            <a:r>
              <a:rPr lang="en-US" sz="3399" spc="74" dirty="0" err="1">
                <a:solidFill>
                  <a:srgbClr val="454B85"/>
                </a:solidFill>
                <a:latin typeface="Roboto Condensed"/>
              </a:rPr>
              <a:t>khái</a:t>
            </a:r>
            <a:r>
              <a:rPr lang="en-US" sz="3399" spc="74" dirty="0">
                <a:solidFill>
                  <a:srgbClr val="454B85"/>
                </a:solidFill>
                <a:latin typeface="Roboto Condensed"/>
              </a:rPr>
              <a:t> </a:t>
            </a:r>
            <a:r>
              <a:rPr lang="en-US" sz="3399" spc="74" dirty="0" err="1">
                <a:solidFill>
                  <a:srgbClr val="454B85"/>
                </a:solidFill>
                <a:latin typeface="Roboto Condensed"/>
              </a:rPr>
              <a:t>quát</a:t>
            </a:r>
            <a:r>
              <a:rPr lang="en-US" sz="3399" spc="74" dirty="0">
                <a:solidFill>
                  <a:srgbClr val="454B85"/>
                </a:solidFill>
                <a:latin typeface="Roboto Condensed"/>
              </a:rPr>
              <a:t> </a:t>
            </a:r>
            <a:r>
              <a:rPr lang="en-US" sz="3399" spc="74" dirty="0" err="1">
                <a:solidFill>
                  <a:srgbClr val="454B85"/>
                </a:solidFill>
                <a:latin typeface="Roboto Condensed"/>
              </a:rPr>
              <a:t>đặc</a:t>
            </a:r>
            <a:r>
              <a:rPr lang="en-US" sz="3399" spc="74" dirty="0">
                <a:solidFill>
                  <a:srgbClr val="454B85"/>
                </a:solidFill>
                <a:latin typeface="Roboto Condensed"/>
              </a:rPr>
              <a:t> </a:t>
            </a:r>
            <a:r>
              <a:rPr lang="en-US" sz="3399" spc="74" dirty="0" err="1">
                <a:solidFill>
                  <a:srgbClr val="454B85"/>
                </a:solidFill>
                <a:latin typeface="Roboto Condensed"/>
              </a:rPr>
              <a:t>trưng</a:t>
            </a:r>
            <a:r>
              <a:rPr lang="en-US" sz="3399" spc="74" dirty="0">
                <a:solidFill>
                  <a:srgbClr val="454B85"/>
                </a:solidFill>
                <a:latin typeface="Roboto Condensed"/>
              </a:rPr>
              <a:t> </a:t>
            </a:r>
            <a:r>
              <a:rPr lang="en-US" sz="3399" spc="74" dirty="0" err="1">
                <a:solidFill>
                  <a:srgbClr val="454B85"/>
                </a:solidFill>
                <a:latin typeface="Roboto Condensed"/>
              </a:rPr>
              <a:t>của</a:t>
            </a:r>
            <a:r>
              <a:rPr lang="en-US" sz="3399" spc="74" dirty="0">
                <a:solidFill>
                  <a:srgbClr val="454B85"/>
                </a:solidFill>
                <a:latin typeface="Roboto Condensed"/>
              </a:rPr>
              <a:t> </a:t>
            </a:r>
            <a:r>
              <a:rPr lang="en-US" sz="3399" spc="74" dirty="0" err="1">
                <a:solidFill>
                  <a:srgbClr val="454B85"/>
                </a:solidFill>
                <a:latin typeface="Roboto Condensed"/>
              </a:rPr>
              <a:t>thể</a:t>
            </a:r>
            <a:r>
              <a:rPr lang="en-US" sz="3399" spc="74" dirty="0">
                <a:solidFill>
                  <a:srgbClr val="454B85"/>
                </a:solidFill>
                <a:latin typeface="Roboto Condensed"/>
              </a:rPr>
              <a:t> </a:t>
            </a:r>
            <a:r>
              <a:rPr lang="en-US" sz="3399" spc="74" dirty="0" err="1">
                <a:solidFill>
                  <a:srgbClr val="454B85"/>
                </a:solidFill>
                <a:latin typeface="Roboto Condensed"/>
              </a:rPr>
              <a:t>loại</a:t>
            </a:r>
            <a:r>
              <a:rPr lang="en-US" sz="3399" spc="74" dirty="0">
                <a:solidFill>
                  <a:srgbClr val="454B85"/>
                </a:solidFill>
                <a:latin typeface="Roboto Condensed"/>
              </a:rPr>
              <a:t> </a:t>
            </a:r>
            <a:r>
              <a:rPr lang="en-US" sz="3399" spc="74" dirty="0" err="1">
                <a:solidFill>
                  <a:srgbClr val="454B85"/>
                </a:solidFill>
                <a:latin typeface="Roboto Condensed"/>
              </a:rPr>
              <a:t>truyện</a:t>
            </a:r>
            <a:r>
              <a:rPr lang="en-US" sz="3399" spc="74" dirty="0">
                <a:solidFill>
                  <a:srgbClr val="454B85"/>
                </a:solidFill>
                <a:latin typeface="Roboto Condensed"/>
              </a:rPr>
              <a:t> </a:t>
            </a:r>
            <a:r>
              <a:rPr lang="en-US" sz="3399" spc="74" dirty="0" err="1">
                <a:solidFill>
                  <a:srgbClr val="454B85"/>
                </a:solidFill>
                <a:latin typeface="Roboto Condensed"/>
              </a:rPr>
              <a:t>bằng</a:t>
            </a:r>
            <a:r>
              <a:rPr lang="en-US" sz="3399" spc="74" dirty="0">
                <a:solidFill>
                  <a:srgbClr val="454B85"/>
                </a:solidFill>
                <a:latin typeface="Roboto Condensed"/>
              </a:rPr>
              <a:t> </a:t>
            </a:r>
            <a:r>
              <a:rPr lang="en-US" sz="3399" spc="74" dirty="0" err="1">
                <a:solidFill>
                  <a:srgbClr val="454B85"/>
                </a:solidFill>
                <a:latin typeface="Roboto Condensed"/>
              </a:rPr>
              <a:t>sơ</a:t>
            </a:r>
            <a:r>
              <a:rPr lang="en-US" sz="3399" spc="74" dirty="0">
                <a:solidFill>
                  <a:srgbClr val="454B85"/>
                </a:solidFill>
                <a:latin typeface="Roboto Condensed"/>
              </a:rPr>
              <a:t> </a:t>
            </a:r>
            <a:r>
              <a:rPr lang="en-US" sz="3399" spc="74" dirty="0" err="1">
                <a:solidFill>
                  <a:srgbClr val="454B85"/>
                </a:solidFill>
                <a:latin typeface="Roboto Condensed"/>
              </a:rPr>
              <a:t>đồ</a:t>
            </a:r>
            <a:r>
              <a:rPr lang="en-US" sz="3399" spc="74" dirty="0">
                <a:solidFill>
                  <a:srgbClr val="454B85"/>
                </a:solidFill>
                <a:latin typeface="Roboto Condensed"/>
              </a:rPr>
              <a:t>. </a:t>
            </a:r>
          </a:p>
        </p:txBody>
      </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2516">
            <a:off x="67519" y="7193360"/>
            <a:ext cx="3164041" cy="3626408"/>
          </a:xfrm>
          <a:prstGeom prst="rect">
            <a:avLst/>
          </a:prstGeom>
        </p:spPr>
      </p:pic>
      <p:grpSp>
        <p:nvGrpSpPr>
          <p:cNvPr id="16" name="Group 15">
            <a:extLst>
              <a:ext uri="{FF2B5EF4-FFF2-40B4-BE49-F238E27FC236}">
                <a16:creationId xmlns:a16="http://schemas.microsoft.com/office/drawing/2014/main" id="{5403CFF7-D40B-48B0-9B8C-E4586C30F480}"/>
              </a:ext>
            </a:extLst>
          </p:cNvPr>
          <p:cNvGrpSpPr/>
          <p:nvPr/>
        </p:nvGrpSpPr>
        <p:grpSpPr>
          <a:xfrm>
            <a:off x="511312" y="370110"/>
            <a:ext cx="17170844" cy="649065"/>
            <a:chOff x="0" y="0"/>
            <a:chExt cx="22894459" cy="865420"/>
          </a:xfrm>
        </p:grpSpPr>
        <p:grpSp>
          <p:nvGrpSpPr>
            <p:cNvPr id="17" name="Group 16">
              <a:extLst>
                <a:ext uri="{FF2B5EF4-FFF2-40B4-BE49-F238E27FC236}">
                  <a16:creationId xmlns:a16="http://schemas.microsoft.com/office/drawing/2014/main" id="{C93C21CE-7E4D-F5D5-62AC-958C829683FC}"/>
                </a:ext>
              </a:extLst>
            </p:cNvPr>
            <p:cNvGrpSpPr/>
            <p:nvPr/>
          </p:nvGrpSpPr>
          <p:grpSpPr>
            <a:xfrm>
              <a:off x="0" y="0"/>
              <a:ext cx="22894459" cy="865420"/>
              <a:chOff x="0" y="0"/>
              <a:chExt cx="4522362" cy="170947"/>
            </a:xfrm>
          </p:grpSpPr>
          <p:sp>
            <p:nvSpPr>
              <p:cNvPr id="20" name="Freeform 16">
                <a:extLst>
                  <a:ext uri="{FF2B5EF4-FFF2-40B4-BE49-F238E27FC236}">
                    <a16:creationId xmlns:a16="http://schemas.microsoft.com/office/drawing/2014/main" id="{7D4CABDA-06EF-57E2-6859-8AD3357B68CE}"/>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21" name="TextBox 17">
                <a:extLst>
                  <a:ext uri="{FF2B5EF4-FFF2-40B4-BE49-F238E27FC236}">
                    <a16:creationId xmlns:a16="http://schemas.microsoft.com/office/drawing/2014/main" id="{AFA1EA81-E797-DF81-1CDC-33034AC1E5E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SVN-HC Green Grove" panose="02000000000000000000" pitchFamily="50" charset="0"/>
                </a:endParaRPr>
              </a:p>
            </p:txBody>
          </p:sp>
        </p:grpSp>
        <p:sp>
          <p:nvSpPr>
            <p:cNvPr id="18" name="TextBox 17">
              <a:extLst>
                <a:ext uri="{FF2B5EF4-FFF2-40B4-BE49-F238E27FC236}">
                  <a16:creationId xmlns:a16="http://schemas.microsoft.com/office/drawing/2014/main" id="{750BDE96-8AF1-DEFB-AE02-B91D654D7E8C}"/>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19" name="TextBox 18">
              <a:extLst>
                <a:ext uri="{FF2B5EF4-FFF2-40B4-BE49-F238E27FC236}">
                  <a16:creationId xmlns:a16="http://schemas.microsoft.com/office/drawing/2014/main" id="{321DB1AE-2BBB-17D1-01AC-9CD9114FFC72}"/>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E9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63989" y="-513228"/>
            <a:ext cx="4695311" cy="4114800"/>
          </a:xfrm>
          <a:prstGeom prst="rect">
            <a:avLst/>
          </a:prstGeom>
        </p:spPr>
      </p:pic>
      <p:pic>
        <p:nvPicPr>
          <p:cNvPr id="9" name="Picture 9"/>
          <p:cNvPicPr>
            <a:picLocks noChangeAspect="1"/>
          </p:cNvPicPr>
          <p:nvPr/>
        </p:nvPicPr>
        <p:blipFill>
          <a:blip r:embed="rId4"/>
          <a:srcRect/>
          <a:stretch>
            <a:fillRect/>
          </a:stretch>
        </p:blipFill>
        <p:spPr>
          <a:xfrm>
            <a:off x="1899404" y="5143500"/>
            <a:ext cx="5236083" cy="8229600"/>
          </a:xfrm>
          <a:prstGeom prst="rect">
            <a:avLst/>
          </a:prstGeom>
        </p:spPr>
      </p:pic>
      <p:pic>
        <p:nvPicPr>
          <p:cNvPr id="10" name="Picture 10"/>
          <p:cNvPicPr>
            <a:picLocks noChangeAspect="1"/>
          </p:cNvPicPr>
          <p:nvPr/>
        </p:nvPicPr>
        <p:blipFill>
          <a:blip r:embed="rId5"/>
          <a:srcRect/>
          <a:stretch>
            <a:fillRect/>
          </a:stretch>
        </p:blipFill>
        <p:spPr>
          <a:xfrm rot="2233890">
            <a:off x="-5973987" y="1708305"/>
            <a:ext cx="8419028" cy="8229600"/>
          </a:xfrm>
          <a:prstGeom prst="rect">
            <a:avLst/>
          </a:prstGeom>
        </p:spPr>
      </p:pic>
      <p:grpSp>
        <p:nvGrpSpPr>
          <p:cNvPr id="11" name="Group 11"/>
          <p:cNvGrpSpPr/>
          <p:nvPr/>
        </p:nvGrpSpPr>
        <p:grpSpPr>
          <a:xfrm>
            <a:off x="1306114" y="3900195"/>
            <a:ext cx="4536289" cy="2926190"/>
            <a:chOff x="0" y="-76200"/>
            <a:chExt cx="812800" cy="524307"/>
          </a:xfrm>
        </p:grpSpPr>
        <p:sp>
          <p:nvSpPr>
            <p:cNvPr id="12" name="Freeform 12"/>
            <p:cNvSpPr/>
            <p:nvPr/>
          </p:nvSpPr>
          <p:spPr>
            <a:xfrm>
              <a:off x="0" y="0"/>
              <a:ext cx="812800" cy="406400"/>
            </a:xfrm>
            <a:custGeom>
              <a:avLst/>
              <a:gdLst/>
              <a:ahLst/>
              <a:cxnLst/>
              <a:rect l="l" t="t" r="r" b="b"/>
              <a:pathLst>
                <a:path w="812800" h="406400">
                  <a:moveTo>
                    <a:pt x="0" y="0"/>
                  </a:moveTo>
                  <a:lnTo>
                    <a:pt x="812800" y="0"/>
                  </a:lnTo>
                  <a:lnTo>
                    <a:pt x="812800" y="406400"/>
                  </a:lnTo>
                  <a:lnTo>
                    <a:pt x="0" y="406400"/>
                  </a:lnTo>
                  <a:close/>
                </a:path>
              </a:pathLst>
            </a:custGeom>
            <a:solidFill>
              <a:srgbClr val="446889"/>
            </a:solidFill>
          </p:spPr>
        </p:sp>
        <p:sp>
          <p:nvSpPr>
            <p:cNvPr id="13" name="TextBox 13"/>
            <p:cNvSpPr txBox="1"/>
            <p:nvPr/>
          </p:nvSpPr>
          <p:spPr>
            <a:xfrm>
              <a:off x="0" y="-76200"/>
              <a:ext cx="812800" cy="524307"/>
            </a:xfrm>
            <a:prstGeom prst="rect">
              <a:avLst/>
            </a:prstGeom>
          </p:spPr>
          <p:txBody>
            <a:bodyPr lIns="50800" tIns="50800" rIns="50800" bIns="50800" rtlCol="0" anchor="ctr"/>
            <a:lstStyle/>
            <a:p>
              <a:pPr algn="ctr">
                <a:lnSpc>
                  <a:spcPts val="4759"/>
                </a:lnSpc>
              </a:pPr>
              <a:r>
                <a:rPr lang="en-US" sz="3399" dirty="0" err="1">
                  <a:solidFill>
                    <a:srgbClr val="FFFFFF"/>
                  </a:solidFill>
                  <a:latin typeface="Roboto Condensed"/>
                </a:rPr>
                <a:t>Ngôi</a:t>
              </a:r>
              <a:r>
                <a:rPr lang="en-US" sz="3399" dirty="0">
                  <a:solidFill>
                    <a:srgbClr val="FFFFFF"/>
                  </a:solidFill>
                  <a:latin typeface="Roboto Condensed"/>
                </a:rPr>
                <a:t> </a:t>
              </a:r>
              <a:r>
                <a:rPr lang="en-US" sz="3399" dirty="0" err="1">
                  <a:solidFill>
                    <a:srgbClr val="FFFFFF"/>
                  </a:solidFill>
                  <a:latin typeface="Roboto Condensed"/>
                </a:rPr>
                <a:t>kể</a:t>
              </a:r>
              <a:r>
                <a:rPr lang="en-US" sz="3399" dirty="0">
                  <a:solidFill>
                    <a:srgbClr val="FFFFFF"/>
                  </a:solidFill>
                  <a:latin typeface="Roboto Condensed"/>
                </a:rPr>
                <a:t>, </a:t>
              </a:r>
              <a:r>
                <a:rPr lang="en-US" sz="3399" dirty="0" err="1">
                  <a:solidFill>
                    <a:srgbClr val="FFFFFF"/>
                  </a:solidFill>
                  <a:latin typeface="Roboto Condensed"/>
                </a:rPr>
                <a:t>người</a:t>
              </a:r>
              <a:r>
                <a:rPr lang="en-US" sz="3399" dirty="0">
                  <a:solidFill>
                    <a:srgbClr val="FFFFFF"/>
                  </a:solidFill>
                  <a:latin typeface="Roboto Condensed"/>
                </a:rPr>
                <a:t> </a:t>
              </a:r>
              <a:r>
                <a:rPr lang="en-US" sz="3399" dirty="0" err="1">
                  <a:solidFill>
                    <a:srgbClr val="FFFFFF"/>
                  </a:solidFill>
                  <a:latin typeface="Roboto Condensed"/>
                </a:rPr>
                <a:t>kể</a:t>
              </a:r>
              <a:r>
                <a:rPr lang="en-US" sz="3399" dirty="0">
                  <a:solidFill>
                    <a:srgbClr val="FFFFFF"/>
                  </a:solidFill>
                  <a:latin typeface="Roboto Condensed"/>
                </a:rPr>
                <a:t> </a:t>
              </a:r>
              <a:r>
                <a:rPr lang="en-US" sz="3399" dirty="0" err="1">
                  <a:solidFill>
                    <a:srgbClr val="FFFFFF"/>
                  </a:solidFill>
                  <a:latin typeface="Roboto Condensed"/>
                </a:rPr>
                <a:t>chuyện</a:t>
              </a:r>
              <a:endParaRPr lang="en-US" sz="3399" dirty="0">
                <a:solidFill>
                  <a:srgbClr val="FFFFFF"/>
                </a:solidFill>
                <a:latin typeface="Roboto Condensed"/>
              </a:endParaRPr>
            </a:p>
          </p:txBody>
        </p:sp>
      </p:grpSp>
      <p:sp>
        <p:nvSpPr>
          <p:cNvPr id="14" name="TextBox 14"/>
          <p:cNvSpPr txBox="1"/>
          <p:nvPr/>
        </p:nvSpPr>
        <p:spPr>
          <a:xfrm>
            <a:off x="1028700" y="1620665"/>
            <a:ext cx="4750743" cy="1251946"/>
          </a:xfrm>
          <a:prstGeom prst="rect">
            <a:avLst/>
          </a:prstGeom>
        </p:spPr>
        <p:txBody>
          <a:bodyPr lIns="0" tIns="0" rIns="0" bIns="0" rtlCol="0" anchor="t">
            <a:spAutoFit/>
          </a:bodyPr>
          <a:lstStyle/>
          <a:p>
            <a:pPr algn="ctr">
              <a:lnSpc>
                <a:spcPts val="10168"/>
              </a:lnSpc>
              <a:spcBef>
                <a:spcPct val="0"/>
              </a:spcBef>
            </a:pPr>
            <a:r>
              <a:rPr lang="en-US" sz="7422" spc="163" dirty="0">
                <a:solidFill>
                  <a:schemeClr val="accent3">
                    <a:lumMod val="75000"/>
                  </a:schemeClr>
                </a:solidFill>
                <a:latin typeface="SVN-HC Green Grove" panose="02000000000000000000" pitchFamily="50" charset="0"/>
              </a:rPr>
              <a:t>3. </a:t>
            </a:r>
            <a:r>
              <a:rPr lang="en-US" sz="7422" spc="163" dirty="0" err="1">
                <a:solidFill>
                  <a:schemeClr val="accent3">
                    <a:lumMod val="75000"/>
                  </a:schemeClr>
                </a:solidFill>
                <a:latin typeface="SVN-HC Green Grove" panose="02000000000000000000" pitchFamily="50" charset="0"/>
              </a:rPr>
              <a:t>Luyện</a:t>
            </a:r>
            <a:r>
              <a:rPr lang="en-US" sz="7422" spc="163" dirty="0">
                <a:solidFill>
                  <a:schemeClr val="accent3">
                    <a:lumMod val="75000"/>
                  </a:schemeClr>
                </a:solidFill>
                <a:latin typeface="SVN-HC Green Grove" panose="02000000000000000000" pitchFamily="50" charset="0"/>
              </a:rPr>
              <a:t> </a:t>
            </a:r>
            <a:r>
              <a:rPr lang="en-US" sz="7422" spc="163" dirty="0" err="1">
                <a:solidFill>
                  <a:schemeClr val="accent3">
                    <a:lumMod val="75000"/>
                  </a:schemeClr>
                </a:solidFill>
                <a:latin typeface="SVN-HC Green Grove" panose="02000000000000000000" pitchFamily="50" charset="0"/>
              </a:rPr>
              <a:t>tập</a:t>
            </a:r>
            <a:endParaRPr lang="en-US" sz="7422" spc="163" dirty="0">
              <a:solidFill>
                <a:schemeClr val="accent3">
                  <a:lumMod val="75000"/>
                </a:schemeClr>
              </a:solidFill>
              <a:latin typeface="SVN-HC Green Grove" panose="02000000000000000000" pitchFamily="50" charset="0"/>
            </a:endParaRPr>
          </a:p>
        </p:txBody>
      </p:sp>
      <p:sp>
        <p:nvSpPr>
          <p:cNvPr id="15" name="TextBox 15"/>
          <p:cNvSpPr txBox="1"/>
          <p:nvPr/>
        </p:nvSpPr>
        <p:spPr>
          <a:xfrm>
            <a:off x="1306113" y="3251463"/>
            <a:ext cx="11257875" cy="561051"/>
          </a:xfrm>
          <a:prstGeom prst="rect">
            <a:avLst/>
          </a:prstGeom>
        </p:spPr>
        <p:txBody>
          <a:bodyPr wrap="square" lIns="0" tIns="0" rIns="0" bIns="0" rtlCol="0" anchor="t">
            <a:spAutoFit/>
          </a:bodyPr>
          <a:lstStyle/>
          <a:p>
            <a:pPr algn="ctr">
              <a:lnSpc>
                <a:spcPts val="4657"/>
              </a:lnSpc>
              <a:spcBef>
                <a:spcPct val="0"/>
              </a:spcBef>
            </a:pPr>
            <a:r>
              <a:rPr lang="en-US" sz="3399" spc="74" dirty="0" err="1">
                <a:solidFill>
                  <a:srgbClr val="454B85"/>
                </a:solidFill>
                <a:latin typeface="Roboto Condensed Bold"/>
              </a:rPr>
              <a:t>Kinh</a:t>
            </a:r>
            <a:r>
              <a:rPr lang="en-US" sz="3399" spc="74" dirty="0">
                <a:solidFill>
                  <a:srgbClr val="454B85"/>
                </a:solidFill>
                <a:latin typeface="Roboto Condensed Bold"/>
              </a:rPr>
              <a:t> </a:t>
            </a:r>
            <a:r>
              <a:rPr lang="en-US" sz="3399" spc="74" dirty="0" err="1">
                <a:solidFill>
                  <a:srgbClr val="454B85"/>
                </a:solidFill>
                <a:latin typeface="Roboto Condensed Bold"/>
              </a:rPr>
              <a:t>nghiệm</a:t>
            </a:r>
            <a:r>
              <a:rPr lang="en-US" sz="3399" spc="74" dirty="0">
                <a:solidFill>
                  <a:srgbClr val="454B85"/>
                </a:solidFill>
                <a:latin typeface="Roboto Condensed Bold"/>
              </a:rPr>
              <a:t> </a:t>
            </a:r>
            <a:r>
              <a:rPr lang="en-US" sz="3399" spc="74" dirty="0" err="1">
                <a:solidFill>
                  <a:srgbClr val="454B85"/>
                </a:solidFill>
                <a:latin typeface="Roboto Condensed Bold"/>
              </a:rPr>
              <a:t>đọc</a:t>
            </a:r>
            <a:r>
              <a:rPr lang="en-US" sz="3399" spc="74" dirty="0">
                <a:solidFill>
                  <a:srgbClr val="454B85"/>
                </a:solidFill>
                <a:latin typeface="Roboto Condensed Bold"/>
              </a:rPr>
              <a:t> </a:t>
            </a:r>
            <a:r>
              <a:rPr lang="en-US" sz="3399" spc="74" dirty="0" err="1">
                <a:solidFill>
                  <a:srgbClr val="454B85"/>
                </a:solidFill>
                <a:latin typeface="Roboto Condensed Bold"/>
              </a:rPr>
              <a:t>văn</a:t>
            </a:r>
            <a:r>
              <a:rPr lang="en-US" sz="3399" spc="74" dirty="0">
                <a:solidFill>
                  <a:srgbClr val="454B85"/>
                </a:solidFill>
                <a:latin typeface="Roboto Condensed Bold"/>
              </a:rPr>
              <a:t> </a:t>
            </a:r>
            <a:r>
              <a:rPr lang="en-US" sz="3399" spc="74" dirty="0" err="1">
                <a:solidFill>
                  <a:srgbClr val="454B85"/>
                </a:solidFill>
                <a:latin typeface="Roboto Condensed Bold"/>
              </a:rPr>
              <a:t>bản</a:t>
            </a:r>
            <a:r>
              <a:rPr lang="en-US" sz="3399" spc="74" dirty="0">
                <a:solidFill>
                  <a:srgbClr val="454B85"/>
                </a:solidFill>
                <a:latin typeface="Roboto Condensed Bold"/>
              </a:rPr>
              <a:t> </a:t>
            </a:r>
            <a:r>
              <a:rPr lang="en-US" sz="3399" spc="74" dirty="0" err="1">
                <a:solidFill>
                  <a:srgbClr val="454B85"/>
                </a:solidFill>
                <a:latin typeface="Roboto Condensed Bold"/>
              </a:rPr>
              <a:t>thuộc</a:t>
            </a:r>
            <a:r>
              <a:rPr lang="en-US" sz="3399" spc="74" dirty="0">
                <a:solidFill>
                  <a:srgbClr val="454B85"/>
                </a:solidFill>
                <a:latin typeface="Roboto Condensed Bold"/>
              </a:rPr>
              <a:t> </a:t>
            </a:r>
            <a:r>
              <a:rPr lang="en-US" sz="3399" spc="74" dirty="0" err="1">
                <a:solidFill>
                  <a:srgbClr val="454B85"/>
                </a:solidFill>
                <a:latin typeface="Roboto Condensed Bold"/>
              </a:rPr>
              <a:t>thể</a:t>
            </a:r>
            <a:r>
              <a:rPr lang="en-US" sz="3399" spc="74" dirty="0">
                <a:solidFill>
                  <a:srgbClr val="454B85"/>
                </a:solidFill>
                <a:latin typeface="Roboto Condensed Bold"/>
              </a:rPr>
              <a:t> </a:t>
            </a:r>
            <a:r>
              <a:rPr lang="en-US" sz="3399" spc="74" dirty="0" err="1">
                <a:solidFill>
                  <a:srgbClr val="454B85"/>
                </a:solidFill>
                <a:latin typeface="Roboto Condensed Bold"/>
              </a:rPr>
              <a:t>loại</a:t>
            </a:r>
            <a:r>
              <a:rPr lang="en-US" sz="3399" spc="74" dirty="0">
                <a:solidFill>
                  <a:srgbClr val="454B85"/>
                </a:solidFill>
                <a:latin typeface="Roboto Condensed Bold"/>
              </a:rPr>
              <a:t> </a:t>
            </a:r>
            <a:r>
              <a:rPr lang="en-US" sz="3399" spc="74" dirty="0" err="1">
                <a:solidFill>
                  <a:srgbClr val="454B85"/>
                </a:solidFill>
                <a:latin typeface="Roboto Condensed Bold"/>
              </a:rPr>
              <a:t>truyện</a:t>
            </a:r>
            <a:r>
              <a:rPr lang="en-US" sz="3399" spc="74" dirty="0">
                <a:solidFill>
                  <a:srgbClr val="454B85"/>
                </a:solidFill>
                <a:latin typeface="Roboto Condensed Bold"/>
              </a:rPr>
              <a:t> </a:t>
            </a:r>
            <a:r>
              <a:rPr lang="en-US" sz="3399" spc="74" dirty="0" err="1">
                <a:solidFill>
                  <a:srgbClr val="454B85"/>
                </a:solidFill>
                <a:latin typeface="Roboto Condensed Bold"/>
              </a:rPr>
              <a:t>hiện</a:t>
            </a:r>
            <a:r>
              <a:rPr lang="en-US" sz="3399" spc="74" dirty="0">
                <a:solidFill>
                  <a:srgbClr val="454B85"/>
                </a:solidFill>
                <a:latin typeface="Roboto Condensed Bold"/>
              </a:rPr>
              <a:t> </a:t>
            </a:r>
            <a:r>
              <a:rPr lang="en-US" sz="3399" spc="74" dirty="0" err="1">
                <a:solidFill>
                  <a:srgbClr val="454B85"/>
                </a:solidFill>
                <a:latin typeface="Roboto Condensed Bold"/>
              </a:rPr>
              <a:t>đại</a:t>
            </a:r>
            <a:r>
              <a:rPr lang="en-US" sz="3399" spc="74" dirty="0">
                <a:solidFill>
                  <a:srgbClr val="454B85"/>
                </a:solidFill>
                <a:latin typeface="Roboto Condensed Bold"/>
              </a:rPr>
              <a:t>.</a:t>
            </a:r>
          </a:p>
        </p:txBody>
      </p:sp>
      <p:grpSp>
        <p:nvGrpSpPr>
          <p:cNvPr id="16" name="Group 16"/>
          <p:cNvGrpSpPr/>
          <p:nvPr/>
        </p:nvGrpSpPr>
        <p:grpSpPr>
          <a:xfrm>
            <a:off x="7221212" y="3900195"/>
            <a:ext cx="4536289" cy="2911082"/>
            <a:chOff x="0" y="-76200"/>
            <a:chExt cx="812800" cy="521600"/>
          </a:xfrm>
        </p:grpSpPr>
        <p:sp>
          <p:nvSpPr>
            <p:cNvPr id="17" name="Freeform 17"/>
            <p:cNvSpPr/>
            <p:nvPr/>
          </p:nvSpPr>
          <p:spPr>
            <a:xfrm>
              <a:off x="0" y="0"/>
              <a:ext cx="812800" cy="406400"/>
            </a:xfrm>
            <a:custGeom>
              <a:avLst/>
              <a:gdLst/>
              <a:ahLst/>
              <a:cxnLst/>
              <a:rect l="l" t="t" r="r" b="b"/>
              <a:pathLst>
                <a:path w="812800" h="406400">
                  <a:moveTo>
                    <a:pt x="0" y="0"/>
                  </a:moveTo>
                  <a:lnTo>
                    <a:pt x="812800" y="0"/>
                  </a:lnTo>
                  <a:lnTo>
                    <a:pt x="812800" y="406400"/>
                  </a:lnTo>
                  <a:lnTo>
                    <a:pt x="0" y="406400"/>
                  </a:lnTo>
                  <a:close/>
                </a:path>
              </a:pathLst>
            </a:custGeom>
            <a:solidFill>
              <a:srgbClr val="446889"/>
            </a:solidFill>
          </p:spPr>
        </p:sp>
        <p:sp>
          <p:nvSpPr>
            <p:cNvPr id="18" name="TextBox 18"/>
            <p:cNvSpPr txBox="1"/>
            <p:nvPr/>
          </p:nvSpPr>
          <p:spPr>
            <a:xfrm>
              <a:off x="0" y="-76200"/>
              <a:ext cx="812800" cy="521600"/>
            </a:xfrm>
            <a:prstGeom prst="rect">
              <a:avLst/>
            </a:prstGeom>
          </p:spPr>
          <p:txBody>
            <a:bodyPr lIns="50800" tIns="50800" rIns="50800" bIns="50800" rtlCol="0" anchor="ctr"/>
            <a:lstStyle/>
            <a:p>
              <a:pPr algn="ctr">
                <a:lnSpc>
                  <a:spcPts val="4759"/>
                </a:lnSpc>
              </a:pPr>
              <a:r>
                <a:rPr lang="en-US" sz="3399" dirty="0" err="1">
                  <a:solidFill>
                    <a:srgbClr val="FFFFFF"/>
                  </a:solidFill>
                  <a:latin typeface="Roboto Condensed"/>
                </a:rPr>
                <a:t>Cốt</a:t>
              </a:r>
              <a:r>
                <a:rPr lang="en-US" sz="3399" dirty="0">
                  <a:solidFill>
                    <a:srgbClr val="FFFFFF"/>
                  </a:solidFill>
                  <a:latin typeface="Roboto Condensed"/>
                </a:rPr>
                <a:t> </a:t>
              </a:r>
              <a:r>
                <a:rPr lang="en-US" sz="3399" dirty="0" err="1">
                  <a:solidFill>
                    <a:srgbClr val="FFFFFF"/>
                  </a:solidFill>
                  <a:latin typeface="Roboto Condensed"/>
                </a:rPr>
                <a:t>truyện</a:t>
              </a:r>
              <a:endParaRPr lang="en-US" sz="3399" dirty="0">
                <a:solidFill>
                  <a:srgbClr val="FFFFFF"/>
                </a:solidFill>
                <a:latin typeface="Roboto Condensed"/>
              </a:endParaRPr>
            </a:p>
          </p:txBody>
        </p:sp>
      </p:grpSp>
      <p:grpSp>
        <p:nvGrpSpPr>
          <p:cNvPr id="19" name="Group 19"/>
          <p:cNvGrpSpPr/>
          <p:nvPr/>
        </p:nvGrpSpPr>
        <p:grpSpPr>
          <a:xfrm>
            <a:off x="1306114" y="6892240"/>
            <a:ext cx="4536289" cy="3024652"/>
            <a:chOff x="0" y="-76200"/>
            <a:chExt cx="812800" cy="541949"/>
          </a:xfrm>
        </p:grpSpPr>
        <p:sp>
          <p:nvSpPr>
            <p:cNvPr id="20" name="Freeform 20"/>
            <p:cNvSpPr/>
            <p:nvPr/>
          </p:nvSpPr>
          <p:spPr>
            <a:xfrm>
              <a:off x="0" y="0"/>
              <a:ext cx="812800" cy="406400"/>
            </a:xfrm>
            <a:custGeom>
              <a:avLst/>
              <a:gdLst/>
              <a:ahLst/>
              <a:cxnLst/>
              <a:rect l="l" t="t" r="r" b="b"/>
              <a:pathLst>
                <a:path w="812800" h="406400">
                  <a:moveTo>
                    <a:pt x="0" y="0"/>
                  </a:moveTo>
                  <a:lnTo>
                    <a:pt x="812800" y="0"/>
                  </a:lnTo>
                  <a:lnTo>
                    <a:pt x="812800" y="406400"/>
                  </a:lnTo>
                  <a:lnTo>
                    <a:pt x="0" y="406400"/>
                  </a:lnTo>
                  <a:close/>
                </a:path>
              </a:pathLst>
            </a:custGeom>
            <a:solidFill>
              <a:srgbClr val="446889"/>
            </a:solidFill>
          </p:spPr>
        </p:sp>
        <p:sp>
          <p:nvSpPr>
            <p:cNvPr id="21" name="TextBox 21"/>
            <p:cNvSpPr txBox="1"/>
            <p:nvPr/>
          </p:nvSpPr>
          <p:spPr>
            <a:xfrm>
              <a:off x="0" y="-76200"/>
              <a:ext cx="812800" cy="541949"/>
            </a:xfrm>
            <a:prstGeom prst="rect">
              <a:avLst/>
            </a:prstGeom>
          </p:spPr>
          <p:txBody>
            <a:bodyPr lIns="50800" tIns="50800" rIns="50800" bIns="50800" rtlCol="0" anchor="ctr"/>
            <a:lstStyle/>
            <a:p>
              <a:pPr algn="ctr">
                <a:lnSpc>
                  <a:spcPts val="4759"/>
                </a:lnSpc>
              </a:pPr>
              <a:r>
                <a:rPr lang="en-US" sz="3399" dirty="0" err="1">
                  <a:solidFill>
                    <a:srgbClr val="FFFFFF"/>
                  </a:solidFill>
                  <a:latin typeface="Roboto Condensed"/>
                </a:rPr>
                <a:t>Đề</a:t>
              </a:r>
              <a:r>
                <a:rPr lang="en-US" sz="3399" dirty="0">
                  <a:solidFill>
                    <a:srgbClr val="FFFFFF"/>
                  </a:solidFill>
                  <a:latin typeface="Roboto Condensed"/>
                </a:rPr>
                <a:t> </a:t>
              </a:r>
              <a:r>
                <a:rPr lang="en-US" sz="3399" dirty="0" err="1">
                  <a:solidFill>
                    <a:srgbClr val="FFFFFF"/>
                  </a:solidFill>
                  <a:latin typeface="Roboto Condensed"/>
                </a:rPr>
                <a:t>tài</a:t>
              </a:r>
              <a:r>
                <a:rPr lang="en-US" sz="3399" dirty="0">
                  <a:solidFill>
                    <a:srgbClr val="FFFFFF"/>
                  </a:solidFill>
                  <a:latin typeface="Roboto Condensed"/>
                </a:rPr>
                <a:t>, </a:t>
              </a:r>
              <a:r>
                <a:rPr lang="en-US" sz="3399" dirty="0" err="1">
                  <a:solidFill>
                    <a:srgbClr val="FFFFFF"/>
                  </a:solidFill>
                  <a:latin typeface="Roboto Condensed"/>
                </a:rPr>
                <a:t>chủ</a:t>
              </a:r>
              <a:r>
                <a:rPr lang="en-US" sz="3399" dirty="0">
                  <a:solidFill>
                    <a:srgbClr val="FFFFFF"/>
                  </a:solidFill>
                  <a:latin typeface="Roboto Condensed"/>
                </a:rPr>
                <a:t> </a:t>
              </a:r>
              <a:r>
                <a:rPr lang="en-US" sz="3399" dirty="0" err="1">
                  <a:solidFill>
                    <a:srgbClr val="FFFFFF"/>
                  </a:solidFill>
                  <a:latin typeface="Roboto Condensed"/>
                </a:rPr>
                <a:t>đề</a:t>
              </a:r>
              <a:endParaRPr lang="en-US" sz="3399" dirty="0">
                <a:solidFill>
                  <a:srgbClr val="FFFFFF"/>
                </a:solidFill>
                <a:latin typeface="Roboto Condensed"/>
              </a:endParaRPr>
            </a:p>
          </p:txBody>
        </p:sp>
      </p:grpSp>
      <p:grpSp>
        <p:nvGrpSpPr>
          <p:cNvPr id="22" name="Group 22"/>
          <p:cNvGrpSpPr/>
          <p:nvPr/>
        </p:nvGrpSpPr>
        <p:grpSpPr>
          <a:xfrm>
            <a:off x="13057534" y="3900195"/>
            <a:ext cx="4536289" cy="2894334"/>
            <a:chOff x="0" y="-76200"/>
            <a:chExt cx="812800" cy="518599"/>
          </a:xfrm>
        </p:grpSpPr>
        <p:sp>
          <p:nvSpPr>
            <p:cNvPr id="23" name="Freeform 23"/>
            <p:cNvSpPr/>
            <p:nvPr/>
          </p:nvSpPr>
          <p:spPr>
            <a:xfrm>
              <a:off x="0" y="0"/>
              <a:ext cx="812800" cy="406400"/>
            </a:xfrm>
            <a:custGeom>
              <a:avLst/>
              <a:gdLst/>
              <a:ahLst/>
              <a:cxnLst/>
              <a:rect l="l" t="t" r="r" b="b"/>
              <a:pathLst>
                <a:path w="812800" h="406400">
                  <a:moveTo>
                    <a:pt x="0" y="0"/>
                  </a:moveTo>
                  <a:lnTo>
                    <a:pt x="812800" y="0"/>
                  </a:lnTo>
                  <a:lnTo>
                    <a:pt x="812800" y="406400"/>
                  </a:lnTo>
                  <a:lnTo>
                    <a:pt x="0" y="406400"/>
                  </a:lnTo>
                  <a:close/>
                </a:path>
              </a:pathLst>
            </a:custGeom>
            <a:solidFill>
              <a:srgbClr val="446889"/>
            </a:solidFill>
          </p:spPr>
        </p:sp>
        <p:sp>
          <p:nvSpPr>
            <p:cNvPr id="24" name="TextBox 24"/>
            <p:cNvSpPr txBox="1"/>
            <p:nvPr/>
          </p:nvSpPr>
          <p:spPr>
            <a:xfrm>
              <a:off x="0" y="-76200"/>
              <a:ext cx="812800" cy="518599"/>
            </a:xfrm>
            <a:prstGeom prst="rect">
              <a:avLst/>
            </a:prstGeom>
          </p:spPr>
          <p:txBody>
            <a:bodyPr lIns="50800" tIns="50800" rIns="50800" bIns="50800" rtlCol="0" anchor="ctr"/>
            <a:lstStyle/>
            <a:p>
              <a:pPr algn="ctr">
                <a:lnSpc>
                  <a:spcPts val="4759"/>
                </a:lnSpc>
              </a:pPr>
              <a:r>
                <a:rPr lang="en-US" sz="3399" dirty="0" err="1">
                  <a:solidFill>
                    <a:srgbClr val="FFFFFF"/>
                  </a:solidFill>
                  <a:latin typeface="Roboto Condensed"/>
                </a:rPr>
                <a:t>Nhân</a:t>
              </a:r>
              <a:r>
                <a:rPr lang="en-US" sz="3399" dirty="0">
                  <a:solidFill>
                    <a:srgbClr val="FFFFFF"/>
                  </a:solidFill>
                  <a:latin typeface="Roboto Condensed"/>
                </a:rPr>
                <a:t> </a:t>
              </a:r>
              <a:r>
                <a:rPr lang="en-US" sz="3399" dirty="0" err="1">
                  <a:solidFill>
                    <a:srgbClr val="FFFFFF"/>
                  </a:solidFill>
                  <a:latin typeface="Roboto Condensed"/>
                </a:rPr>
                <a:t>vật</a:t>
              </a:r>
              <a:r>
                <a:rPr lang="en-US" sz="3399" dirty="0">
                  <a:solidFill>
                    <a:srgbClr val="FFFFFF"/>
                  </a:solidFill>
                  <a:latin typeface="Roboto Condensed"/>
                </a:rPr>
                <a:t>, </a:t>
              </a:r>
            </a:p>
            <a:p>
              <a:pPr algn="ctr">
                <a:lnSpc>
                  <a:spcPts val="4759"/>
                </a:lnSpc>
              </a:pPr>
              <a:r>
                <a:rPr lang="en-US" sz="3399" dirty="0">
                  <a:solidFill>
                    <a:srgbClr val="FFFFFF"/>
                  </a:solidFill>
                  <a:latin typeface="Roboto Condensed"/>
                </a:rPr>
                <a:t>chi </a:t>
              </a:r>
              <a:r>
                <a:rPr lang="en-US" sz="3399" dirty="0" err="1">
                  <a:solidFill>
                    <a:srgbClr val="FFFFFF"/>
                  </a:solidFill>
                  <a:latin typeface="Roboto Condensed"/>
                </a:rPr>
                <a:t>tiết</a:t>
              </a:r>
              <a:r>
                <a:rPr lang="en-US" sz="3399" dirty="0">
                  <a:solidFill>
                    <a:srgbClr val="FFFFFF"/>
                  </a:solidFill>
                  <a:latin typeface="Roboto Condensed"/>
                </a:rPr>
                <a:t> </a:t>
              </a:r>
              <a:r>
                <a:rPr lang="en-US" sz="3399" dirty="0" err="1">
                  <a:solidFill>
                    <a:srgbClr val="FFFFFF"/>
                  </a:solidFill>
                  <a:latin typeface="Roboto Condensed"/>
                </a:rPr>
                <a:t>tiêu</a:t>
              </a:r>
              <a:r>
                <a:rPr lang="en-US" sz="3399" dirty="0">
                  <a:solidFill>
                    <a:srgbClr val="FFFFFF"/>
                  </a:solidFill>
                  <a:latin typeface="Roboto Condensed"/>
                </a:rPr>
                <a:t> </a:t>
              </a:r>
              <a:r>
                <a:rPr lang="en-US" sz="3399" dirty="0" err="1">
                  <a:solidFill>
                    <a:srgbClr val="FFFFFF"/>
                  </a:solidFill>
                  <a:latin typeface="Roboto Condensed"/>
                </a:rPr>
                <a:t>biểu</a:t>
              </a:r>
              <a:endParaRPr lang="en-US" sz="3399" dirty="0">
                <a:solidFill>
                  <a:srgbClr val="FFFFFF"/>
                </a:solidFill>
                <a:latin typeface="Roboto Condensed"/>
              </a:endParaRPr>
            </a:p>
          </p:txBody>
        </p:sp>
      </p:grpSp>
      <p:grpSp>
        <p:nvGrpSpPr>
          <p:cNvPr id="25" name="Group 25"/>
          <p:cNvGrpSpPr/>
          <p:nvPr/>
        </p:nvGrpSpPr>
        <p:grpSpPr>
          <a:xfrm>
            <a:off x="7265211" y="6892240"/>
            <a:ext cx="4536289" cy="2911082"/>
            <a:chOff x="0" y="-76200"/>
            <a:chExt cx="812800" cy="521600"/>
          </a:xfrm>
        </p:grpSpPr>
        <p:sp>
          <p:nvSpPr>
            <p:cNvPr id="26" name="Freeform 26"/>
            <p:cNvSpPr/>
            <p:nvPr/>
          </p:nvSpPr>
          <p:spPr>
            <a:xfrm>
              <a:off x="0" y="0"/>
              <a:ext cx="812800" cy="406400"/>
            </a:xfrm>
            <a:custGeom>
              <a:avLst/>
              <a:gdLst/>
              <a:ahLst/>
              <a:cxnLst/>
              <a:rect l="l" t="t" r="r" b="b"/>
              <a:pathLst>
                <a:path w="812800" h="406400">
                  <a:moveTo>
                    <a:pt x="0" y="0"/>
                  </a:moveTo>
                  <a:lnTo>
                    <a:pt x="812800" y="0"/>
                  </a:lnTo>
                  <a:lnTo>
                    <a:pt x="812800" y="406400"/>
                  </a:lnTo>
                  <a:lnTo>
                    <a:pt x="0" y="406400"/>
                  </a:lnTo>
                  <a:close/>
                </a:path>
              </a:pathLst>
            </a:custGeom>
            <a:solidFill>
              <a:srgbClr val="446889"/>
            </a:solidFill>
          </p:spPr>
        </p:sp>
        <p:sp>
          <p:nvSpPr>
            <p:cNvPr id="27" name="TextBox 27"/>
            <p:cNvSpPr txBox="1"/>
            <p:nvPr/>
          </p:nvSpPr>
          <p:spPr>
            <a:xfrm>
              <a:off x="0" y="-76200"/>
              <a:ext cx="812800" cy="521600"/>
            </a:xfrm>
            <a:prstGeom prst="rect">
              <a:avLst/>
            </a:prstGeom>
          </p:spPr>
          <p:txBody>
            <a:bodyPr lIns="50800" tIns="50800" rIns="50800" bIns="50800" rtlCol="0" anchor="ctr"/>
            <a:lstStyle/>
            <a:p>
              <a:pPr algn="ctr">
                <a:lnSpc>
                  <a:spcPts val="4759"/>
                </a:lnSpc>
              </a:pPr>
              <a:r>
                <a:rPr lang="en-US" sz="3399" dirty="0" err="1">
                  <a:solidFill>
                    <a:srgbClr val="FFFFFF"/>
                  </a:solidFill>
                  <a:latin typeface="Roboto Condensed"/>
                </a:rPr>
                <a:t>Thông</a:t>
              </a:r>
              <a:r>
                <a:rPr lang="en-US" sz="3399" dirty="0">
                  <a:solidFill>
                    <a:srgbClr val="FFFFFF"/>
                  </a:solidFill>
                  <a:latin typeface="Roboto Condensed"/>
                </a:rPr>
                <a:t> </a:t>
              </a:r>
              <a:r>
                <a:rPr lang="en-US" sz="3399" dirty="0" err="1">
                  <a:solidFill>
                    <a:srgbClr val="FFFFFF"/>
                  </a:solidFill>
                  <a:latin typeface="Roboto Condensed"/>
                </a:rPr>
                <a:t>điệp</a:t>
              </a:r>
              <a:r>
                <a:rPr lang="en-US" sz="3399" dirty="0">
                  <a:solidFill>
                    <a:srgbClr val="FFFFFF"/>
                  </a:solidFill>
                  <a:latin typeface="Roboto Condensed"/>
                </a:rPr>
                <a:t>, </a:t>
              </a:r>
              <a:r>
                <a:rPr lang="en-US" sz="3399" dirty="0" err="1">
                  <a:solidFill>
                    <a:srgbClr val="FFFFFF"/>
                  </a:solidFill>
                  <a:latin typeface="Roboto Condensed"/>
                </a:rPr>
                <a:t>đối</a:t>
              </a:r>
              <a:r>
                <a:rPr lang="en-US" sz="3399" dirty="0">
                  <a:solidFill>
                    <a:srgbClr val="FFFFFF"/>
                  </a:solidFill>
                  <a:latin typeface="Roboto Condensed"/>
                </a:rPr>
                <a:t> </a:t>
              </a:r>
              <a:r>
                <a:rPr lang="en-US" sz="3399" dirty="0" err="1">
                  <a:solidFill>
                    <a:srgbClr val="FFFFFF"/>
                  </a:solidFill>
                  <a:latin typeface="Roboto Condensed"/>
                </a:rPr>
                <a:t>thoại</a:t>
              </a:r>
              <a:r>
                <a:rPr lang="en-US" sz="3399" dirty="0">
                  <a:solidFill>
                    <a:srgbClr val="FFFFFF"/>
                  </a:solidFill>
                  <a:latin typeface="Roboto Condensed"/>
                </a:rPr>
                <a:t> </a:t>
              </a:r>
              <a:r>
                <a:rPr lang="en-US" sz="3399" dirty="0" err="1">
                  <a:solidFill>
                    <a:srgbClr val="FFFFFF"/>
                  </a:solidFill>
                  <a:latin typeface="Roboto Condensed"/>
                </a:rPr>
                <a:t>với</a:t>
              </a:r>
              <a:r>
                <a:rPr lang="en-US" sz="3399" dirty="0">
                  <a:solidFill>
                    <a:srgbClr val="FFFFFF"/>
                  </a:solidFill>
                  <a:latin typeface="Roboto Condensed"/>
                </a:rPr>
                <a:t> </a:t>
              </a:r>
              <a:r>
                <a:rPr lang="en-US" sz="3399" dirty="0" err="1">
                  <a:solidFill>
                    <a:srgbClr val="FFFFFF"/>
                  </a:solidFill>
                  <a:latin typeface="Roboto Condensed"/>
                </a:rPr>
                <a:t>nhà</a:t>
              </a:r>
              <a:r>
                <a:rPr lang="en-US" sz="3399" dirty="0">
                  <a:solidFill>
                    <a:srgbClr val="FFFFFF"/>
                  </a:solidFill>
                  <a:latin typeface="Roboto Condensed"/>
                </a:rPr>
                <a:t> </a:t>
              </a:r>
              <a:r>
                <a:rPr lang="en-US" sz="3399" dirty="0" err="1">
                  <a:solidFill>
                    <a:srgbClr val="FFFFFF"/>
                  </a:solidFill>
                  <a:latin typeface="Roboto Condensed"/>
                </a:rPr>
                <a:t>văn</a:t>
              </a:r>
              <a:endParaRPr lang="en-US" sz="3399" dirty="0">
                <a:solidFill>
                  <a:srgbClr val="FFFFFF"/>
                </a:solidFill>
                <a:latin typeface="Roboto Condensed"/>
              </a:endParaRPr>
            </a:p>
          </p:txBody>
        </p:sp>
      </p:grpSp>
      <p:grpSp>
        <p:nvGrpSpPr>
          <p:cNvPr id="28" name="Group 28"/>
          <p:cNvGrpSpPr/>
          <p:nvPr/>
        </p:nvGrpSpPr>
        <p:grpSpPr>
          <a:xfrm>
            <a:off x="13145867" y="6892240"/>
            <a:ext cx="4536289" cy="2940338"/>
            <a:chOff x="0" y="-76200"/>
            <a:chExt cx="812800" cy="526842"/>
          </a:xfrm>
        </p:grpSpPr>
        <p:sp>
          <p:nvSpPr>
            <p:cNvPr id="29" name="Freeform 29"/>
            <p:cNvSpPr/>
            <p:nvPr/>
          </p:nvSpPr>
          <p:spPr>
            <a:xfrm>
              <a:off x="0" y="0"/>
              <a:ext cx="812800" cy="406400"/>
            </a:xfrm>
            <a:custGeom>
              <a:avLst/>
              <a:gdLst/>
              <a:ahLst/>
              <a:cxnLst/>
              <a:rect l="l" t="t" r="r" b="b"/>
              <a:pathLst>
                <a:path w="812800" h="406400">
                  <a:moveTo>
                    <a:pt x="0" y="0"/>
                  </a:moveTo>
                  <a:lnTo>
                    <a:pt x="812800" y="0"/>
                  </a:lnTo>
                  <a:lnTo>
                    <a:pt x="812800" y="406400"/>
                  </a:lnTo>
                  <a:lnTo>
                    <a:pt x="0" y="406400"/>
                  </a:lnTo>
                  <a:close/>
                </a:path>
              </a:pathLst>
            </a:custGeom>
            <a:solidFill>
              <a:srgbClr val="446889"/>
            </a:solidFill>
          </p:spPr>
        </p:sp>
        <p:sp>
          <p:nvSpPr>
            <p:cNvPr id="30" name="TextBox 30"/>
            <p:cNvSpPr txBox="1"/>
            <p:nvPr/>
          </p:nvSpPr>
          <p:spPr>
            <a:xfrm>
              <a:off x="0" y="-76200"/>
              <a:ext cx="812800" cy="526842"/>
            </a:xfrm>
            <a:prstGeom prst="rect">
              <a:avLst/>
            </a:prstGeom>
          </p:spPr>
          <p:txBody>
            <a:bodyPr lIns="50800" tIns="50800" rIns="50800" bIns="50800" rtlCol="0" anchor="ctr"/>
            <a:lstStyle/>
            <a:p>
              <a:pPr algn="ctr">
                <a:lnSpc>
                  <a:spcPts val="4759"/>
                </a:lnSpc>
              </a:pPr>
              <a:r>
                <a:rPr lang="en-US" sz="3399" dirty="0" err="1">
                  <a:solidFill>
                    <a:srgbClr val="FFFFFF"/>
                  </a:solidFill>
                  <a:latin typeface="Roboto Condensed"/>
                </a:rPr>
                <a:t>Liên</a:t>
              </a:r>
              <a:r>
                <a:rPr lang="en-US" sz="3399" dirty="0">
                  <a:solidFill>
                    <a:srgbClr val="FFFFFF"/>
                  </a:solidFill>
                  <a:latin typeface="Roboto Condensed"/>
                </a:rPr>
                <a:t> </a:t>
              </a:r>
              <a:r>
                <a:rPr lang="en-US" sz="3399" dirty="0" err="1">
                  <a:solidFill>
                    <a:srgbClr val="FFFFFF"/>
                  </a:solidFill>
                  <a:latin typeface="Roboto Condensed"/>
                </a:rPr>
                <a:t>hệ</a:t>
              </a:r>
              <a:r>
                <a:rPr lang="en-US" sz="3399" dirty="0">
                  <a:solidFill>
                    <a:srgbClr val="FFFFFF"/>
                  </a:solidFill>
                  <a:latin typeface="Roboto Condensed"/>
                </a:rPr>
                <a:t> </a:t>
              </a:r>
              <a:r>
                <a:rPr lang="en-US" sz="3399" dirty="0" err="1">
                  <a:solidFill>
                    <a:srgbClr val="FFFFFF"/>
                  </a:solidFill>
                  <a:latin typeface="Roboto Condensed"/>
                </a:rPr>
                <a:t>cuộc</a:t>
              </a:r>
              <a:r>
                <a:rPr lang="en-US" sz="3399" dirty="0">
                  <a:solidFill>
                    <a:srgbClr val="FFFFFF"/>
                  </a:solidFill>
                  <a:latin typeface="Roboto Condensed"/>
                </a:rPr>
                <a:t> </a:t>
              </a:r>
              <a:r>
                <a:rPr lang="en-US" sz="3399" dirty="0" err="1">
                  <a:solidFill>
                    <a:srgbClr val="FFFFFF"/>
                  </a:solidFill>
                  <a:latin typeface="Roboto Condensed"/>
                </a:rPr>
                <a:t>sống</a:t>
              </a:r>
              <a:endParaRPr lang="en-US" sz="3399" dirty="0">
                <a:solidFill>
                  <a:srgbClr val="FFFFFF"/>
                </a:solidFill>
                <a:latin typeface="Roboto Condensed"/>
              </a:endParaRPr>
            </a:p>
          </p:txBody>
        </p:sp>
      </p:grpSp>
      <p:sp>
        <p:nvSpPr>
          <p:cNvPr id="31" name="AutoShape 31"/>
          <p:cNvSpPr/>
          <p:nvPr/>
        </p:nvSpPr>
        <p:spPr>
          <a:xfrm>
            <a:off x="5842403" y="5378582"/>
            <a:ext cx="1378809" cy="0"/>
          </a:xfrm>
          <a:prstGeom prst="line">
            <a:avLst/>
          </a:prstGeom>
          <a:ln w="161925" cap="flat">
            <a:solidFill>
              <a:srgbClr val="454B85"/>
            </a:solidFill>
            <a:prstDash val="solid"/>
            <a:headEnd type="none" w="sm" len="sm"/>
            <a:tailEnd type="arrow" w="med" len="sm"/>
          </a:ln>
        </p:spPr>
      </p:sp>
      <p:sp>
        <p:nvSpPr>
          <p:cNvPr id="32" name="AutoShape 32"/>
          <p:cNvSpPr/>
          <p:nvPr/>
        </p:nvSpPr>
        <p:spPr>
          <a:xfrm>
            <a:off x="11757501" y="5378582"/>
            <a:ext cx="1300033" cy="0"/>
          </a:xfrm>
          <a:prstGeom prst="line">
            <a:avLst/>
          </a:prstGeom>
          <a:ln w="161925" cap="flat">
            <a:solidFill>
              <a:srgbClr val="454B85"/>
            </a:solidFill>
            <a:prstDash val="solid"/>
            <a:headEnd type="none" w="sm" len="sm"/>
            <a:tailEnd type="arrow" w="med" len="sm"/>
          </a:ln>
        </p:spPr>
      </p:sp>
      <p:sp>
        <p:nvSpPr>
          <p:cNvPr id="33" name="AutoShape 33"/>
          <p:cNvSpPr/>
          <p:nvPr/>
        </p:nvSpPr>
        <p:spPr>
          <a:xfrm rot="10588498">
            <a:off x="3563121" y="6874604"/>
            <a:ext cx="11773696" cy="0"/>
          </a:xfrm>
          <a:prstGeom prst="line">
            <a:avLst/>
          </a:prstGeom>
          <a:ln w="161925" cap="flat">
            <a:solidFill>
              <a:srgbClr val="454B85"/>
            </a:solidFill>
            <a:prstDash val="solid"/>
            <a:headEnd type="none" w="sm" len="sm"/>
            <a:tailEnd type="arrow" w="med" len="sm"/>
          </a:ln>
        </p:spPr>
      </p:sp>
      <p:sp>
        <p:nvSpPr>
          <p:cNvPr id="34" name="AutoShape 34"/>
          <p:cNvSpPr/>
          <p:nvPr/>
        </p:nvSpPr>
        <p:spPr>
          <a:xfrm>
            <a:off x="5842403" y="8370626"/>
            <a:ext cx="1422808" cy="0"/>
          </a:xfrm>
          <a:prstGeom prst="line">
            <a:avLst/>
          </a:prstGeom>
          <a:ln w="161925" cap="flat">
            <a:solidFill>
              <a:srgbClr val="454B85"/>
            </a:solidFill>
            <a:prstDash val="solid"/>
            <a:headEnd type="none" w="sm" len="sm"/>
            <a:tailEnd type="arrow" w="med" len="sm"/>
          </a:ln>
        </p:spPr>
      </p:sp>
      <p:sp>
        <p:nvSpPr>
          <p:cNvPr id="35" name="AutoShape 35"/>
          <p:cNvSpPr/>
          <p:nvPr/>
        </p:nvSpPr>
        <p:spPr>
          <a:xfrm>
            <a:off x="11801500" y="8370626"/>
            <a:ext cx="1344367" cy="0"/>
          </a:xfrm>
          <a:prstGeom prst="line">
            <a:avLst/>
          </a:prstGeom>
          <a:ln w="161925" cap="flat">
            <a:solidFill>
              <a:srgbClr val="454B85"/>
            </a:solidFill>
            <a:prstDash val="solid"/>
            <a:headEnd type="none" w="sm" len="sm"/>
            <a:tailEnd type="arrow" w="med" len="sm"/>
          </a:ln>
        </p:spPr>
      </p:sp>
      <p:grpSp>
        <p:nvGrpSpPr>
          <p:cNvPr id="36" name="Group 35">
            <a:extLst>
              <a:ext uri="{FF2B5EF4-FFF2-40B4-BE49-F238E27FC236}">
                <a16:creationId xmlns:a16="http://schemas.microsoft.com/office/drawing/2014/main" id="{1437A7C9-EC34-3270-AEB8-86C0119D9C02}"/>
              </a:ext>
            </a:extLst>
          </p:cNvPr>
          <p:cNvGrpSpPr/>
          <p:nvPr/>
        </p:nvGrpSpPr>
        <p:grpSpPr>
          <a:xfrm>
            <a:off x="511312" y="370110"/>
            <a:ext cx="17170844" cy="649065"/>
            <a:chOff x="0" y="0"/>
            <a:chExt cx="22894459" cy="865420"/>
          </a:xfrm>
        </p:grpSpPr>
        <p:grpSp>
          <p:nvGrpSpPr>
            <p:cNvPr id="37" name="Group 36">
              <a:extLst>
                <a:ext uri="{FF2B5EF4-FFF2-40B4-BE49-F238E27FC236}">
                  <a16:creationId xmlns:a16="http://schemas.microsoft.com/office/drawing/2014/main" id="{5BDDDFA7-3888-2B1D-E03C-9AFDE0EB7C23}"/>
                </a:ext>
              </a:extLst>
            </p:cNvPr>
            <p:cNvGrpSpPr/>
            <p:nvPr/>
          </p:nvGrpSpPr>
          <p:grpSpPr>
            <a:xfrm>
              <a:off x="0" y="0"/>
              <a:ext cx="22894459" cy="865420"/>
              <a:chOff x="0" y="0"/>
              <a:chExt cx="4522362" cy="170947"/>
            </a:xfrm>
          </p:grpSpPr>
          <p:sp>
            <p:nvSpPr>
              <p:cNvPr id="40" name="Freeform 16">
                <a:extLst>
                  <a:ext uri="{FF2B5EF4-FFF2-40B4-BE49-F238E27FC236}">
                    <a16:creationId xmlns:a16="http://schemas.microsoft.com/office/drawing/2014/main" id="{10362899-5569-87F2-4051-61B1CEFFE4DC}"/>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41" name="TextBox 17">
                <a:extLst>
                  <a:ext uri="{FF2B5EF4-FFF2-40B4-BE49-F238E27FC236}">
                    <a16:creationId xmlns:a16="http://schemas.microsoft.com/office/drawing/2014/main" id="{E6411C74-37EE-BC6D-FC6D-302CEBF3A11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SVN-HC Green Grove" panose="02000000000000000000" pitchFamily="50" charset="0"/>
                </a:endParaRPr>
              </a:p>
            </p:txBody>
          </p:sp>
        </p:grpSp>
        <p:sp>
          <p:nvSpPr>
            <p:cNvPr id="38" name="TextBox 37">
              <a:extLst>
                <a:ext uri="{FF2B5EF4-FFF2-40B4-BE49-F238E27FC236}">
                  <a16:creationId xmlns:a16="http://schemas.microsoft.com/office/drawing/2014/main" id="{79FEC2C2-4A0F-CD77-4908-BEEA1CCD472E}"/>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39" name="TextBox 38">
              <a:extLst>
                <a:ext uri="{FF2B5EF4-FFF2-40B4-BE49-F238E27FC236}">
                  <a16:creationId xmlns:a16="http://schemas.microsoft.com/office/drawing/2014/main" id="{92EBAB74-32A3-3EE9-CBB2-E862B7456652}"/>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right)">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left)">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0C9D8"/>
        </a:solidFill>
        <a:effectLst/>
      </p:bgPr>
    </p:bg>
    <p:spTree>
      <p:nvGrpSpPr>
        <p:cNvPr id="1" name=""/>
        <p:cNvGrpSpPr/>
        <p:nvPr/>
      </p:nvGrpSpPr>
      <p:grpSpPr>
        <a:xfrm>
          <a:off x="0" y="0"/>
          <a:ext cx="0" cy="0"/>
          <a:chOff x="0" y="0"/>
          <a:chExt cx="0" cy="0"/>
        </a:xfrm>
      </p:grpSpPr>
      <p:grpSp>
        <p:nvGrpSpPr>
          <p:cNvPr id="2" name="Group 2"/>
          <p:cNvGrpSpPr/>
          <p:nvPr/>
        </p:nvGrpSpPr>
        <p:grpSpPr>
          <a:xfrm>
            <a:off x="449144" y="5143500"/>
            <a:ext cx="4584323" cy="458432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alpha val="77647"/>
              </a:srgbClr>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4060"/>
                </a:lnSpc>
              </a:pPr>
              <a:r>
                <a:rPr lang="en-US" sz="2900">
                  <a:solidFill>
                    <a:srgbClr val="454B85">
                      <a:alpha val="77647"/>
                    </a:srgbClr>
                  </a:solidFill>
                  <a:latin typeface="Roboto Condensed Bold"/>
                </a:rPr>
                <a:t> Nhóm 1:</a:t>
              </a:r>
              <a:r>
                <a:rPr lang="en-US" sz="2900">
                  <a:solidFill>
                    <a:srgbClr val="454B85">
                      <a:alpha val="77647"/>
                    </a:srgbClr>
                  </a:solidFill>
                  <a:latin typeface="Roboto Condensed"/>
                </a:rPr>
                <a:t> Tóm tắt truyện theo mẫu sơ đồ ở Phiếu học tập số 2.</a:t>
              </a:r>
            </a:p>
          </p:txBody>
        </p:sp>
      </p:grpSp>
      <p:grpSp>
        <p:nvGrpSpPr>
          <p:cNvPr id="5" name="Group 5"/>
          <p:cNvGrpSpPr/>
          <p:nvPr/>
        </p:nvGrpSpPr>
        <p:grpSpPr>
          <a:xfrm>
            <a:off x="4772571" y="5143500"/>
            <a:ext cx="4528129" cy="452812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alpha val="77647"/>
              </a:srgbClr>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4060"/>
                </a:lnSpc>
              </a:pPr>
              <a:r>
                <a:rPr lang="en-US" sz="2900" dirty="0" err="1">
                  <a:solidFill>
                    <a:srgbClr val="454B85">
                      <a:alpha val="77647"/>
                    </a:srgbClr>
                  </a:solidFill>
                  <a:latin typeface="Roboto Condensed Bold"/>
                </a:rPr>
                <a:t>Nhóm</a:t>
              </a:r>
              <a:r>
                <a:rPr lang="en-US" sz="2900" dirty="0">
                  <a:solidFill>
                    <a:srgbClr val="454B85">
                      <a:alpha val="77647"/>
                    </a:srgbClr>
                  </a:solidFill>
                  <a:latin typeface="Roboto Condensed Bold"/>
                </a:rPr>
                <a:t> 2:</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Tìm</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hiểu</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về</a:t>
              </a:r>
              <a:r>
                <a:rPr lang="en-US" sz="2900" dirty="0">
                  <a:solidFill>
                    <a:srgbClr val="454B85">
                      <a:alpha val="77647"/>
                    </a:srgbClr>
                  </a:solidFill>
                  <a:latin typeface="Roboto Condensed"/>
                </a:rPr>
                <a:t> 2 </a:t>
              </a:r>
              <a:r>
                <a:rPr lang="en-US" sz="2900" dirty="0" err="1">
                  <a:solidFill>
                    <a:srgbClr val="454B85">
                      <a:alpha val="77647"/>
                    </a:srgbClr>
                  </a:solidFill>
                  <a:latin typeface="Roboto Condensed"/>
                </a:rPr>
                <a:t>nhân</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vật</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ở</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thời</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điểm</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khi</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mới</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gặp</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nhau</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Phiếu</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học</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tập</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số</a:t>
              </a:r>
              <a:r>
                <a:rPr lang="en-US" sz="2900" dirty="0">
                  <a:solidFill>
                    <a:srgbClr val="454B85">
                      <a:alpha val="77647"/>
                    </a:srgbClr>
                  </a:solidFill>
                  <a:latin typeface="Roboto Condensed"/>
                </a:rPr>
                <a:t> 11)</a:t>
              </a:r>
            </a:p>
          </p:txBody>
        </p:sp>
      </p:grpSp>
      <p:grpSp>
        <p:nvGrpSpPr>
          <p:cNvPr id="8" name="Group 8"/>
          <p:cNvGrpSpPr/>
          <p:nvPr/>
        </p:nvGrpSpPr>
        <p:grpSpPr>
          <a:xfrm>
            <a:off x="9105971" y="5019549"/>
            <a:ext cx="4507925" cy="4594312"/>
            <a:chOff x="4558" y="-21278"/>
            <a:chExt cx="773851" cy="788681"/>
          </a:xfrm>
        </p:grpSpPr>
        <p:sp>
          <p:nvSpPr>
            <p:cNvPr id="9" name="Freeform 9"/>
            <p:cNvSpPr/>
            <p:nvPr/>
          </p:nvSpPr>
          <p:spPr>
            <a:xfrm>
              <a:off x="4558" y="-21278"/>
              <a:ext cx="773851" cy="788681"/>
            </a:xfrm>
            <a:prstGeom prst="ellipse">
              <a:avLst/>
            </a:prstGeom>
            <a:solidFill>
              <a:srgbClr val="FFFFFF">
                <a:alpha val="77647"/>
              </a:srgbClr>
            </a:solidFill>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4060"/>
                </a:lnSpc>
              </a:pPr>
              <a:r>
                <a:rPr lang="en-US" sz="2900" dirty="0" err="1">
                  <a:solidFill>
                    <a:srgbClr val="454B85">
                      <a:alpha val="77647"/>
                    </a:srgbClr>
                  </a:solidFill>
                  <a:latin typeface="Roboto Condensed Bold"/>
                </a:rPr>
                <a:t>Nhóm</a:t>
              </a:r>
              <a:r>
                <a:rPr lang="en-US" sz="2900" dirty="0">
                  <a:solidFill>
                    <a:srgbClr val="454B85">
                      <a:alpha val="77647"/>
                    </a:srgbClr>
                  </a:solidFill>
                  <a:latin typeface="Roboto Condensed Bold"/>
                </a:rPr>
                <a:t> 3:</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Tìm</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hiểu</a:t>
              </a:r>
              <a:r>
                <a:rPr lang="en-US" sz="2900" dirty="0">
                  <a:solidFill>
                    <a:srgbClr val="454B85">
                      <a:alpha val="77647"/>
                    </a:srgbClr>
                  </a:solidFill>
                  <a:latin typeface="Roboto Condensed"/>
                </a:rPr>
                <a:t> 2 </a:t>
              </a:r>
              <a:r>
                <a:rPr lang="en-US" sz="2900" dirty="0" err="1">
                  <a:solidFill>
                    <a:srgbClr val="454B85">
                      <a:alpha val="77647"/>
                    </a:srgbClr>
                  </a:solidFill>
                  <a:latin typeface="Roboto Condensed"/>
                </a:rPr>
                <a:t>nhân</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vật</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khi</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hai</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bạn</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lên</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thăm</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ngôi</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nhà</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trên</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cây</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Phiếu</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học</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tập</a:t>
              </a:r>
              <a:r>
                <a:rPr lang="en-US" sz="2900" dirty="0">
                  <a:solidFill>
                    <a:srgbClr val="454B85">
                      <a:alpha val="77647"/>
                    </a:srgbClr>
                  </a:solidFill>
                  <a:latin typeface="Roboto Condensed"/>
                </a:rPr>
                <a:t> 12).</a:t>
              </a:r>
            </a:p>
          </p:txBody>
        </p:sp>
      </p:grpSp>
      <p:grpSp>
        <p:nvGrpSpPr>
          <p:cNvPr id="11" name="Group 11"/>
          <p:cNvGrpSpPr/>
          <p:nvPr/>
        </p:nvGrpSpPr>
        <p:grpSpPr>
          <a:xfrm>
            <a:off x="13241586" y="5143500"/>
            <a:ext cx="4631363" cy="4652120"/>
            <a:chOff x="-6261" y="0"/>
            <a:chExt cx="850658" cy="854471"/>
          </a:xfrm>
        </p:grpSpPr>
        <p:sp>
          <p:nvSpPr>
            <p:cNvPr id="12" name="Freeform 12"/>
            <p:cNvSpPr/>
            <p:nvPr/>
          </p:nvSpPr>
          <p:spPr>
            <a:xfrm>
              <a:off x="-6261" y="0"/>
              <a:ext cx="850658" cy="854471"/>
            </a:xfrm>
            <a:custGeom>
              <a:avLst/>
              <a:gdLst/>
              <a:ahLst/>
              <a:cxnLst/>
              <a:rect l="l" t="t" r="r" b="b"/>
              <a:pathLst>
                <a:path w="850658" h="854471">
                  <a:moveTo>
                    <a:pt x="425329" y="0"/>
                  </a:moveTo>
                  <a:lnTo>
                    <a:pt x="425329" y="0"/>
                  </a:lnTo>
                  <a:cubicBezTo>
                    <a:pt x="660539" y="1052"/>
                    <a:pt x="850658" y="192023"/>
                    <a:pt x="850658" y="427236"/>
                  </a:cubicBezTo>
                  <a:cubicBezTo>
                    <a:pt x="850658" y="662448"/>
                    <a:pt x="660539" y="853419"/>
                    <a:pt x="425329" y="854471"/>
                  </a:cubicBezTo>
                  <a:cubicBezTo>
                    <a:pt x="190119" y="853419"/>
                    <a:pt x="0" y="662448"/>
                    <a:pt x="0" y="427236"/>
                  </a:cubicBezTo>
                  <a:cubicBezTo>
                    <a:pt x="0" y="192023"/>
                    <a:pt x="190119" y="1052"/>
                    <a:pt x="425329" y="0"/>
                  </a:cubicBezTo>
                  <a:close/>
                </a:path>
              </a:pathLst>
            </a:custGeom>
            <a:solidFill>
              <a:srgbClr val="FFFFFF">
                <a:alpha val="77647"/>
              </a:srgbClr>
            </a:solidFill>
          </p:spPr>
        </p:sp>
        <p:sp>
          <p:nvSpPr>
            <p:cNvPr id="13" name="TextBox 13"/>
            <p:cNvSpPr txBox="1"/>
            <p:nvPr/>
          </p:nvSpPr>
          <p:spPr>
            <a:xfrm>
              <a:off x="98796" y="51556"/>
              <a:ext cx="660400" cy="727075"/>
            </a:xfrm>
            <a:prstGeom prst="rect">
              <a:avLst/>
            </a:prstGeom>
          </p:spPr>
          <p:txBody>
            <a:bodyPr lIns="50800" tIns="50800" rIns="50800" bIns="50800" rtlCol="0" anchor="ctr"/>
            <a:lstStyle/>
            <a:p>
              <a:pPr algn="ctr">
                <a:lnSpc>
                  <a:spcPts val="4060"/>
                </a:lnSpc>
              </a:pPr>
              <a:r>
                <a:rPr lang="en-US" sz="2900" dirty="0" err="1">
                  <a:solidFill>
                    <a:srgbClr val="454B85">
                      <a:alpha val="77647"/>
                    </a:srgbClr>
                  </a:solidFill>
                  <a:latin typeface="Roboto Condensed Bold"/>
                </a:rPr>
                <a:t>Nhóm</a:t>
              </a:r>
              <a:r>
                <a:rPr lang="en-US" sz="2900" dirty="0">
                  <a:solidFill>
                    <a:srgbClr val="454B85">
                      <a:alpha val="77647"/>
                    </a:srgbClr>
                  </a:solidFill>
                  <a:latin typeface="Roboto Condensed Bold"/>
                </a:rPr>
                <a:t> 4:</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Tìm</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hiểu</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về</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nghệ</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thuật</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xây</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dựng</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tính</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cách</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nhân</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vật</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đề</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tài</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chủ</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đề</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bài</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học</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ứng</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xử</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gợi</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ra</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từ</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câu</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chuyện</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Phiếu</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học</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tập</a:t>
              </a:r>
              <a:r>
                <a:rPr lang="en-US" sz="2900" dirty="0">
                  <a:solidFill>
                    <a:srgbClr val="454B85">
                      <a:alpha val="77647"/>
                    </a:srgbClr>
                  </a:solidFill>
                  <a:latin typeface="Roboto Condensed"/>
                </a:rPr>
                <a:t> </a:t>
              </a:r>
              <a:r>
                <a:rPr lang="en-US" sz="2900" dirty="0" err="1">
                  <a:solidFill>
                    <a:srgbClr val="454B85">
                      <a:alpha val="77647"/>
                    </a:srgbClr>
                  </a:solidFill>
                  <a:latin typeface="Roboto Condensed"/>
                </a:rPr>
                <a:t>số</a:t>
              </a:r>
              <a:r>
                <a:rPr lang="en-US" sz="2900" dirty="0">
                  <a:solidFill>
                    <a:srgbClr val="454B85">
                      <a:alpha val="77647"/>
                    </a:srgbClr>
                  </a:solidFill>
                  <a:latin typeface="Roboto Condensed"/>
                </a:rPr>
                <a:t> 13)</a:t>
              </a:r>
            </a:p>
          </p:txBody>
        </p:sp>
      </p:grpSp>
      <p:sp>
        <p:nvSpPr>
          <p:cNvPr id="14" name="TextBox 14"/>
          <p:cNvSpPr txBox="1"/>
          <p:nvPr/>
        </p:nvSpPr>
        <p:spPr>
          <a:xfrm>
            <a:off x="1152568" y="3047823"/>
            <a:ext cx="15098256" cy="1764727"/>
          </a:xfrm>
          <a:prstGeom prst="rect">
            <a:avLst/>
          </a:prstGeom>
        </p:spPr>
        <p:txBody>
          <a:bodyPr lIns="0" tIns="0" rIns="0" bIns="0" rtlCol="0" anchor="t">
            <a:spAutoFit/>
          </a:bodyPr>
          <a:lstStyle/>
          <a:p>
            <a:pPr algn="just">
              <a:lnSpc>
                <a:spcPts val="4670"/>
              </a:lnSpc>
            </a:pPr>
            <a:r>
              <a:rPr lang="en-US" sz="3408" spc="74" dirty="0" err="1">
                <a:solidFill>
                  <a:srgbClr val="454B85"/>
                </a:solidFill>
                <a:latin typeface="Roboto Condensed Bold"/>
              </a:rPr>
              <a:t>Yêu</a:t>
            </a:r>
            <a:r>
              <a:rPr lang="en-US" sz="3408" spc="74" dirty="0">
                <a:solidFill>
                  <a:srgbClr val="454B85"/>
                </a:solidFill>
                <a:latin typeface="Roboto Condensed Bold"/>
              </a:rPr>
              <a:t> </a:t>
            </a:r>
            <a:r>
              <a:rPr lang="en-US" sz="3408" spc="74" dirty="0" err="1">
                <a:solidFill>
                  <a:srgbClr val="454B85"/>
                </a:solidFill>
                <a:latin typeface="Roboto Condensed Bold"/>
              </a:rPr>
              <a:t>cầu</a:t>
            </a:r>
            <a:r>
              <a:rPr lang="en-US" sz="3408" spc="74" dirty="0">
                <a:solidFill>
                  <a:srgbClr val="454B85"/>
                </a:solidFill>
                <a:latin typeface="Roboto Condensed"/>
              </a:rPr>
              <a:t>: GV </a:t>
            </a:r>
            <a:r>
              <a:rPr lang="en-US" sz="3408" spc="74" dirty="0" err="1">
                <a:solidFill>
                  <a:srgbClr val="454B85"/>
                </a:solidFill>
                <a:latin typeface="Roboto Condensed"/>
              </a:rPr>
              <a:t>giao</a:t>
            </a:r>
            <a:r>
              <a:rPr lang="en-US" sz="3408" spc="74" dirty="0">
                <a:solidFill>
                  <a:srgbClr val="454B85"/>
                </a:solidFill>
                <a:latin typeface="Roboto Condensed"/>
              </a:rPr>
              <a:t> </a:t>
            </a:r>
            <a:r>
              <a:rPr lang="en-US" sz="3408" spc="74" dirty="0" err="1">
                <a:solidFill>
                  <a:srgbClr val="454B85"/>
                </a:solidFill>
                <a:latin typeface="Roboto Condensed"/>
              </a:rPr>
              <a:t>nhiệm</a:t>
            </a:r>
            <a:r>
              <a:rPr lang="en-US" sz="3408" spc="74" dirty="0">
                <a:solidFill>
                  <a:srgbClr val="454B85"/>
                </a:solidFill>
                <a:latin typeface="Roboto Condensed"/>
              </a:rPr>
              <a:t> </a:t>
            </a:r>
            <a:r>
              <a:rPr lang="en-US" sz="3408" spc="74" dirty="0" err="1">
                <a:solidFill>
                  <a:srgbClr val="454B85"/>
                </a:solidFill>
                <a:latin typeface="Roboto Condensed"/>
              </a:rPr>
              <a:t>vụ</a:t>
            </a:r>
            <a:r>
              <a:rPr lang="en-US" sz="3408" spc="74" dirty="0">
                <a:solidFill>
                  <a:srgbClr val="454B85"/>
                </a:solidFill>
                <a:latin typeface="Roboto Condensed"/>
              </a:rPr>
              <a:t> </a:t>
            </a:r>
            <a:r>
              <a:rPr lang="en-US" sz="3408" spc="74" dirty="0" err="1">
                <a:solidFill>
                  <a:srgbClr val="454B85"/>
                </a:solidFill>
                <a:latin typeface="Roboto Condensed"/>
              </a:rPr>
              <a:t>học</a:t>
            </a:r>
            <a:r>
              <a:rPr lang="en-US" sz="3408" spc="74" dirty="0">
                <a:solidFill>
                  <a:srgbClr val="454B85"/>
                </a:solidFill>
                <a:latin typeface="Roboto Condensed"/>
              </a:rPr>
              <a:t> </a:t>
            </a:r>
            <a:r>
              <a:rPr lang="en-US" sz="3408" spc="74" dirty="0" err="1">
                <a:solidFill>
                  <a:srgbClr val="454B85"/>
                </a:solidFill>
                <a:latin typeface="Roboto Condensed"/>
              </a:rPr>
              <a:t>tập</a:t>
            </a:r>
            <a:r>
              <a:rPr lang="en-US" sz="3408" spc="74" dirty="0">
                <a:solidFill>
                  <a:srgbClr val="454B85"/>
                </a:solidFill>
                <a:latin typeface="Roboto Condensed"/>
              </a:rPr>
              <a:t> ở </a:t>
            </a:r>
            <a:r>
              <a:rPr lang="en-US" sz="3408" spc="74" dirty="0" err="1">
                <a:solidFill>
                  <a:srgbClr val="454B85"/>
                </a:solidFill>
                <a:latin typeface="Roboto Condensed"/>
              </a:rPr>
              <a:t>nhà</a:t>
            </a:r>
            <a:r>
              <a:rPr lang="en-US" sz="3408" spc="74" dirty="0">
                <a:solidFill>
                  <a:srgbClr val="454B85"/>
                </a:solidFill>
                <a:latin typeface="Roboto Condensed"/>
              </a:rPr>
              <a:t> </a:t>
            </a:r>
            <a:r>
              <a:rPr lang="en-US" sz="3408" spc="74" dirty="0" err="1">
                <a:solidFill>
                  <a:srgbClr val="454B85"/>
                </a:solidFill>
                <a:latin typeface="Roboto Condensed"/>
              </a:rPr>
              <a:t>trước</a:t>
            </a:r>
            <a:r>
              <a:rPr lang="en-US" sz="3408" spc="74" dirty="0">
                <a:solidFill>
                  <a:srgbClr val="454B85"/>
                </a:solidFill>
                <a:latin typeface="Roboto Condensed"/>
              </a:rPr>
              <a:t> </a:t>
            </a:r>
            <a:r>
              <a:rPr lang="en-US" sz="3408" spc="74" dirty="0" err="1">
                <a:solidFill>
                  <a:srgbClr val="454B85"/>
                </a:solidFill>
                <a:latin typeface="Roboto Condensed"/>
              </a:rPr>
              <a:t>khi</a:t>
            </a:r>
            <a:r>
              <a:rPr lang="en-US" sz="3408" spc="74" dirty="0">
                <a:solidFill>
                  <a:srgbClr val="454B85"/>
                </a:solidFill>
                <a:latin typeface="Roboto Condensed"/>
              </a:rPr>
              <a:t> </a:t>
            </a:r>
            <a:r>
              <a:rPr lang="en-US" sz="3408" spc="74" dirty="0" err="1">
                <a:solidFill>
                  <a:srgbClr val="454B85"/>
                </a:solidFill>
                <a:latin typeface="Roboto Condensed"/>
              </a:rPr>
              <a:t>học</a:t>
            </a:r>
            <a:r>
              <a:rPr lang="en-US" sz="3408" spc="74" dirty="0">
                <a:solidFill>
                  <a:srgbClr val="454B85"/>
                </a:solidFill>
                <a:latin typeface="Roboto Condensed"/>
              </a:rPr>
              <a:t> </a:t>
            </a:r>
            <a:r>
              <a:rPr lang="en-US" sz="3408" spc="74" dirty="0" err="1">
                <a:solidFill>
                  <a:srgbClr val="454B85"/>
                </a:solidFill>
                <a:latin typeface="Roboto Condensed"/>
              </a:rPr>
              <a:t>văn</a:t>
            </a:r>
            <a:r>
              <a:rPr lang="en-US" sz="3408" spc="74" dirty="0">
                <a:solidFill>
                  <a:srgbClr val="454B85"/>
                </a:solidFill>
                <a:latin typeface="Roboto Condensed"/>
              </a:rPr>
              <a:t> </a:t>
            </a:r>
            <a:r>
              <a:rPr lang="en-US" sz="3408" spc="74" dirty="0" err="1">
                <a:solidFill>
                  <a:srgbClr val="454B85"/>
                </a:solidFill>
                <a:latin typeface="Roboto Condensed"/>
              </a:rPr>
              <a:t>bản</a:t>
            </a:r>
            <a:r>
              <a:rPr lang="en-US" sz="3408" spc="74" dirty="0">
                <a:solidFill>
                  <a:srgbClr val="454B85"/>
                </a:solidFill>
                <a:latin typeface="Roboto Condensed"/>
              </a:rPr>
              <a:t> </a:t>
            </a:r>
            <a:r>
              <a:rPr lang="en-US" sz="3408" spc="74" dirty="0" err="1">
                <a:solidFill>
                  <a:srgbClr val="454B85"/>
                </a:solidFill>
                <a:latin typeface="Roboto Condensed Bold"/>
              </a:rPr>
              <a:t>Ngôi</a:t>
            </a:r>
            <a:r>
              <a:rPr lang="en-US" sz="3408" spc="74" dirty="0">
                <a:solidFill>
                  <a:srgbClr val="454B85"/>
                </a:solidFill>
                <a:latin typeface="Roboto Condensed Bold"/>
              </a:rPr>
              <a:t> </a:t>
            </a:r>
            <a:r>
              <a:rPr lang="en-US" sz="3408" spc="74" dirty="0" err="1">
                <a:solidFill>
                  <a:srgbClr val="454B85"/>
                </a:solidFill>
                <a:latin typeface="Roboto Condensed Bold"/>
              </a:rPr>
              <a:t>nhà</a:t>
            </a:r>
            <a:r>
              <a:rPr lang="en-US" sz="3408" spc="74" dirty="0">
                <a:solidFill>
                  <a:srgbClr val="454B85"/>
                </a:solidFill>
                <a:latin typeface="Roboto Condensed Bold"/>
              </a:rPr>
              <a:t> </a:t>
            </a:r>
            <a:r>
              <a:rPr lang="en-US" sz="3408" spc="74" dirty="0" err="1">
                <a:solidFill>
                  <a:srgbClr val="454B85"/>
                </a:solidFill>
                <a:latin typeface="Roboto Condensed Bold"/>
              </a:rPr>
              <a:t>trên</a:t>
            </a:r>
            <a:r>
              <a:rPr lang="en-US" sz="3408" spc="74" dirty="0">
                <a:solidFill>
                  <a:srgbClr val="454B85"/>
                </a:solidFill>
                <a:latin typeface="Roboto Condensed Bold"/>
              </a:rPr>
              <a:t> </a:t>
            </a:r>
            <a:r>
              <a:rPr lang="en-US" sz="3408" spc="74" dirty="0" err="1">
                <a:solidFill>
                  <a:srgbClr val="454B85"/>
                </a:solidFill>
                <a:latin typeface="Roboto Condensed Bold"/>
              </a:rPr>
              <a:t>cây</a:t>
            </a:r>
            <a:r>
              <a:rPr lang="en-US" sz="3408" spc="74" dirty="0">
                <a:solidFill>
                  <a:srgbClr val="454B85"/>
                </a:solidFill>
                <a:latin typeface="Roboto Condensed"/>
              </a:rPr>
              <a:t>.</a:t>
            </a:r>
          </a:p>
          <a:p>
            <a:pPr algn="just">
              <a:lnSpc>
                <a:spcPts val="4670"/>
              </a:lnSpc>
              <a:spcBef>
                <a:spcPct val="0"/>
              </a:spcBef>
            </a:pPr>
            <a:r>
              <a:rPr lang="en-US" sz="3408" spc="74" dirty="0" err="1">
                <a:solidFill>
                  <a:srgbClr val="454B85"/>
                </a:solidFill>
                <a:latin typeface="Roboto Condensed"/>
              </a:rPr>
              <a:t>Lớp</a:t>
            </a:r>
            <a:r>
              <a:rPr lang="en-US" sz="3408" spc="74" dirty="0">
                <a:solidFill>
                  <a:srgbClr val="454B85"/>
                </a:solidFill>
                <a:latin typeface="Roboto Condensed"/>
              </a:rPr>
              <a:t> </a:t>
            </a:r>
            <a:r>
              <a:rPr lang="en-US" sz="3408" spc="74" dirty="0" err="1">
                <a:solidFill>
                  <a:srgbClr val="454B85"/>
                </a:solidFill>
                <a:latin typeface="Roboto Condensed"/>
              </a:rPr>
              <a:t>học</a:t>
            </a:r>
            <a:r>
              <a:rPr lang="en-US" sz="3408" spc="74" dirty="0">
                <a:solidFill>
                  <a:srgbClr val="454B85"/>
                </a:solidFill>
                <a:latin typeface="Roboto Condensed"/>
              </a:rPr>
              <a:t> chia </a:t>
            </a:r>
            <a:r>
              <a:rPr lang="en-US" sz="3408" spc="74" dirty="0" err="1">
                <a:solidFill>
                  <a:srgbClr val="454B85"/>
                </a:solidFill>
                <a:latin typeface="Roboto Condensed"/>
              </a:rPr>
              <a:t>thành</a:t>
            </a:r>
            <a:r>
              <a:rPr lang="en-US" sz="3408" spc="74" dirty="0">
                <a:solidFill>
                  <a:srgbClr val="454B85"/>
                </a:solidFill>
                <a:latin typeface="Roboto Condensed"/>
              </a:rPr>
              <a:t> 4 </a:t>
            </a:r>
            <a:r>
              <a:rPr lang="en-US" sz="3408" spc="74" dirty="0" err="1">
                <a:solidFill>
                  <a:srgbClr val="454B85"/>
                </a:solidFill>
                <a:latin typeface="Roboto Condensed"/>
              </a:rPr>
              <a:t>nhóm</a:t>
            </a:r>
            <a:r>
              <a:rPr lang="en-US" sz="3408" spc="74" dirty="0">
                <a:solidFill>
                  <a:srgbClr val="454B85"/>
                </a:solidFill>
                <a:latin typeface="Roboto Condensed"/>
              </a:rPr>
              <a:t>, </a:t>
            </a:r>
            <a:r>
              <a:rPr lang="en-US" sz="3408" spc="74" dirty="0" err="1">
                <a:solidFill>
                  <a:srgbClr val="454B85"/>
                </a:solidFill>
                <a:latin typeface="Roboto Condensed"/>
              </a:rPr>
              <a:t>khám</a:t>
            </a:r>
            <a:r>
              <a:rPr lang="en-US" sz="3408" spc="74" dirty="0">
                <a:solidFill>
                  <a:srgbClr val="454B85"/>
                </a:solidFill>
                <a:latin typeface="Roboto Condensed"/>
              </a:rPr>
              <a:t> </a:t>
            </a:r>
            <a:r>
              <a:rPr lang="en-US" sz="3408" spc="74" dirty="0" err="1">
                <a:solidFill>
                  <a:srgbClr val="454B85"/>
                </a:solidFill>
                <a:latin typeface="Roboto Condensed"/>
              </a:rPr>
              <a:t>phá</a:t>
            </a:r>
            <a:r>
              <a:rPr lang="en-US" sz="3408" spc="74" dirty="0">
                <a:solidFill>
                  <a:srgbClr val="454B85"/>
                </a:solidFill>
                <a:latin typeface="Roboto Condensed"/>
              </a:rPr>
              <a:t> </a:t>
            </a:r>
            <a:r>
              <a:rPr lang="en-US" sz="3408" spc="74" dirty="0" err="1">
                <a:solidFill>
                  <a:srgbClr val="454B85"/>
                </a:solidFill>
                <a:latin typeface="Roboto Condensed"/>
              </a:rPr>
              <a:t>văn</a:t>
            </a:r>
            <a:r>
              <a:rPr lang="en-US" sz="3408" spc="74" dirty="0">
                <a:solidFill>
                  <a:srgbClr val="454B85"/>
                </a:solidFill>
                <a:latin typeface="Roboto Condensed"/>
              </a:rPr>
              <a:t> </a:t>
            </a:r>
            <a:r>
              <a:rPr lang="en-US" sz="3408" spc="74" dirty="0" err="1">
                <a:solidFill>
                  <a:srgbClr val="454B85"/>
                </a:solidFill>
                <a:latin typeface="Roboto Condensed"/>
              </a:rPr>
              <a:t>bản</a:t>
            </a:r>
            <a:r>
              <a:rPr lang="en-US" sz="3408" spc="74" dirty="0">
                <a:solidFill>
                  <a:srgbClr val="454B85"/>
                </a:solidFill>
                <a:latin typeface="Roboto Condensed"/>
              </a:rPr>
              <a:t> </a:t>
            </a:r>
            <a:r>
              <a:rPr lang="en-US" sz="3408" spc="74" dirty="0" err="1">
                <a:solidFill>
                  <a:srgbClr val="454B85"/>
                </a:solidFill>
                <a:latin typeface="Roboto Condensed"/>
              </a:rPr>
              <a:t>theo</a:t>
            </a:r>
            <a:r>
              <a:rPr lang="en-US" sz="3408" spc="74" dirty="0">
                <a:solidFill>
                  <a:srgbClr val="454B85"/>
                </a:solidFill>
                <a:latin typeface="Roboto Condensed"/>
              </a:rPr>
              <a:t> </a:t>
            </a:r>
            <a:r>
              <a:rPr lang="en-US" sz="3408" spc="74" dirty="0" err="1">
                <a:solidFill>
                  <a:srgbClr val="454B85"/>
                </a:solidFill>
                <a:latin typeface="Roboto Condensed"/>
              </a:rPr>
              <a:t>hướng</a:t>
            </a:r>
            <a:r>
              <a:rPr lang="en-US" sz="3408" spc="74" dirty="0">
                <a:solidFill>
                  <a:srgbClr val="454B85"/>
                </a:solidFill>
                <a:latin typeface="Roboto Condensed"/>
              </a:rPr>
              <a:t> </a:t>
            </a:r>
            <a:r>
              <a:rPr lang="en-US" sz="3408" spc="74" dirty="0" err="1">
                <a:solidFill>
                  <a:srgbClr val="454B85"/>
                </a:solidFill>
                <a:latin typeface="Roboto Condensed"/>
              </a:rPr>
              <a:t>dẫn</a:t>
            </a:r>
            <a:r>
              <a:rPr lang="en-US" sz="3408" spc="74" dirty="0">
                <a:solidFill>
                  <a:srgbClr val="454B85"/>
                </a:solidFill>
                <a:latin typeface="Roboto Condensed"/>
              </a:rPr>
              <a:t> ở </a:t>
            </a:r>
            <a:r>
              <a:rPr lang="en-US" sz="3408" spc="74" dirty="0" err="1">
                <a:solidFill>
                  <a:srgbClr val="454B85"/>
                </a:solidFill>
                <a:latin typeface="Roboto Condensed"/>
              </a:rPr>
              <a:t>các</a:t>
            </a:r>
            <a:r>
              <a:rPr lang="en-US" sz="3408" spc="74" dirty="0">
                <a:solidFill>
                  <a:srgbClr val="454B85"/>
                </a:solidFill>
                <a:latin typeface="Roboto Condensed"/>
              </a:rPr>
              <a:t> </a:t>
            </a:r>
            <a:r>
              <a:rPr lang="en-US" sz="3408" spc="74" dirty="0" err="1">
                <a:solidFill>
                  <a:srgbClr val="454B85"/>
                </a:solidFill>
                <a:latin typeface="Roboto Condensed"/>
              </a:rPr>
              <a:t>phiếu</a:t>
            </a:r>
            <a:r>
              <a:rPr lang="en-US" sz="3408" spc="74" dirty="0">
                <a:solidFill>
                  <a:srgbClr val="454B85"/>
                </a:solidFill>
                <a:latin typeface="Roboto Condensed"/>
              </a:rPr>
              <a:t> </a:t>
            </a:r>
            <a:r>
              <a:rPr lang="en-US" sz="3408" spc="74" dirty="0" err="1">
                <a:solidFill>
                  <a:srgbClr val="454B85"/>
                </a:solidFill>
                <a:latin typeface="Roboto Condensed"/>
              </a:rPr>
              <a:t>học</a:t>
            </a:r>
            <a:r>
              <a:rPr lang="en-US" sz="3408" spc="74" dirty="0">
                <a:solidFill>
                  <a:srgbClr val="454B85"/>
                </a:solidFill>
                <a:latin typeface="Roboto Condensed"/>
              </a:rPr>
              <a:t> </a:t>
            </a:r>
            <a:r>
              <a:rPr lang="en-US" sz="3408" spc="74" dirty="0" err="1">
                <a:solidFill>
                  <a:srgbClr val="454B85"/>
                </a:solidFill>
                <a:latin typeface="Roboto Condensed"/>
              </a:rPr>
              <a:t>tập</a:t>
            </a:r>
            <a:r>
              <a:rPr lang="en-US" sz="3408" spc="74" dirty="0">
                <a:solidFill>
                  <a:srgbClr val="454B85"/>
                </a:solidFill>
                <a:latin typeface="Roboto Condensed"/>
              </a:rPr>
              <a:t> </a:t>
            </a:r>
            <a:r>
              <a:rPr lang="en-US" sz="3408" spc="74" dirty="0" err="1">
                <a:solidFill>
                  <a:srgbClr val="454B85"/>
                </a:solidFill>
                <a:latin typeface="Roboto Condensed"/>
              </a:rPr>
              <a:t>số</a:t>
            </a:r>
            <a:r>
              <a:rPr lang="en-US" sz="3408" spc="74" dirty="0">
                <a:solidFill>
                  <a:srgbClr val="454B85"/>
                </a:solidFill>
                <a:latin typeface="Roboto Condensed"/>
              </a:rPr>
              <a:t> 11, 12, 13.</a:t>
            </a:r>
          </a:p>
        </p:txBody>
      </p:sp>
      <p:sp>
        <p:nvSpPr>
          <p:cNvPr id="15" name="TextBox 15"/>
          <p:cNvSpPr txBox="1"/>
          <p:nvPr/>
        </p:nvSpPr>
        <p:spPr>
          <a:xfrm>
            <a:off x="878924" y="1379275"/>
            <a:ext cx="4508450" cy="1266629"/>
          </a:xfrm>
          <a:prstGeom prst="rect">
            <a:avLst/>
          </a:prstGeom>
        </p:spPr>
        <p:txBody>
          <a:bodyPr lIns="0" tIns="0" rIns="0" bIns="0" rtlCol="0" anchor="t">
            <a:spAutoFit/>
          </a:bodyPr>
          <a:lstStyle/>
          <a:p>
            <a:pPr algn="ctr">
              <a:lnSpc>
                <a:spcPts val="10168"/>
              </a:lnSpc>
              <a:spcBef>
                <a:spcPct val="0"/>
              </a:spcBef>
            </a:pPr>
            <a:r>
              <a:rPr lang="en-US" sz="7422" spc="163" dirty="0">
                <a:solidFill>
                  <a:schemeClr val="bg1"/>
                </a:solidFill>
                <a:latin typeface="SVN-HC Quotes Script" pitchFamily="50" charset="0"/>
              </a:rPr>
              <a:t>4. </a:t>
            </a:r>
            <a:r>
              <a:rPr lang="en-US" sz="7422" spc="163" dirty="0" err="1">
                <a:solidFill>
                  <a:schemeClr val="bg1"/>
                </a:solidFill>
                <a:latin typeface="SVN-HC Quotes Script" pitchFamily="50" charset="0"/>
              </a:rPr>
              <a:t>Vận</a:t>
            </a:r>
            <a:r>
              <a:rPr lang="en-US" sz="7422" spc="163" dirty="0">
                <a:solidFill>
                  <a:schemeClr val="bg1"/>
                </a:solidFill>
                <a:latin typeface="SVN-HC Quotes Script" pitchFamily="50" charset="0"/>
              </a:rPr>
              <a:t> </a:t>
            </a:r>
            <a:r>
              <a:rPr lang="en-US" sz="7422" spc="163" dirty="0" err="1">
                <a:solidFill>
                  <a:schemeClr val="bg1"/>
                </a:solidFill>
                <a:latin typeface="SVN-HC Quotes Script" pitchFamily="50" charset="0"/>
              </a:rPr>
              <a:t>dụng</a:t>
            </a:r>
            <a:endParaRPr lang="en-US" sz="7422" spc="163" dirty="0">
              <a:solidFill>
                <a:schemeClr val="bg1"/>
              </a:solidFill>
              <a:latin typeface="SVN-HC Quotes Script" pitchFamily="50" charset="0"/>
            </a:endParaRPr>
          </a:p>
        </p:txBody>
      </p:sp>
      <p:grpSp>
        <p:nvGrpSpPr>
          <p:cNvPr id="22" name="Group 21">
            <a:extLst>
              <a:ext uri="{FF2B5EF4-FFF2-40B4-BE49-F238E27FC236}">
                <a16:creationId xmlns:a16="http://schemas.microsoft.com/office/drawing/2014/main" id="{EE10472F-C19B-480A-8E38-32B6D3C86430}"/>
              </a:ext>
            </a:extLst>
          </p:cNvPr>
          <p:cNvGrpSpPr/>
          <p:nvPr/>
        </p:nvGrpSpPr>
        <p:grpSpPr>
          <a:xfrm>
            <a:off x="511312" y="370110"/>
            <a:ext cx="17170844" cy="649065"/>
            <a:chOff x="0" y="0"/>
            <a:chExt cx="22894459" cy="865420"/>
          </a:xfrm>
        </p:grpSpPr>
        <p:grpSp>
          <p:nvGrpSpPr>
            <p:cNvPr id="23" name="Group 22">
              <a:extLst>
                <a:ext uri="{FF2B5EF4-FFF2-40B4-BE49-F238E27FC236}">
                  <a16:creationId xmlns:a16="http://schemas.microsoft.com/office/drawing/2014/main" id="{1FEB0574-D77C-5678-EF79-1AE5EAD5439F}"/>
                </a:ext>
              </a:extLst>
            </p:cNvPr>
            <p:cNvGrpSpPr/>
            <p:nvPr/>
          </p:nvGrpSpPr>
          <p:grpSpPr>
            <a:xfrm>
              <a:off x="0" y="0"/>
              <a:ext cx="22894459" cy="865420"/>
              <a:chOff x="0" y="0"/>
              <a:chExt cx="4522362" cy="170947"/>
            </a:xfrm>
          </p:grpSpPr>
          <p:sp>
            <p:nvSpPr>
              <p:cNvPr id="26" name="Freeform 16">
                <a:extLst>
                  <a:ext uri="{FF2B5EF4-FFF2-40B4-BE49-F238E27FC236}">
                    <a16:creationId xmlns:a16="http://schemas.microsoft.com/office/drawing/2014/main" id="{11842265-AFDF-86B5-6284-E172C97BEDD0}"/>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27" name="TextBox 17">
                <a:extLst>
                  <a:ext uri="{FF2B5EF4-FFF2-40B4-BE49-F238E27FC236}">
                    <a16:creationId xmlns:a16="http://schemas.microsoft.com/office/drawing/2014/main" id="{693A5348-F259-FBB2-5D00-18D61591854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SVN-HC Green Grove" panose="02000000000000000000" pitchFamily="50" charset="0"/>
                </a:endParaRPr>
              </a:p>
            </p:txBody>
          </p:sp>
        </p:grpSp>
        <p:sp>
          <p:nvSpPr>
            <p:cNvPr id="24" name="TextBox 23">
              <a:extLst>
                <a:ext uri="{FF2B5EF4-FFF2-40B4-BE49-F238E27FC236}">
                  <a16:creationId xmlns:a16="http://schemas.microsoft.com/office/drawing/2014/main" id="{5CE6A86C-8EF9-17D3-B215-6B752F3D35F4}"/>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25" name="TextBox 24">
              <a:extLst>
                <a:ext uri="{FF2B5EF4-FFF2-40B4-BE49-F238E27FC236}">
                  <a16:creationId xmlns:a16="http://schemas.microsoft.com/office/drawing/2014/main" id="{DC2E7CEB-DE28-DDE6-33B1-E4A85EC9811F}"/>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0C9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685776" y="3949065"/>
            <a:ext cx="9243599" cy="70829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313087" flipH="1">
            <a:off x="245850" y="-81054"/>
            <a:ext cx="8892349" cy="11243200"/>
          </a:xfrm>
          <a:prstGeom prst="rect">
            <a:avLst/>
          </a:prstGeom>
        </p:spPr>
      </p:pic>
      <p:pic>
        <p:nvPicPr>
          <p:cNvPr id="4" name="Picture 4"/>
          <p:cNvPicPr>
            <a:picLocks noChangeAspect="1"/>
          </p:cNvPicPr>
          <p:nvPr/>
        </p:nvPicPr>
        <p:blipFill>
          <a:blip r:embed="rId5"/>
          <a:srcRect/>
          <a:stretch>
            <a:fillRect/>
          </a:stretch>
        </p:blipFill>
        <p:spPr>
          <a:xfrm rot="-1109171">
            <a:off x="12309022" y="-1796731"/>
            <a:ext cx="8891619" cy="11491592"/>
          </a:xfrm>
          <a:prstGeom prst="rect">
            <a:avLst/>
          </a:prstGeom>
        </p:spPr>
      </p:pic>
      <p:grpSp>
        <p:nvGrpSpPr>
          <p:cNvPr id="5" name="Group 5"/>
          <p:cNvGrpSpPr/>
          <p:nvPr/>
        </p:nvGrpSpPr>
        <p:grpSpPr>
          <a:xfrm rot="-1197254">
            <a:off x="9589786" y="143310"/>
            <a:ext cx="3627623" cy="3395041"/>
            <a:chOff x="0" y="0"/>
            <a:chExt cx="4836831" cy="4526722"/>
          </a:xfrm>
        </p:grpSpPr>
        <p:pic>
          <p:nvPicPr>
            <p:cNvPr id="6" name="Picture 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58637" flipH="1">
              <a:off x="493885" y="649161"/>
              <a:ext cx="3849060" cy="322839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152239">
              <a:off x="2507591" y="2333138"/>
              <a:ext cx="1396065" cy="1116852"/>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45792" flipH="1">
              <a:off x="2718507" y="2603190"/>
              <a:ext cx="1090505" cy="604735"/>
            </a:xfrm>
            <a:prstGeom prst="rect">
              <a:avLst/>
            </a:prstGeom>
          </p:spPr>
        </p:pic>
      </p:grpSp>
      <p:graphicFrame>
        <p:nvGraphicFramePr>
          <p:cNvPr id="9" name="Table 9"/>
          <p:cNvGraphicFramePr>
            <a:graphicFrameLocks noGrp="1"/>
          </p:cNvGraphicFramePr>
          <p:nvPr>
            <p:extLst>
              <p:ext uri="{D42A27DB-BD31-4B8C-83A1-F6EECF244321}">
                <p14:modId xmlns:p14="http://schemas.microsoft.com/office/powerpoint/2010/main" val="1899936119"/>
              </p:ext>
            </p:extLst>
          </p:nvPr>
        </p:nvGraphicFramePr>
        <p:xfrm>
          <a:off x="10220619" y="2802373"/>
          <a:ext cx="7624272" cy="6991349"/>
        </p:xfrm>
        <a:graphic>
          <a:graphicData uri="http://schemas.openxmlformats.org/drawingml/2006/table">
            <a:tbl>
              <a:tblPr/>
              <a:tblGrid>
                <a:gridCol w="4857056">
                  <a:extLst>
                    <a:ext uri="{9D8B030D-6E8A-4147-A177-3AD203B41FA5}">
                      <a16:colId xmlns:a16="http://schemas.microsoft.com/office/drawing/2014/main" val="20000"/>
                    </a:ext>
                  </a:extLst>
                </a:gridCol>
                <a:gridCol w="1040268">
                  <a:extLst>
                    <a:ext uri="{9D8B030D-6E8A-4147-A177-3AD203B41FA5}">
                      <a16:colId xmlns:a16="http://schemas.microsoft.com/office/drawing/2014/main" val="20001"/>
                    </a:ext>
                  </a:extLst>
                </a:gridCol>
                <a:gridCol w="1726948">
                  <a:extLst>
                    <a:ext uri="{9D8B030D-6E8A-4147-A177-3AD203B41FA5}">
                      <a16:colId xmlns:a16="http://schemas.microsoft.com/office/drawing/2014/main" val="20002"/>
                    </a:ext>
                  </a:extLst>
                </a:gridCol>
              </a:tblGrid>
              <a:tr h="755563">
                <a:tc>
                  <a:txBody>
                    <a:bodyPr/>
                    <a:lstStyle/>
                    <a:p>
                      <a:pPr algn="ctr">
                        <a:defRPr/>
                      </a:pPr>
                      <a:r>
                        <a:rPr lang="en-US" sz="3000" dirty="0">
                          <a:solidFill>
                            <a:srgbClr val="F49D2C"/>
                          </a:solidFill>
                          <a:latin typeface="Roboto Condensed Bold"/>
                        </a:rPr>
                        <a:t>  TIÊU CHÍ</a:t>
                      </a:r>
                      <a:endParaRPr lang="en-US" sz="1100" dirty="0"/>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DF0AE"/>
                    </a:solidFill>
                  </a:tcPr>
                </a:tc>
                <a:tc>
                  <a:txBody>
                    <a:bodyPr/>
                    <a:lstStyle/>
                    <a:p>
                      <a:pPr algn="ctr">
                        <a:defRPr/>
                      </a:pPr>
                      <a:r>
                        <a:rPr lang="en-US" sz="3000" dirty="0">
                          <a:solidFill>
                            <a:srgbClr val="F49D2C"/>
                          </a:solidFill>
                          <a:latin typeface="Roboto Condensed Bold"/>
                        </a:rPr>
                        <a:t>CÓ</a:t>
                      </a:r>
                      <a:endParaRPr lang="en-US" sz="1100" dirty="0"/>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DF0AE"/>
                    </a:solidFill>
                  </a:tcPr>
                </a:tc>
                <a:tc>
                  <a:txBody>
                    <a:bodyPr/>
                    <a:lstStyle/>
                    <a:p>
                      <a:pPr algn="ctr">
                        <a:defRPr/>
                      </a:pPr>
                      <a:r>
                        <a:rPr lang="en-US" sz="3000" dirty="0">
                          <a:solidFill>
                            <a:srgbClr val="F49D2C"/>
                          </a:solidFill>
                          <a:latin typeface="Roboto Condensed Bold"/>
                        </a:rPr>
                        <a:t>  KHÔNG</a:t>
                      </a:r>
                      <a:endParaRPr lang="en-US" sz="1100" dirty="0"/>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DF0AE"/>
                    </a:solidFill>
                  </a:tcPr>
                </a:tc>
                <a:extLst>
                  <a:ext uri="{0D108BD9-81ED-4DB2-BD59-A6C34878D82A}">
                    <a16:rowId xmlns:a16="http://schemas.microsoft.com/office/drawing/2014/main" val="10000"/>
                  </a:ext>
                </a:extLst>
              </a:tr>
              <a:tr h="1291152">
                <a:tc>
                  <a:txBody>
                    <a:bodyPr/>
                    <a:lstStyle/>
                    <a:p>
                      <a:pPr algn="just">
                        <a:defRPr/>
                      </a:pPr>
                      <a:r>
                        <a:rPr lang="en-US" sz="3000" dirty="0" err="1">
                          <a:solidFill>
                            <a:srgbClr val="6561AF"/>
                          </a:solidFill>
                          <a:latin typeface="Roboto Condensed"/>
                        </a:rPr>
                        <a:t>Đọc</a:t>
                      </a:r>
                      <a:r>
                        <a:rPr lang="en-US" sz="3000" dirty="0">
                          <a:solidFill>
                            <a:srgbClr val="6561AF"/>
                          </a:solidFill>
                          <a:latin typeface="Roboto Condensed"/>
                        </a:rPr>
                        <a:t> </a:t>
                      </a:r>
                      <a:r>
                        <a:rPr lang="en-US" sz="3000" dirty="0" err="1">
                          <a:solidFill>
                            <a:srgbClr val="6561AF"/>
                          </a:solidFill>
                          <a:latin typeface="Roboto Condensed"/>
                        </a:rPr>
                        <a:t>trôi</a:t>
                      </a:r>
                      <a:r>
                        <a:rPr lang="en-US" sz="3000" dirty="0">
                          <a:solidFill>
                            <a:srgbClr val="6561AF"/>
                          </a:solidFill>
                          <a:latin typeface="Roboto Condensed"/>
                        </a:rPr>
                        <a:t> </a:t>
                      </a:r>
                      <a:r>
                        <a:rPr lang="en-US" sz="3000" dirty="0" err="1">
                          <a:solidFill>
                            <a:srgbClr val="6561AF"/>
                          </a:solidFill>
                          <a:latin typeface="Roboto Condensed"/>
                        </a:rPr>
                        <a:t>chảy</a:t>
                      </a:r>
                      <a:r>
                        <a:rPr lang="en-US" sz="3000" dirty="0">
                          <a:solidFill>
                            <a:srgbClr val="6561AF"/>
                          </a:solidFill>
                          <a:latin typeface="Roboto Condensed"/>
                        </a:rPr>
                        <a:t>, </a:t>
                      </a:r>
                      <a:r>
                        <a:rPr lang="en-US" sz="3000" dirty="0" err="1">
                          <a:solidFill>
                            <a:srgbClr val="6561AF"/>
                          </a:solidFill>
                          <a:latin typeface="Roboto Condensed"/>
                        </a:rPr>
                        <a:t>không</a:t>
                      </a:r>
                      <a:r>
                        <a:rPr lang="en-US" sz="3000" dirty="0">
                          <a:solidFill>
                            <a:srgbClr val="6561AF"/>
                          </a:solidFill>
                          <a:latin typeface="Roboto Condensed"/>
                        </a:rPr>
                        <a:t> </a:t>
                      </a:r>
                      <a:r>
                        <a:rPr lang="en-US" sz="3000" dirty="0" err="1">
                          <a:solidFill>
                            <a:srgbClr val="6561AF"/>
                          </a:solidFill>
                          <a:latin typeface="Roboto Condensed"/>
                        </a:rPr>
                        <a:t>bỏ</a:t>
                      </a:r>
                      <a:r>
                        <a:rPr lang="en-US" sz="3000" dirty="0">
                          <a:solidFill>
                            <a:srgbClr val="6561AF"/>
                          </a:solidFill>
                          <a:latin typeface="Roboto Condensed"/>
                        </a:rPr>
                        <a:t> </a:t>
                      </a:r>
                      <a:r>
                        <a:rPr lang="en-US" sz="3000" dirty="0" err="1">
                          <a:solidFill>
                            <a:srgbClr val="6561AF"/>
                          </a:solidFill>
                          <a:latin typeface="Roboto Condensed"/>
                        </a:rPr>
                        <a:t>từ</a:t>
                      </a:r>
                      <a:r>
                        <a:rPr lang="en-US" sz="3000" dirty="0">
                          <a:solidFill>
                            <a:srgbClr val="6561AF"/>
                          </a:solidFill>
                          <a:latin typeface="Roboto Condensed"/>
                        </a:rPr>
                        <a:t>, </a:t>
                      </a:r>
                      <a:r>
                        <a:rPr lang="en-US" sz="3000" dirty="0" err="1">
                          <a:solidFill>
                            <a:srgbClr val="6561AF"/>
                          </a:solidFill>
                          <a:latin typeface="Roboto Condensed"/>
                        </a:rPr>
                        <a:t>thêm</a:t>
                      </a:r>
                      <a:r>
                        <a:rPr lang="en-US" sz="3000" dirty="0">
                          <a:solidFill>
                            <a:srgbClr val="6561AF"/>
                          </a:solidFill>
                          <a:latin typeface="Roboto Condensed"/>
                        </a:rPr>
                        <a:t> </a:t>
                      </a:r>
                      <a:r>
                        <a:rPr lang="en-US" sz="3000" dirty="0" err="1">
                          <a:solidFill>
                            <a:srgbClr val="6561AF"/>
                          </a:solidFill>
                          <a:latin typeface="Roboto Condensed"/>
                        </a:rPr>
                        <a:t>từ</a:t>
                      </a:r>
                      <a:r>
                        <a:rPr lang="en-US" sz="3000" dirty="0">
                          <a:solidFill>
                            <a:srgbClr val="6561AF"/>
                          </a:solidFill>
                          <a:latin typeface="Roboto Condensed"/>
                        </a:rPr>
                        <a:t>.</a:t>
                      </a:r>
                      <a:endParaRPr lang="en-US" sz="1100" dirty="0"/>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tc>
                  <a:txBody>
                    <a:bodyPr/>
                    <a:lstStyle/>
                    <a:p>
                      <a:endParaRPr lang="en-US"/>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tc>
                  <a:txBody>
                    <a:bodyPr/>
                    <a:lstStyle/>
                    <a:p>
                      <a:endParaRPr lang="en-US"/>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826741">
                <a:tc>
                  <a:txBody>
                    <a:bodyPr/>
                    <a:lstStyle/>
                    <a:p>
                      <a:pPr algn="just">
                        <a:defRPr/>
                      </a:pPr>
                      <a:r>
                        <a:rPr lang="en-US" sz="3000" dirty="0" err="1">
                          <a:solidFill>
                            <a:srgbClr val="6561AF"/>
                          </a:solidFill>
                          <a:latin typeface="Roboto Condensed"/>
                        </a:rPr>
                        <a:t>Đọc</a:t>
                      </a:r>
                      <a:r>
                        <a:rPr lang="en-US" sz="3000" dirty="0">
                          <a:solidFill>
                            <a:srgbClr val="6561AF"/>
                          </a:solidFill>
                          <a:latin typeface="Roboto Condensed"/>
                        </a:rPr>
                        <a:t> to, </a:t>
                      </a:r>
                      <a:r>
                        <a:rPr lang="en-US" sz="3000" dirty="0" err="1">
                          <a:solidFill>
                            <a:srgbClr val="6561AF"/>
                          </a:solidFill>
                          <a:latin typeface="Roboto Condensed"/>
                        </a:rPr>
                        <a:t>rõ</a:t>
                      </a:r>
                      <a:r>
                        <a:rPr lang="en-US" sz="3000" dirty="0">
                          <a:solidFill>
                            <a:srgbClr val="6561AF"/>
                          </a:solidFill>
                          <a:latin typeface="Roboto Condensed"/>
                        </a:rPr>
                        <a:t> </a:t>
                      </a:r>
                      <a:r>
                        <a:rPr lang="en-US" sz="3000" dirty="0" err="1">
                          <a:solidFill>
                            <a:srgbClr val="6561AF"/>
                          </a:solidFill>
                          <a:latin typeface="Roboto Condensed"/>
                        </a:rPr>
                        <a:t>bảo</a:t>
                      </a:r>
                      <a:r>
                        <a:rPr lang="en-US" sz="3000" dirty="0">
                          <a:solidFill>
                            <a:srgbClr val="6561AF"/>
                          </a:solidFill>
                          <a:latin typeface="Roboto Condensed"/>
                        </a:rPr>
                        <a:t> </a:t>
                      </a:r>
                      <a:r>
                        <a:rPr lang="en-US" sz="3000" dirty="0" err="1">
                          <a:solidFill>
                            <a:srgbClr val="6561AF"/>
                          </a:solidFill>
                          <a:latin typeface="Roboto Condensed"/>
                        </a:rPr>
                        <a:t>đảm</a:t>
                      </a:r>
                      <a:r>
                        <a:rPr lang="en-US" sz="3000" dirty="0">
                          <a:solidFill>
                            <a:srgbClr val="6561AF"/>
                          </a:solidFill>
                          <a:latin typeface="Roboto Condensed"/>
                        </a:rPr>
                        <a:t> </a:t>
                      </a:r>
                      <a:r>
                        <a:rPr lang="en-US" sz="3000" dirty="0" err="1">
                          <a:solidFill>
                            <a:srgbClr val="6561AF"/>
                          </a:solidFill>
                          <a:latin typeface="Roboto Condensed"/>
                        </a:rPr>
                        <a:t>trong</a:t>
                      </a:r>
                      <a:r>
                        <a:rPr lang="en-US" sz="3000" dirty="0">
                          <a:solidFill>
                            <a:srgbClr val="6561AF"/>
                          </a:solidFill>
                          <a:latin typeface="Roboto Condensed"/>
                        </a:rPr>
                        <a:t> </a:t>
                      </a:r>
                      <a:r>
                        <a:rPr lang="en-US" sz="3000" dirty="0" err="1">
                          <a:solidFill>
                            <a:srgbClr val="6561AF"/>
                          </a:solidFill>
                          <a:latin typeface="Roboto Condensed"/>
                        </a:rPr>
                        <a:t>không</a:t>
                      </a:r>
                      <a:r>
                        <a:rPr lang="en-US" sz="3000" dirty="0">
                          <a:solidFill>
                            <a:srgbClr val="6561AF"/>
                          </a:solidFill>
                          <a:latin typeface="Roboto Condensed"/>
                        </a:rPr>
                        <a:t> </a:t>
                      </a:r>
                      <a:r>
                        <a:rPr lang="en-US" sz="3000" dirty="0" err="1">
                          <a:solidFill>
                            <a:srgbClr val="6561AF"/>
                          </a:solidFill>
                          <a:latin typeface="Roboto Condensed"/>
                        </a:rPr>
                        <a:t>gian</a:t>
                      </a:r>
                      <a:r>
                        <a:rPr lang="en-US" sz="3000" dirty="0">
                          <a:solidFill>
                            <a:srgbClr val="6561AF"/>
                          </a:solidFill>
                          <a:latin typeface="Roboto Condensed"/>
                        </a:rPr>
                        <a:t> </a:t>
                      </a:r>
                      <a:r>
                        <a:rPr lang="en-US" sz="3000" dirty="0" err="1">
                          <a:solidFill>
                            <a:srgbClr val="6561AF"/>
                          </a:solidFill>
                          <a:latin typeface="Roboto Condensed"/>
                        </a:rPr>
                        <a:t>lớp</a:t>
                      </a:r>
                      <a:r>
                        <a:rPr lang="en-US" sz="3000" dirty="0">
                          <a:solidFill>
                            <a:srgbClr val="6561AF"/>
                          </a:solidFill>
                          <a:latin typeface="Roboto Condensed"/>
                        </a:rPr>
                        <a:t> </a:t>
                      </a:r>
                      <a:r>
                        <a:rPr lang="en-US" sz="3000" dirty="0" err="1">
                          <a:solidFill>
                            <a:srgbClr val="6561AF"/>
                          </a:solidFill>
                          <a:latin typeface="Roboto Condensed"/>
                        </a:rPr>
                        <a:t>học</a:t>
                      </a:r>
                      <a:r>
                        <a:rPr lang="en-US" sz="3000" dirty="0">
                          <a:solidFill>
                            <a:srgbClr val="6561AF"/>
                          </a:solidFill>
                          <a:latin typeface="Roboto Condensed"/>
                        </a:rPr>
                        <a:t>, </a:t>
                      </a:r>
                      <a:r>
                        <a:rPr lang="en-US" sz="3000" dirty="0" err="1">
                          <a:solidFill>
                            <a:srgbClr val="6561AF"/>
                          </a:solidFill>
                          <a:latin typeface="Roboto Condensed"/>
                        </a:rPr>
                        <a:t>cả</a:t>
                      </a:r>
                      <a:r>
                        <a:rPr lang="en-US" sz="3000" dirty="0">
                          <a:solidFill>
                            <a:srgbClr val="6561AF"/>
                          </a:solidFill>
                          <a:latin typeface="Roboto Condensed"/>
                        </a:rPr>
                        <a:t> </a:t>
                      </a:r>
                      <a:r>
                        <a:rPr lang="en-US" sz="3000" dirty="0" err="1">
                          <a:solidFill>
                            <a:srgbClr val="6561AF"/>
                          </a:solidFill>
                          <a:latin typeface="Roboto Condensed"/>
                        </a:rPr>
                        <a:t>lớp</a:t>
                      </a:r>
                      <a:r>
                        <a:rPr lang="en-US" sz="3000" dirty="0">
                          <a:solidFill>
                            <a:srgbClr val="6561AF"/>
                          </a:solidFill>
                          <a:latin typeface="Roboto Condensed"/>
                        </a:rPr>
                        <a:t> </a:t>
                      </a:r>
                      <a:r>
                        <a:rPr lang="en-US" sz="3000" dirty="0" err="1">
                          <a:solidFill>
                            <a:srgbClr val="6561AF"/>
                          </a:solidFill>
                          <a:latin typeface="Roboto Condensed"/>
                        </a:rPr>
                        <a:t>cùng</a:t>
                      </a:r>
                      <a:r>
                        <a:rPr lang="en-US" sz="3000" dirty="0">
                          <a:solidFill>
                            <a:srgbClr val="6561AF"/>
                          </a:solidFill>
                          <a:latin typeface="Roboto Condensed"/>
                        </a:rPr>
                        <a:t> </a:t>
                      </a:r>
                      <a:r>
                        <a:rPr lang="en-US" sz="3000" dirty="0" err="1">
                          <a:solidFill>
                            <a:srgbClr val="6561AF"/>
                          </a:solidFill>
                          <a:latin typeface="Roboto Condensed"/>
                        </a:rPr>
                        <a:t>nghe</a:t>
                      </a:r>
                      <a:r>
                        <a:rPr lang="en-US" sz="3000" dirty="0">
                          <a:solidFill>
                            <a:srgbClr val="6561AF"/>
                          </a:solidFill>
                          <a:latin typeface="Roboto Condensed"/>
                        </a:rPr>
                        <a:t> </a:t>
                      </a:r>
                      <a:r>
                        <a:rPr lang="en-US" sz="3000" dirty="0" err="1">
                          <a:solidFill>
                            <a:srgbClr val="6561AF"/>
                          </a:solidFill>
                          <a:latin typeface="Roboto Condensed"/>
                        </a:rPr>
                        <a:t>được</a:t>
                      </a:r>
                      <a:r>
                        <a:rPr lang="en-US" sz="3000" dirty="0">
                          <a:solidFill>
                            <a:srgbClr val="6561AF"/>
                          </a:solidFill>
                          <a:latin typeface="Roboto Condensed"/>
                        </a:rPr>
                        <a:t>.</a:t>
                      </a:r>
                      <a:endParaRPr lang="en-US" sz="1100" dirty="0"/>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tc>
                  <a:txBody>
                    <a:bodyPr/>
                    <a:lstStyle/>
                    <a:p>
                      <a:endParaRPr lang="en-US"/>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tc>
                  <a:txBody>
                    <a:bodyPr/>
                    <a:lstStyle/>
                    <a:p>
                      <a:endParaRPr lang="en-US"/>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55563">
                <a:tc>
                  <a:txBody>
                    <a:bodyPr/>
                    <a:lstStyle/>
                    <a:p>
                      <a:pPr algn="just">
                        <a:defRPr/>
                      </a:pPr>
                      <a:r>
                        <a:rPr lang="en-US" sz="3000" dirty="0" err="1">
                          <a:solidFill>
                            <a:srgbClr val="6561AF"/>
                          </a:solidFill>
                          <a:latin typeface="Roboto Condensed"/>
                        </a:rPr>
                        <a:t>Tốc</a:t>
                      </a:r>
                      <a:r>
                        <a:rPr lang="en-US" sz="3000" dirty="0">
                          <a:solidFill>
                            <a:srgbClr val="6561AF"/>
                          </a:solidFill>
                          <a:latin typeface="Roboto Condensed"/>
                        </a:rPr>
                        <a:t> </a:t>
                      </a:r>
                      <a:r>
                        <a:rPr lang="en-US" sz="3000" dirty="0" err="1">
                          <a:solidFill>
                            <a:srgbClr val="6561AF"/>
                          </a:solidFill>
                          <a:latin typeface="Roboto Condensed"/>
                        </a:rPr>
                        <a:t>độ</a:t>
                      </a:r>
                      <a:r>
                        <a:rPr lang="en-US" sz="3000" dirty="0">
                          <a:solidFill>
                            <a:srgbClr val="6561AF"/>
                          </a:solidFill>
                          <a:latin typeface="Roboto Condensed"/>
                        </a:rPr>
                        <a:t> </a:t>
                      </a:r>
                      <a:r>
                        <a:rPr lang="en-US" sz="3000" dirty="0" err="1">
                          <a:solidFill>
                            <a:srgbClr val="6561AF"/>
                          </a:solidFill>
                          <a:latin typeface="Roboto Condensed"/>
                        </a:rPr>
                        <a:t>đọc</a:t>
                      </a:r>
                      <a:r>
                        <a:rPr lang="en-US" sz="3000" dirty="0">
                          <a:solidFill>
                            <a:srgbClr val="6561AF"/>
                          </a:solidFill>
                          <a:latin typeface="Roboto Condensed"/>
                        </a:rPr>
                        <a:t> </a:t>
                      </a:r>
                      <a:r>
                        <a:rPr lang="en-US" sz="3000" dirty="0" err="1">
                          <a:solidFill>
                            <a:srgbClr val="6561AF"/>
                          </a:solidFill>
                          <a:latin typeface="Roboto Condensed"/>
                        </a:rPr>
                        <a:t>phù</a:t>
                      </a:r>
                      <a:r>
                        <a:rPr lang="en-US" sz="3000" dirty="0">
                          <a:solidFill>
                            <a:srgbClr val="6561AF"/>
                          </a:solidFill>
                          <a:latin typeface="Roboto Condensed"/>
                        </a:rPr>
                        <a:t> </a:t>
                      </a:r>
                      <a:r>
                        <a:rPr lang="en-US" sz="3000" dirty="0" err="1">
                          <a:solidFill>
                            <a:srgbClr val="6561AF"/>
                          </a:solidFill>
                          <a:latin typeface="Roboto Condensed"/>
                        </a:rPr>
                        <a:t>hợp</a:t>
                      </a:r>
                      <a:endParaRPr lang="en-US" sz="1100" dirty="0"/>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tc>
                  <a:txBody>
                    <a:bodyPr/>
                    <a:lstStyle/>
                    <a:p>
                      <a:endParaRPr lang="en-US"/>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tc>
                  <a:txBody>
                    <a:bodyPr/>
                    <a:lstStyle/>
                    <a:p>
                      <a:endParaRPr lang="en-US"/>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62330">
                <a:tc>
                  <a:txBody>
                    <a:bodyPr/>
                    <a:lstStyle/>
                    <a:p>
                      <a:pPr algn="just">
                        <a:defRPr/>
                      </a:pPr>
                      <a:r>
                        <a:rPr lang="en-US" sz="3000" dirty="0" err="1">
                          <a:solidFill>
                            <a:srgbClr val="6561AF"/>
                          </a:solidFill>
                          <a:latin typeface="Roboto Condensed"/>
                        </a:rPr>
                        <a:t>Sử</a:t>
                      </a:r>
                      <a:r>
                        <a:rPr lang="en-US" sz="3000" dirty="0">
                          <a:solidFill>
                            <a:srgbClr val="6561AF"/>
                          </a:solidFill>
                          <a:latin typeface="Roboto Condensed"/>
                        </a:rPr>
                        <a:t> </a:t>
                      </a:r>
                      <a:r>
                        <a:rPr lang="en-US" sz="3000" dirty="0" err="1">
                          <a:solidFill>
                            <a:srgbClr val="6561AF"/>
                          </a:solidFill>
                          <a:latin typeface="Roboto Condensed"/>
                        </a:rPr>
                        <a:t>dụng</a:t>
                      </a:r>
                      <a:r>
                        <a:rPr lang="en-US" sz="3000" dirty="0">
                          <a:solidFill>
                            <a:srgbClr val="6561AF"/>
                          </a:solidFill>
                          <a:latin typeface="Roboto Condensed"/>
                        </a:rPr>
                        <a:t> </a:t>
                      </a:r>
                      <a:r>
                        <a:rPr lang="en-US" sz="3000" dirty="0" err="1">
                          <a:solidFill>
                            <a:srgbClr val="6561AF"/>
                          </a:solidFill>
                          <a:latin typeface="Roboto Condensed"/>
                        </a:rPr>
                        <a:t>giọng</a:t>
                      </a:r>
                      <a:r>
                        <a:rPr lang="en-US" sz="3000" dirty="0">
                          <a:solidFill>
                            <a:srgbClr val="6561AF"/>
                          </a:solidFill>
                          <a:latin typeface="Roboto Condensed"/>
                        </a:rPr>
                        <a:t> </a:t>
                      </a:r>
                      <a:r>
                        <a:rPr lang="en-US" sz="3000" dirty="0" err="1">
                          <a:solidFill>
                            <a:srgbClr val="6561AF"/>
                          </a:solidFill>
                          <a:latin typeface="Roboto Condensed"/>
                        </a:rPr>
                        <a:t>điệu</a:t>
                      </a:r>
                      <a:r>
                        <a:rPr lang="en-US" sz="3000" dirty="0">
                          <a:solidFill>
                            <a:srgbClr val="6561AF"/>
                          </a:solidFill>
                          <a:latin typeface="Roboto Condensed"/>
                        </a:rPr>
                        <a:t> </a:t>
                      </a:r>
                      <a:r>
                        <a:rPr lang="en-US" sz="3000" dirty="0" err="1">
                          <a:solidFill>
                            <a:srgbClr val="6561AF"/>
                          </a:solidFill>
                          <a:latin typeface="Roboto Condensed"/>
                        </a:rPr>
                        <a:t>khác</a:t>
                      </a:r>
                      <a:r>
                        <a:rPr lang="en-US" sz="3000" dirty="0">
                          <a:solidFill>
                            <a:srgbClr val="6561AF"/>
                          </a:solidFill>
                          <a:latin typeface="Roboto Condensed"/>
                        </a:rPr>
                        <a:t> </a:t>
                      </a:r>
                      <a:r>
                        <a:rPr lang="en-US" sz="3000" dirty="0" err="1">
                          <a:solidFill>
                            <a:srgbClr val="6561AF"/>
                          </a:solidFill>
                          <a:latin typeface="Roboto Condensed"/>
                        </a:rPr>
                        <a:t>nhau</a:t>
                      </a:r>
                      <a:r>
                        <a:rPr lang="en-US" sz="3000" dirty="0">
                          <a:solidFill>
                            <a:srgbClr val="6561AF"/>
                          </a:solidFill>
                          <a:latin typeface="Roboto Condensed"/>
                        </a:rPr>
                        <a:t> </a:t>
                      </a:r>
                      <a:r>
                        <a:rPr lang="en-US" sz="3000" dirty="0" err="1">
                          <a:solidFill>
                            <a:srgbClr val="6561AF"/>
                          </a:solidFill>
                          <a:latin typeface="Roboto Condensed"/>
                        </a:rPr>
                        <a:t>để</a:t>
                      </a:r>
                      <a:r>
                        <a:rPr lang="en-US" sz="3000" dirty="0">
                          <a:solidFill>
                            <a:srgbClr val="6561AF"/>
                          </a:solidFill>
                          <a:latin typeface="Roboto Condensed"/>
                        </a:rPr>
                        <a:t> </a:t>
                      </a:r>
                      <a:r>
                        <a:rPr lang="en-US" sz="3000" dirty="0" err="1">
                          <a:solidFill>
                            <a:srgbClr val="6561AF"/>
                          </a:solidFill>
                          <a:latin typeface="Roboto Condensed"/>
                        </a:rPr>
                        <a:t>thể</a:t>
                      </a:r>
                      <a:r>
                        <a:rPr lang="en-US" sz="3000" dirty="0">
                          <a:solidFill>
                            <a:srgbClr val="6561AF"/>
                          </a:solidFill>
                          <a:latin typeface="Roboto Condensed"/>
                        </a:rPr>
                        <a:t> </a:t>
                      </a:r>
                      <a:r>
                        <a:rPr lang="en-US" sz="3000" dirty="0" err="1">
                          <a:solidFill>
                            <a:srgbClr val="6561AF"/>
                          </a:solidFill>
                          <a:latin typeface="Roboto Condensed"/>
                        </a:rPr>
                        <a:t>hiện</a:t>
                      </a:r>
                      <a:r>
                        <a:rPr lang="en-US" sz="3000" dirty="0">
                          <a:solidFill>
                            <a:srgbClr val="6561AF"/>
                          </a:solidFill>
                          <a:latin typeface="Roboto Condensed"/>
                        </a:rPr>
                        <a:t> </a:t>
                      </a:r>
                      <a:r>
                        <a:rPr lang="en-US" sz="3000" dirty="0" err="1">
                          <a:solidFill>
                            <a:srgbClr val="6561AF"/>
                          </a:solidFill>
                          <a:latin typeface="Roboto Condensed"/>
                        </a:rPr>
                        <a:t>được</a:t>
                      </a:r>
                      <a:r>
                        <a:rPr lang="en-US" sz="3000" dirty="0">
                          <a:solidFill>
                            <a:srgbClr val="6561AF"/>
                          </a:solidFill>
                          <a:latin typeface="Roboto Condensed"/>
                        </a:rPr>
                        <a:t> </a:t>
                      </a:r>
                      <a:r>
                        <a:rPr lang="en-US" sz="3000" dirty="0" err="1">
                          <a:solidFill>
                            <a:srgbClr val="6561AF"/>
                          </a:solidFill>
                          <a:latin typeface="Roboto Condensed"/>
                        </a:rPr>
                        <a:t>cảm</a:t>
                      </a:r>
                      <a:r>
                        <a:rPr lang="en-US" sz="3000" dirty="0">
                          <a:solidFill>
                            <a:srgbClr val="6561AF"/>
                          </a:solidFill>
                          <a:latin typeface="Roboto Condensed"/>
                        </a:rPr>
                        <a:t> </a:t>
                      </a:r>
                      <a:r>
                        <a:rPr lang="en-US" sz="3000" dirty="0" err="1">
                          <a:solidFill>
                            <a:srgbClr val="6561AF"/>
                          </a:solidFill>
                          <a:latin typeface="Roboto Condensed"/>
                        </a:rPr>
                        <a:t>xúc</a:t>
                      </a:r>
                      <a:r>
                        <a:rPr lang="en-US" sz="3000" dirty="0">
                          <a:solidFill>
                            <a:srgbClr val="6561AF"/>
                          </a:solidFill>
                          <a:latin typeface="Roboto Condensed"/>
                        </a:rPr>
                        <a:t> </a:t>
                      </a:r>
                      <a:r>
                        <a:rPr lang="en-US" sz="3000" dirty="0" err="1">
                          <a:solidFill>
                            <a:srgbClr val="6561AF"/>
                          </a:solidFill>
                          <a:latin typeface="Roboto Condensed"/>
                        </a:rPr>
                        <a:t>của</a:t>
                      </a:r>
                      <a:r>
                        <a:rPr lang="en-US" sz="3000" dirty="0">
                          <a:solidFill>
                            <a:srgbClr val="6561AF"/>
                          </a:solidFill>
                          <a:latin typeface="Roboto Condensed"/>
                        </a:rPr>
                        <a:t> </a:t>
                      </a:r>
                      <a:r>
                        <a:rPr lang="en-US" sz="3000" dirty="0" err="1">
                          <a:solidFill>
                            <a:srgbClr val="6561AF"/>
                          </a:solidFill>
                          <a:latin typeface="Roboto Condensed"/>
                        </a:rPr>
                        <a:t>người</a:t>
                      </a:r>
                      <a:r>
                        <a:rPr lang="en-US" sz="3000" dirty="0">
                          <a:solidFill>
                            <a:srgbClr val="6561AF"/>
                          </a:solidFill>
                          <a:latin typeface="Roboto Condensed"/>
                        </a:rPr>
                        <a:t> </a:t>
                      </a:r>
                      <a:r>
                        <a:rPr lang="en-US" sz="3000" dirty="0" err="1">
                          <a:solidFill>
                            <a:srgbClr val="6561AF"/>
                          </a:solidFill>
                          <a:latin typeface="Roboto Condensed"/>
                        </a:rPr>
                        <a:t>kể</a:t>
                      </a:r>
                      <a:r>
                        <a:rPr lang="en-US" sz="3000" dirty="0">
                          <a:solidFill>
                            <a:srgbClr val="6561AF"/>
                          </a:solidFill>
                          <a:latin typeface="Roboto Condensed"/>
                        </a:rPr>
                        <a:t> </a:t>
                      </a:r>
                      <a:r>
                        <a:rPr lang="en-US" sz="3000" dirty="0" err="1">
                          <a:solidFill>
                            <a:srgbClr val="6561AF"/>
                          </a:solidFill>
                          <a:latin typeface="Roboto Condensed"/>
                        </a:rPr>
                        <a:t>chuyện</a:t>
                      </a:r>
                      <a:r>
                        <a:rPr lang="en-US" sz="3000" dirty="0">
                          <a:solidFill>
                            <a:srgbClr val="6561AF"/>
                          </a:solidFill>
                          <a:latin typeface="Roboto Condensed"/>
                        </a:rPr>
                        <a:t> </a:t>
                      </a:r>
                      <a:r>
                        <a:rPr lang="en-US" sz="3000" dirty="0" err="1">
                          <a:solidFill>
                            <a:srgbClr val="6561AF"/>
                          </a:solidFill>
                          <a:latin typeface="Roboto Condensed"/>
                        </a:rPr>
                        <a:t>đối</a:t>
                      </a:r>
                      <a:r>
                        <a:rPr lang="en-US" sz="3000" dirty="0">
                          <a:solidFill>
                            <a:srgbClr val="6561AF"/>
                          </a:solidFill>
                          <a:latin typeface="Roboto Condensed"/>
                        </a:rPr>
                        <a:t> </a:t>
                      </a:r>
                      <a:r>
                        <a:rPr lang="en-US" sz="3000" dirty="0" err="1">
                          <a:solidFill>
                            <a:srgbClr val="6561AF"/>
                          </a:solidFill>
                          <a:latin typeface="Roboto Condensed"/>
                        </a:rPr>
                        <a:t>với</a:t>
                      </a:r>
                      <a:r>
                        <a:rPr lang="en-US" sz="3000" dirty="0">
                          <a:solidFill>
                            <a:srgbClr val="6561AF"/>
                          </a:solidFill>
                          <a:latin typeface="Roboto Condensed"/>
                        </a:rPr>
                        <a:t> </a:t>
                      </a:r>
                      <a:r>
                        <a:rPr lang="en-US" sz="3000" dirty="0" err="1">
                          <a:solidFill>
                            <a:srgbClr val="6561AF"/>
                          </a:solidFill>
                          <a:latin typeface="Roboto Condensed"/>
                        </a:rPr>
                        <a:t>nhân</a:t>
                      </a:r>
                      <a:r>
                        <a:rPr lang="en-US" sz="3000" dirty="0">
                          <a:solidFill>
                            <a:srgbClr val="6561AF"/>
                          </a:solidFill>
                          <a:latin typeface="Roboto Condensed"/>
                        </a:rPr>
                        <a:t> </a:t>
                      </a:r>
                      <a:r>
                        <a:rPr lang="en-US" sz="3000" dirty="0" err="1">
                          <a:solidFill>
                            <a:srgbClr val="6561AF"/>
                          </a:solidFill>
                          <a:latin typeface="Roboto Condensed"/>
                        </a:rPr>
                        <a:t>vật</a:t>
                      </a:r>
                      <a:r>
                        <a:rPr lang="en-US" sz="3000" dirty="0">
                          <a:solidFill>
                            <a:srgbClr val="6561AF"/>
                          </a:solidFill>
                          <a:latin typeface="Roboto Condensed"/>
                        </a:rPr>
                        <a:t>, </a:t>
                      </a:r>
                      <a:r>
                        <a:rPr lang="en-US" sz="3000" dirty="0" err="1">
                          <a:solidFill>
                            <a:srgbClr val="6561AF"/>
                          </a:solidFill>
                          <a:latin typeface="Roboto Condensed"/>
                        </a:rPr>
                        <a:t>sự</a:t>
                      </a:r>
                      <a:r>
                        <a:rPr lang="en-US" sz="3000" dirty="0">
                          <a:solidFill>
                            <a:srgbClr val="6561AF"/>
                          </a:solidFill>
                          <a:latin typeface="Roboto Condensed"/>
                        </a:rPr>
                        <a:t> </a:t>
                      </a:r>
                      <a:r>
                        <a:rPr lang="en-US" sz="3000" dirty="0" err="1">
                          <a:solidFill>
                            <a:srgbClr val="6561AF"/>
                          </a:solidFill>
                          <a:latin typeface="Roboto Condensed"/>
                        </a:rPr>
                        <a:t>việc</a:t>
                      </a:r>
                      <a:r>
                        <a:rPr lang="en-US" sz="3000" dirty="0">
                          <a:solidFill>
                            <a:srgbClr val="6561AF"/>
                          </a:solidFill>
                          <a:latin typeface="Roboto Condensed"/>
                        </a:rPr>
                        <a:t>.</a:t>
                      </a:r>
                      <a:endParaRPr lang="en-US" sz="1100" dirty="0"/>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tc>
                  <a:txBody>
                    <a:bodyPr/>
                    <a:lstStyle/>
                    <a:p>
                      <a:endParaRPr lang="en-US"/>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tc>
                  <a:txBody>
                    <a:bodyPr/>
                    <a:lstStyle/>
                    <a:p>
                      <a:endParaRPr lang="en-US" dirty="0"/>
                    </a:p>
                  </a:txBody>
                  <a:tcPr>
                    <a:lnL w="28575" cap="flat" cmpd="sng" algn="ctr">
                      <a:solidFill>
                        <a:srgbClr val="9491D0"/>
                      </a:solidFill>
                      <a:prstDash val="solid"/>
                      <a:round/>
                      <a:headEnd type="none" w="med" len="med"/>
                      <a:tailEnd type="none" w="med" len="med"/>
                    </a:lnL>
                    <a:lnR w="28575" cap="flat" cmpd="sng" algn="ctr">
                      <a:solidFill>
                        <a:srgbClr val="9491D0"/>
                      </a:solidFill>
                      <a:prstDash val="solid"/>
                      <a:round/>
                      <a:headEnd type="none" w="med" len="med"/>
                      <a:tailEnd type="none" w="med" len="med"/>
                    </a:lnR>
                    <a:lnT w="28575" cap="flat" cmpd="sng" algn="ctr">
                      <a:solidFill>
                        <a:srgbClr val="9491D0"/>
                      </a:solidFill>
                      <a:prstDash val="solid"/>
                      <a:round/>
                      <a:headEnd type="none" w="med" len="med"/>
                      <a:tailEnd type="none" w="med" len="med"/>
                    </a:lnT>
                    <a:lnB w="28575" cap="flat" cmpd="sng" algn="ctr">
                      <a:solidFill>
                        <a:srgbClr val="9491D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0215">
            <a:off x="8243129" y="752473"/>
            <a:ext cx="1530891" cy="1946325"/>
          </a:xfrm>
          <a:prstGeom prst="rect">
            <a:avLst/>
          </a:prstGeom>
        </p:spPr>
      </p:pic>
      <p:sp>
        <p:nvSpPr>
          <p:cNvPr id="11" name="TextBox 11"/>
          <p:cNvSpPr txBox="1"/>
          <p:nvPr/>
        </p:nvSpPr>
        <p:spPr>
          <a:xfrm rot="-511490">
            <a:off x="1654020" y="3221033"/>
            <a:ext cx="6805456" cy="5221605"/>
          </a:xfrm>
          <a:prstGeom prst="rect">
            <a:avLst/>
          </a:prstGeom>
        </p:spPr>
        <p:txBody>
          <a:bodyPr lIns="0" tIns="0" rIns="0" bIns="0" rtlCol="0" anchor="t">
            <a:spAutoFit/>
          </a:bodyPr>
          <a:lstStyle/>
          <a:p>
            <a:pPr marL="712470" lvl="1" indent="-356235" algn="just">
              <a:lnSpc>
                <a:spcPts val="4620"/>
              </a:lnSpc>
              <a:buFont typeface="Arial"/>
              <a:buChar char="•"/>
            </a:pPr>
            <a:r>
              <a:rPr lang="en-US" sz="3300" dirty="0">
                <a:solidFill>
                  <a:srgbClr val="010E3D"/>
                </a:solidFill>
                <a:latin typeface="Roboto Condensed"/>
              </a:rPr>
              <a:t>GV </a:t>
            </a:r>
            <a:r>
              <a:rPr lang="en-US" sz="3300" dirty="0" err="1">
                <a:solidFill>
                  <a:srgbClr val="010E3D"/>
                </a:solidFill>
                <a:latin typeface="Roboto Condensed"/>
              </a:rPr>
              <a:t>đọc</a:t>
            </a:r>
            <a:r>
              <a:rPr lang="en-US" sz="3300" dirty="0">
                <a:solidFill>
                  <a:srgbClr val="010E3D"/>
                </a:solidFill>
                <a:latin typeface="Roboto Condensed"/>
              </a:rPr>
              <a:t> </a:t>
            </a:r>
            <a:r>
              <a:rPr lang="en-US" sz="3300" dirty="0" err="1">
                <a:solidFill>
                  <a:srgbClr val="010E3D"/>
                </a:solidFill>
                <a:latin typeface="Roboto Condensed"/>
              </a:rPr>
              <a:t>mẫu</a:t>
            </a:r>
            <a:r>
              <a:rPr lang="en-US" sz="3300" dirty="0">
                <a:solidFill>
                  <a:srgbClr val="010E3D"/>
                </a:solidFill>
                <a:latin typeface="Roboto Condensed"/>
              </a:rPr>
              <a:t> </a:t>
            </a:r>
            <a:r>
              <a:rPr lang="en-US" sz="3300" dirty="0" err="1">
                <a:solidFill>
                  <a:srgbClr val="010E3D"/>
                </a:solidFill>
                <a:latin typeface="Roboto Condensed"/>
              </a:rPr>
              <a:t>một</a:t>
            </a:r>
            <a:r>
              <a:rPr lang="en-US" sz="3300" dirty="0">
                <a:solidFill>
                  <a:srgbClr val="010E3D"/>
                </a:solidFill>
                <a:latin typeface="Roboto Condensed"/>
              </a:rPr>
              <a:t> </a:t>
            </a:r>
            <a:r>
              <a:rPr lang="en-US" sz="3300" dirty="0" err="1">
                <a:solidFill>
                  <a:srgbClr val="010E3D"/>
                </a:solidFill>
                <a:latin typeface="Roboto Condensed"/>
              </a:rPr>
              <a:t>đoạn</a:t>
            </a:r>
            <a:r>
              <a:rPr lang="en-US" sz="3300" dirty="0">
                <a:solidFill>
                  <a:srgbClr val="010E3D"/>
                </a:solidFill>
                <a:latin typeface="Roboto Condensed"/>
              </a:rPr>
              <a:t>, HS </a:t>
            </a:r>
            <a:r>
              <a:rPr lang="en-US" sz="3300" dirty="0" err="1">
                <a:solidFill>
                  <a:srgbClr val="010E3D"/>
                </a:solidFill>
                <a:latin typeface="Roboto Condensed"/>
              </a:rPr>
              <a:t>đọc</a:t>
            </a:r>
            <a:r>
              <a:rPr lang="en-US" sz="3300" dirty="0">
                <a:solidFill>
                  <a:srgbClr val="010E3D"/>
                </a:solidFill>
                <a:latin typeface="Roboto Condensed"/>
              </a:rPr>
              <a:t> </a:t>
            </a:r>
            <a:r>
              <a:rPr lang="en-US" sz="3300" dirty="0" err="1">
                <a:solidFill>
                  <a:srgbClr val="010E3D"/>
                </a:solidFill>
                <a:latin typeface="Roboto Condensed"/>
              </a:rPr>
              <a:t>thành</a:t>
            </a:r>
            <a:r>
              <a:rPr lang="en-US" sz="3300" dirty="0">
                <a:solidFill>
                  <a:srgbClr val="010E3D"/>
                </a:solidFill>
                <a:latin typeface="Roboto Condensed"/>
              </a:rPr>
              <a:t> </a:t>
            </a:r>
            <a:r>
              <a:rPr lang="en-US" sz="3300" dirty="0" err="1">
                <a:solidFill>
                  <a:srgbClr val="010E3D"/>
                </a:solidFill>
                <a:latin typeface="Roboto Condensed"/>
              </a:rPr>
              <a:t>tiếng</a:t>
            </a:r>
            <a:r>
              <a:rPr lang="en-US" sz="3300" dirty="0">
                <a:solidFill>
                  <a:srgbClr val="010E3D"/>
                </a:solidFill>
                <a:latin typeface="Roboto Condensed"/>
              </a:rPr>
              <a:t> </a:t>
            </a:r>
            <a:r>
              <a:rPr lang="en-US" sz="3300" dirty="0" err="1">
                <a:solidFill>
                  <a:srgbClr val="010E3D"/>
                </a:solidFill>
                <a:latin typeface="Roboto Condensed"/>
              </a:rPr>
              <a:t>một</a:t>
            </a:r>
            <a:r>
              <a:rPr lang="en-US" sz="3300" dirty="0">
                <a:solidFill>
                  <a:srgbClr val="010E3D"/>
                </a:solidFill>
                <a:latin typeface="Roboto Condensed"/>
              </a:rPr>
              <a:t> </a:t>
            </a:r>
            <a:r>
              <a:rPr lang="en-US" sz="3300" dirty="0" err="1">
                <a:solidFill>
                  <a:srgbClr val="010E3D"/>
                </a:solidFill>
                <a:latin typeface="Roboto Condensed"/>
              </a:rPr>
              <a:t>số</a:t>
            </a:r>
            <a:r>
              <a:rPr lang="en-US" sz="3300" dirty="0">
                <a:solidFill>
                  <a:srgbClr val="010E3D"/>
                </a:solidFill>
                <a:latin typeface="Roboto Condensed"/>
              </a:rPr>
              <a:t> </a:t>
            </a:r>
            <a:r>
              <a:rPr lang="en-US" sz="3300" dirty="0" err="1">
                <a:solidFill>
                  <a:srgbClr val="010E3D"/>
                </a:solidFill>
                <a:latin typeface="Roboto Condensed"/>
              </a:rPr>
              <a:t>đoạn</a:t>
            </a:r>
            <a:r>
              <a:rPr lang="en-US" sz="3300" dirty="0">
                <a:solidFill>
                  <a:srgbClr val="010E3D"/>
                </a:solidFill>
                <a:latin typeface="Roboto Condensed"/>
              </a:rPr>
              <a:t> </a:t>
            </a:r>
            <a:r>
              <a:rPr lang="en-US" sz="3300" dirty="0" err="1">
                <a:solidFill>
                  <a:srgbClr val="010E3D"/>
                </a:solidFill>
                <a:latin typeface="Roboto Condensed"/>
              </a:rPr>
              <a:t>tiêu</a:t>
            </a:r>
            <a:r>
              <a:rPr lang="en-US" sz="3300" dirty="0">
                <a:solidFill>
                  <a:srgbClr val="010E3D"/>
                </a:solidFill>
                <a:latin typeface="Roboto Condensed"/>
              </a:rPr>
              <a:t> </a:t>
            </a:r>
            <a:r>
              <a:rPr lang="en-US" sz="3300" dirty="0" err="1">
                <a:solidFill>
                  <a:srgbClr val="010E3D"/>
                </a:solidFill>
                <a:latin typeface="Roboto Condensed"/>
              </a:rPr>
              <a:t>biểu</a:t>
            </a:r>
            <a:r>
              <a:rPr lang="en-US" sz="3300" dirty="0">
                <a:solidFill>
                  <a:srgbClr val="010E3D"/>
                </a:solidFill>
                <a:latin typeface="Roboto Condensed"/>
              </a:rPr>
              <a:t>. </a:t>
            </a:r>
          </a:p>
          <a:p>
            <a:pPr marL="712470" lvl="1" indent="-356235" algn="just">
              <a:lnSpc>
                <a:spcPts val="4620"/>
              </a:lnSpc>
              <a:buFont typeface="Arial"/>
              <a:buChar char="•"/>
            </a:pPr>
            <a:r>
              <a:rPr lang="en-US" sz="3300" dirty="0">
                <a:solidFill>
                  <a:srgbClr val="010E3D"/>
                </a:solidFill>
                <a:latin typeface="Roboto Condensed"/>
              </a:rPr>
              <a:t>HS </a:t>
            </a:r>
            <a:r>
              <a:rPr lang="en-US" sz="3300" dirty="0" err="1">
                <a:solidFill>
                  <a:srgbClr val="010E3D"/>
                </a:solidFill>
                <a:latin typeface="Roboto Condensed"/>
              </a:rPr>
              <a:t>sử</a:t>
            </a:r>
            <a:r>
              <a:rPr lang="en-US" sz="3300" dirty="0">
                <a:solidFill>
                  <a:srgbClr val="010E3D"/>
                </a:solidFill>
                <a:latin typeface="Roboto Condensed"/>
              </a:rPr>
              <a:t> </a:t>
            </a:r>
            <a:r>
              <a:rPr lang="en-US" sz="3300" dirty="0" err="1">
                <a:solidFill>
                  <a:srgbClr val="010E3D"/>
                </a:solidFill>
                <a:latin typeface="Roboto Condensed"/>
              </a:rPr>
              <a:t>dụng</a:t>
            </a:r>
            <a:r>
              <a:rPr lang="en-US" sz="3300" dirty="0">
                <a:solidFill>
                  <a:srgbClr val="010E3D"/>
                </a:solidFill>
                <a:latin typeface="Roboto Condensed"/>
              </a:rPr>
              <a:t> </a:t>
            </a:r>
            <a:r>
              <a:rPr lang="en-US" sz="3300" dirty="0" err="1">
                <a:solidFill>
                  <a:srgbClr val="010E3D"/>
                </a:solidFill>
                <a:latin typeface="Roboto Condensed"/>
              </a:rPr>
              <a:t>các</a:t>
            </a:r>
            <a:r>
              <a:rPr lang="en-US" sz="3300" dirty="0">
                <a:solidFill>
                  <a:srgbClr val="010E3D"/>
                </a:solidFill>
                <a:latin typeface="Roboto Condensed"/>
              </a:rPr>
              <a:t> </a:t>
            </a:r>
            <a:r>
              <a:rPr lang="en-US" sz="3300" dirty="0" err="1">
                <a:solidFill>
                  <a:srgbClr val="010E3D"/>
                </a:solidFill>
                <a:latin typeface="Roboto Condensed"/>
              </a:rPr>
              <a:t>chiến</a:t>
            </a:r>
            <a:r>
              <a:rPr lang="en-US" sz="3300" dirty="0">
                <a:solidFill>
                  <a:srgbClr val="010E3D"/>
                </a:solidFill>
                <a:latin typeface="Roboto Condensed"/>
              </a:rPr>
              <a:t> </a:t>
            </a:r>
            <a:r>
              <a:rPr lang="en-US" sz="3300" dirty="0" err="1">
                <a:solidFill>
                  <a:srgbClr val="010E3D"/>
                </a:solidFill>
                <a:latin typeface="Roboto Condensed"/>
              </a:rPr>
              <a:t>lược</a:t>
            </a:r>
            <a:r>
              <a:rPr lang="en-US" sz="3300" dirty="0">
                <a:solidFill>
                  <a:srgbClr val="010E3D"/>
                </a:solidFill>
                <a:latin typeface="Roboto Condensed"/>
              </a:rPr>
              <a:t> </a:t>
            </a:r>
            <a:r>
              <a:rPr lang="en-US" sz="3300" dirty="0" err="1">
                <a:solidFill>
                  <a:srgbClr val="010E3D"/>
                </a:solidFill>
                <a:latin typeface="Roboto Condensed"/>
              </a:rPr>
              <a:t>theo</a:t>
            </a:r>
            <a:r>
              <a:rPr lang="en-US" sz="3300" dirty="0">
                <a:solidFill>
                  <a:srgbClr val="010E3D"/>
                </a:solidFill>
                <a:latin typeface="Roboto Condensed"/>
              </a:rPr>
              <a:t> </a:t>
            </a:r>
            <a:r>
              <a:rPr lang="en-US" sz="3300" dirty="0" err="1">
                <a:solidFill>
                  <a:srgbClr val="010E3D"/>
                </a:solidFill>
                <a:latin typeface="Roboto Condensed"/>
              </a:rPr>
              <a:t>dõi</a:t>
            </a:r>
            <a:r>
              <a:rPr lang="en-US" sz="3300" dirty="0">
                <a:solidFill>
                  <a:srgbClr val="010E3D"/>
                </a:solidFill>
                <a:latin typeface="Roboto Condensed"/>
              </a:rPr>
              <a:t>, </a:t>
            </a:r>
            <a:r>
              <a:rPr lang="en-US" sz="3300" dirty="0" err="1">
                <a:solidFill>
                  <a:srgbClr val="010E3D"/>
                </a:solidFill>
                <a:latin typeface="Roboto Condensed"/>
              </a:rPr>
              <a:t>tóm</a:t>
            </a:r>
            <a:r>
              <a:rPr lang="en-US" sz="3300" dirty="0">
                <a:solidFill>
                  <a:srgbClr val="010E3D"/>
                </a:solidFill>
                <a:latin typeface="Roboto Condensed"/>
              </a:rPr>
              <a:t> </a:t>
            </a:r>
            <a:r>
              <a:rPr lang="en-US" sz="3300" dirty="0" err="1">
                <a:solidFill>
                  <a:srgbClr val="010E3D"/>
                </a:solidFill>
                <a:latin typeface="Roboto Condensed"/>
              </a:rPr>
              <a:t>tắt</a:t>
            </a:r>
            <a:r>
              <a:rPr lang="en-US" sz="3300" dirty="0">
                <a:solidFill>
                  <a:srgbClr val="010E3D"/>
                </a:solidFill>
                <a:latin typeface="Roboto Condensed"/>
              </a:rPr>
              <a:t>, </a:t>
            </a:r>
            <a:r>
              <a:rPr lang="en-US" sz="3300" dirty="0" err="1">
                <a:solidFill>
                  <a:srgbClr val="010E3D"/>
                </a:solidFill>
                <a:latin typeface="Roboto Condensed"/>
              </a:rPr>
              <a:t>hình</a:t>
            </a:r>
            <a:r>
              <a:rPr lang="en-US" sz="3300" dirty="0">
                <a:solidFill>
                  <a:srgbClr val="010E3D"/>
                </a:solidFill>
                <a:latin typeface="Roboto Condensed"/>
              </a:rPr>
              <a:t> dung, so </a:t>
            </a:r>
            <a:r>
              <a:rPr lang="en-US" sz="3300" dirty="0" err="1">
                <a:solidFill>
                  <a:srgbClr val="010E3D"/>
                </a:solidFill>
                <a:latin typeface="Roboto Condensed"/>
              </a:rPr>
              <a:t>sánh</a:t>
            </a:r>
            <a:r>
              <a:rPr lang="en-US" sz="3300" dirty="0">
                <a:solidFill>
                  <a:srgbClr val="010E3D"/>
                </a:solidFill>
                <a:latin typeface="Roboto Condensed"/>
              </a:rPr>
              <a:t> </a:t>
            </a:r>
            <a:r>
              <a:rPr lang="en-US" sz="3300" dirty="0" err="1">
                <a:solidFill>
                  <a:srgbClr val="010E3D"/>
                </a:solidFill>
                <a:latin typeface="Roboto Condensed"/>
              </a:rPr>
              <a:t>để</a:t>
            </a:r>
            <a:r>
              <a:rPr lang="en-US" sz="3300" dirty="0">
                <a:solidFill>
                  <a:srgbClr val="010E3D"/>
                </a:solidFill>
                <a:latin typeface="Roboto Condensed"/>
              </a:rPr>
              <a:t> </a:t>
            </a:r>
            <a:r>
              <a:rPr lang="en-US" sz="3300" dirty="0" err="1">
                <a:solidFill>
                  <a:srgbClr val="010E3D"/>
                </a:solidFill>
                <a:latin typeface="Roboto Condensed"/>
              </a:rPr>
              <a:t>nắm</a:t>
            </a:r>
            <a:r>
              <a:rPr lang="en-US" sz="3300" dirty="0">
                <a:solidFill>
                  <a:srgbClr val="010E3D"/>
                </a:solidFill>
                <a:latin typeface="Roboto Condensed"/>
              </a:rPr>
              <a:t> </a:t>
            </a:r>
            <a:r>
              <a:rPr lang="en-US" sz="3300" dirty="0" err="1">
                <a:solidFill>
                  <a:srgbClr val="010E3D"/>
                </a:solidFill>
                <a:latin typeface="Roboto Condensed"/>
              </a:rPr>
              <a:t>được</a:t>
            </a:r>
            <a:r>
              <a:rPr lang="en-US" sz="3300" dirty="0">
                <a:solidFill>
                  <a:srgbClr val="010E3D"/>
                </a:solidFill>
                <a:latin typeface="Roboto Condensed"/>
              </a:rPr>
              <a:t> </a:t>
            </a:r>
            <a:r>
              <a:rPr lang="en-US" sz="3300" dirty="0" err="1">
                <a:solidFill>
                  <a:srgbClr val="010E3D"/>
                </a:solidFill>
                <a:latin typeface="Roboto Condensed"/>
              </a:rPr>
              <a:t>nội</a:t>
            </a:r>
            <a:r>
              <a:rPr lang="en-US" sz="3300" dirty="0">
                <a:solidFill>
                  <a:srgbClr val="010E3D"/>
                </a:solidFill>
                <a:latin typeface="Roboto Condensed"/>
              </a:rPr>
              <a:t> dung </a:t>
            </a:r>
            <a:r>
              <a:rPr lang="en-US" sz="3300" dirty="0" err="1">
                <a:solidFill>
                  <a:srgbClr val="010E3D"/>
                </a:solidFill>
                <a:latin typeface="Roboto Condensed"/>
              </a:rPr>
              <a:t>chính</a:t>
            </a:r>
            <a:r>
              <a:rPr lang="en-US" sz="3300" dirty="0">
                <a:solidFill>
                  <a:srgbClr val="010E3D"/>
                </a:solidFill>
                <a:latin typeface="Roboto Condensed"/>
              </a:rPr>
              <a:t> </a:t>
            </a:r>
            <a:r>
              <a:rPr lang="en-US" sz="3300" dirty="0" err="1">
                <a:solidFill>
                  <a:srgbClr val="010E3D"/>
                </a:solidFill>
                <a:latin typeface="Roboto Condensed"/>
              </a:rPr>
              <a:t>của</a:t>
            </a:r>
            <a:r>
              <a:rPr lang="en-US" sz="3300" dirty="0">
                <a:solidFill>
                  <a:srgbClr val="010E3D"/>
                </a:solidFill>
                <a:latin typeface="Roboto Condensed"/>
              </a:rPr>
              <a:t> </a:t>
            </a:r>
            <a:r>
              <a:rPr lang="en-US" sz="3300" dirty="0" err="1">
                <a:solidFill>
                  <a:srgbClr val="010E3D"/>
                </a:solidFill>
                <a:latin typeface="Roboto Condensed"/>
              </a:rPr>
              <a:t>truyện</a:t>
            </a:r>
            <a:r>
              <a:rPr lang="en-US" sz="3300" dirty="0">
                <a:solidFill>
                  <a:srgbClr val="010E3D"/>
                </a:solidFill>
                <a:latin typeface="Roboto Condensed"/>
              </a:rPr>
              <a:t>, </a:t>
            </a:r>
            <a:r>
              <a:rPr lang="en-US" sz="3300" dirty="0" err="1">
                <a:solidFill>
                  <a:srgbClr val="010E3D"/>
                </a:solidFill>
                <a:latin typeface="Roboto Condensed"/>
              </a:rPr>
              <a:t>hình</a:t>
            </a:r>
            <a:r>
              <a:rPr lang="en-US" sz="3300" dirty="0">
                <a:solidFill>
                  <a:srgbClr val="010E3D"/>
                </a:solidFill>
                <a:latin typeface="Roboto Condensed"/>
              </a:rPr>
              <a:t> dung </a:t>
            </a:r>
            <a:r>
              <a:rPr lang="en-US" sz="3300" dirty="0" err="1">
                <a:solidFill>
                  <a:srgbClr val="010E3D"/>
                </a:solidFill>
                <a:latin typeface="Roboto Condensed"/>
              </a:rPr>
              <a:t>được</a:t>
            </a:r>
            <a:r>
              <a:rPr lang="en-US" sz="3300" dirty="0">
                <a:solidFill>
                  <a:srgbClr val="010E3D"/>
                </a:solidFill>
                <a:latin typeface="Roboto Condensed"/>
              </a:rPr>
              <a:t> </a:t>
            </a:r>
            <a:r>
              <a:rPr lang="en-US" sz="3300" dirty="0" err="1">
                <a:solidFill>
                  <a:srgbClr val="010E3D"/>
                </a:solidFill>
                <a:latin typeface="Roboto Condensed"/>
              </a:rPr>
              <a:t>vẻ</a:t>
            </a:r>
            <a:r>
              <a:rPr lang="en-US" sz="3300" dirty="0">
                <a:solidFill>
                  <a:srgbClr val="010E3D"/>
                </a:solidFill>
                <a:latin typeface="Roboto Condensed"/>
              </a:rPr>
              <a:t> </a:t>
            </a:r>
            <a:r>
              <a:rPr lang="en-US" sz="3300" dirty="0" err="1">
                <a:solidFill>
                  <a:srgbClr val="010E3D"/>
                </a:solidFill>
                <a:latin typeface="Roboto Condensed"/>
              </a:rPr>
              <a:t>đẹp</a:t>
            </a:r>
            <a:r>
              <a:rPr lang="en-US" sz="3300" dirty="0">
                <a:solidFill>
                  <a:srgbClr val="010E3D"/>
                </a:solidFill>
                <a:latin typeface="Roboto Condensed"/>
              </a:rPr>
              <a:t> </a:t>
            </a:r>
            <a:r>
              <a:rPr lang="en-US" sz="3300" dirty="0" err="1">
                <a:solidFill>
                  <a:srgbClr val="010E3D"/>
                </a:solidFill>
                <a:latin typeface="Roboto Condensed"/>
              </a:rPr>
              <a:t>phong</a:t>
            </a:r>
            <a:r>
              <a:rPr lang="en-US" sz="3300" dirty="0">
                <a:solidFill>
                  <a:srgbClr val="010E3D"/>
                </a:solidFill>
                <a:latin typeface="Roboto Condensed"/>
              </a:rPr>
              <a:t> </a:t>
            </a:r>
            <a:r>
              <a:rPr lang="en-US" sz="3300" dirty="0" err="1">
                <a:solidFill>
                  <a:srgbClr val="010E3D"/>
                </a:solidFill>
                <a:latin typeface="Roboto Condensed"/>
              </a:rPr>
              <a:t>phú</a:t>
            </a:r>
            <a:r>
              <a:rPr lang="en-US" sz="3300" dirty="0">
                <a:solidFill>
                  <a:srgbClr val="010E3D"/>
                </a:solidFill>
                <a:latin typeface="Roboto Condensed"/>
              </a:rPr>
              <a:t> </a:t>
            </a:r>
            <a:r>
              <a:rPr lang="en-US" sz="3300" dirty="0" err="1">
                <a:solidFill>
                  <a:srgbClr val="010E3D"/>
                </a:solidFill>
                <a:latin typeface="Roboto Condensed"/>
              </a:rPr>
              <a:t>của</a:t>
            </a:r>
            <a:r>
              <a:rPr lang="en-US" sz="3300" dirty="0">
                <a:solidFill>
                  <a:srgbClr val="010E3D"/>
                </a:solidFill>
                <a:latin typeface="Roboto Condensed"/>
              </a:rPr>
              <a:t> </a:t>
            </a:r>
            <a:r>
              <a:rPr lang="en-US" sz="3300" dirty="0" err="1">
                <a:solidFill>
                  <a:srgbClr val="010E3D"/>
                </a:solidFill>
                <a:latin typeface="Roboto Condensed"/>
              </a:rPr>
              <a:t>rừng</a:t>
            </a:r>
            <a:r>
              <a:rPr lang="en-US" sz="3300" dirty="0">
                <a:solidFill>
                  <a:srgbClr val="010E3D"/>
                </a:solidFill>
                <a:latin typeface="Roboto Condensed"/>
              </a:rPr>
              <a:t> U Minh, </a:t>
            </a:r>
            <a:r>
              <a:rPr lang="en-US" sz="3300" dirty="0" err="1">
                <a:solidFill>
                  <a:srgbClr val="010E3D"/>
                </a:solidFill>
                <a:latin typeface="Roboto Condensed"/>
              </a:rPr>
              <a:t>nhận</a:t>
            </a:r>
            <a:r>
              <a:rPr lang="en-US" sz="3300" dirty="0">
                <a:solidFill>
                  <a:srgbClr val="010E3D"/>
                </a:solidFill>
                <a:latin typeface="Roboto Condensed"/>
              </a:rPr>
              <a:t> </a:t>
            </a:r>
            <a:r>
              <a:rPr lang="en-US" sz="3300" dirty="0" err="1">
                <a:solidFill>
                  <a:srgbClr val="010E3D"/>
                </a:solidFill>
                <a:latin typeface="Roboto Condensed"/>
              </a:rPr>
              <a:t>biết</a:t>
            </a:r>
            <a:r>
              <a:rPr lang="en-US" sz="3300" dirty="0">
                <a:solidFill>
                  <a:srgbClr val="010E3D"/>
                </a:solidFill>
                <a:latin typeface="Roboto Condensed"/>
              </a:rPr>
              <a:t> </a:t>
            </a:r>
            <a:r>
              <a:rPr lang="en-US" sz="3300" dirty="0" err="1">
                <a:solidFill>
                  <a:srgbClr val="010E3D"/>
                </a:solidFill>
                <a:latin typeface="Roboto Condensed"/>
              </a:rPr>
              <a:t>được</a:t>
            </a:r>
            <a:r>
              <a:rPr lang="en-US" sz="3300" dirty="0">
                <a:solidFill>
                  <a:srgbClr val="010E3D"/>
                </a:solidFill>
                <a:latin typeface="Roboto Condensed"/>
              </a:rPr>
              <a:t> </a:t>
            </a:r>
            <a:r>
              <a:rPr lang="en-US" sz="3300" dirty="0" err="1">
                <a:solidFill>
                  <a:srgbClr val="010E3D"/>
                </a:solidFill>
                <a:latin typeface="Roboto Condensed"/>
              </a:rPr>
              <a:t>cách</a:t>
            </a:r>
            <a:r>
              <a:rPr lang="en-US" sz="3300" dirty="0">
                <a:solidFill>
                  <a:srgbClr val="010E3D"/>
                </a:solidFill>
                <a:latin typeface="Roboto Condensed"/>
              </a:rPr>
              <a:t> “</a:t>
            </a:r>
            <a:r>
              <a:rPr lang="en-US" sz="3300" dirty="0" err="1">
                <a:solidFill>
                  <a:srgbClr val="010E3D"/>
                </a:solidFill>
                <a:latin typeface="Roboto Condensed"/>
              </a:rPr>
              <a:t>thuần</a:t>
            </a:r>
            <a:r>
              <a:rPr lang="en-US" sz="3300" dirty="0">
                <a:solidFill>
                  <a:srgbClr val="010E3D"/>
                </a:solidFill>
                <a:latin typeface="Roboto Condensed"/>
              </a:rPr>
              <a:t> </a:t>
            </a:r>
            <a:r>
              <a:rPr lang="en-US" sz="3300" dirty="0" err="1">
                <a:solidFill>
                  <a:srgbClr val="010E3D"/>
                </a:solidFill>
                <a:latin typeface="Roboto Condensed"/>
              </a:rPr>
              <a:t>hóa</a:t>
            </a:r>
            <a:r>
              <a:rPr lang="en-US" sz="3300" dirty="0">
                <a:solidFill>
                  <a:srgbClr val="010E3D"/>
                </a:solidFill>
                <a:latin typeface="Roboto Condensed"/>
              </a:rPr>
              <a:t>” </a:t>
            </a:r>
            <a:r>
              <a:rPr lang="en-US" sz="3300" dirty="0" err="1">
                <a:solidFill>
                  <a:srgbClr val="010E3D"/>
                </a:solidFill>
                <a:latin typeface="Roboto Condensed"/>
              </a:rPr>
              <a:t>ong</a:t>
            </a:r>
            <a:r>
              <a:rPr lang="en-US" sz="3300" dirty="0">
                <a:solidFill>
                  <a:srgbClr val="010E3D"/>
                </a:solidFill>
                <a:latin typeface="Roboto Condensed"/>
              </a:rPr>
              <a:t> </a:t>
            </a:r>
            <a:r>
              <a:rPr lang="en-US" sz="3300" dirty="0" err="1">
                <a:solidFill>
                  <a:srgbClr val="010E3D"/>
                </a:solidFill>
                <a:latin typeface="Roboto Condensed"/>
              </a:rPr>
              <a:t>rừng</a:t>
            </a:r>
            <a:r>
              <a:rPr lang="en-US" sz="3300" dirty="0">
                <a:solidFill>
                  <a:srgbClr val="010E3D"/>
                </a:solidFill>
                <a:latin typeface="Roboto Condensed"/>
              </a:rPr>
              <a:t> </a:t>
            </a:r>
            <a:r>
              <a:rPr lang="en-US" sz="3300" dirty="0" err="1">
                <a:solidFill>
                  <a:srgbClr val="010E3D"/>
                </a:solidFill>
                <a:latin typeface="Roboto Condensed"/>
              </a:rPr>
              <a:t>rất</a:t>
            </a:r>
            <a:r>
              <a:rPr lang="en-US" sz="3300" dirty="0">
                <a:solidFill>
                  <a:srgbClr val="010E3D"/>
                </a:solidFill>
                <a:latin typeface="Roboto Condensed"/>
              </a:rPr>
              <a:t> </a:t>
            </a:r>
            <a:r>
              <a:rPr lang="en-US" sz="3300" dirty="0" err="1">
                <a:solidFill>
                  <a:srgbClr val="010E3D"/>
                </a:solidFill>
                <a:latin typeface="Roboto Condensed"/>
              </a:rPr>
              <a:t>độc</a:t>
            </a:r>
            <a:r>
              <a:rPr lang="en-US" sz="3300" dirty="0">
                <a:solidFill>
                  <a:srgbClr val="010E3D"/>
                </a:solidFill>
                <a:latin typeface="Roboto Condensed"/>
              </a:rPr>
              <a:t> </a:t>
            </a:r>
            <a:r>
              <a:rPr lang="en-US" sz="3300" dirty="0" err="1">
                <a:solidFill>
                  <a:srgbClr val="010E3D"/>
                </a:solidFill>
                <a:latin typeface="Roboto Condensed"/>
              </a:rPr>
              <a:t>đáo</a:t>
            </a:r>
            <a:r>
              <a:rPr lang="en-US" sz="3300" dirty="0">
                <a:solidFill>
                  <a:srgbClr val="010E3D"/>
                </a:solidFill>
                <a:latin typeface="Roboto Condensed"/>
              </a:rPr>
              <a:t> </a:t>
            </a:r>
            <a:r>
              <a:rPr lang="en-US" sz="3300" dirty="0" err="1">
                <a:solidFill>
                  <a:srgbClr val="010E3D"/>
                </a:solidFill>
                <a:latin typeface="Roboto Condensed"/>
              </a:rPr>
              <a:t>của</a:t>
            </a:r>
            <a:r>
              <a:rPr lang="en-US" sz="3300" dirty="0">
                <a:solidFill>
                  <a:srgbClr val="010E3D"/>
                </a:solidFill>
                <a:latin typeface="Roboto Condensed"/>
              </a:rPr>
              <a:t> </a:t>
            </a:r>
            <a:r>
              <a:rPr lang="en-US" sz="3300" dirty="0" err="1">
                <a:solidFill>
                  <a:srgbClr val="010E3D"/>
                </a:solidFill>
                <a:latin typeface="Roboto Condensed"/>
              </a:rPr>
              <a:t>người</a:t>
            </a:r>
            <a:r>
              <a:rPr lang="en-US" sz="3300" dirty="0">
                <a:solidFill>
                  <a:srgbClr val="010E3D"/>
                </a:solidFill>
                <a:latin typeface="Roboto Condensed"/>
              </a:rPr>
              <a:t> </a:t>
            </a:r>
            <a:r>
              <a:rPr lang="en-US" sz="3300" dirty="0" err="1">
                <a:solidFill>
                  <a:srgbClr val="010E3D"/>
                </a:solidFill>
                <a:latin typeface="Roboto Condensed"/>
              </a:rPr>
              <a:t>dân</a:t>
            </a:r>
            <a:r>
              <a:rPr lang="en-US" sz="3300" dirty="0">
                <a:solidFill>
                  <a:srgbClr val="010E3D"/>
                </a:solidFill>
                <a:latin typeface="Roboto Condensed"/>
              </a:rPr>
              <a:t> U Minh. </a:t>
            </a:r>
          </a:p>
        </p:txBody>
      </p:sp>
      <p:sp>
        <p:nvSpPr>
          <p:cNvPr id="12" name="TextBox 12"/>
          <p:cNvSpPr txBox="1"/>
          <p:nvPr/>
        </p:nvSpPr>
        <p:spPr>
          <a:xfrm rot="-454074">
            <a:off x="1658046" y="1598065"/>
            <a:ext cx="6051707" cy="1590179"/>
          </a:xfrm>
          <a:prstGeom prst="rect">
            <a:avLst/>
          </a:prstGeom>
        </p:spPr>
        <p:txBody>
          <a:bodyPr lIns="0" tIns="0" rIns="0" bIns="0" rtlCol="0" anchor="t">
            <a:spAutoFit/>
          </a:bodyPr>
          <a:lstStyle/>
          <a:p>
            <a:pPr>
              <a:lnSpc>
                <a:spcPts val="12422"/>
              </a:lnSpc>
            </a:pPr>
            <a:r>
              <a:rPr lang="en-US" sz="9202" spc="248" dirty="0" smtClean="0">
                <a:solidFill>
                  <a:srgbClr val="F7941D"/>
                </a:solidFill>
                <a:latin typeface="SVN-HC Quotes Script" pitchFamily="50" charset="0"/>
              </a:rPr>
              <a:t>1.Đọc </a:t>
            </a:r>
            <a:r>
              <a:rPr lang="en-US" sz="9202" spc="248" dirty="0" err="1">
                <a:solidFill>
                  <a:srgbClr val="F7941D"/>
                </a:solidFill>
                <a:latin typeface="SVN-HC Quotes Script" pitchFamily="50" charset="0"/>
              </a:rPr>
              <a:t>văn</a:t>
            </a:r>
            <a:r>
              <a:rPr lang="en-US" sz="9202" spc="248" dirty="0">
                <a:solidFill>
                  <a:srgbClr val="F7941D"/>
                </a:solidFill>
                <a:latin typeface="SVN-HC Quotes Script" pitchFamily="50" charset="0"/>
              </a:rPr>
              <a:t> </a:t>
            </a:r>
            <a:r>
              <a:rPr lang="en-US" sz="9202" spc="248" dirty="0" err="1">
                <a:solidFill>
                  <a:srgbClr val="F7941D"/>
                </a:solidFill>
                <a:latin typeface="SVN-HC Quotes Script" pitchFamily="50" charset="0"/>
              </a:rPr>
              <a:t>bản</a:t>
            </a:r>
            <a:endParaRPr lang="en-US" sz="9202" spc="248" dirty="0">
              <a:solidFill>
                <a:srgbClr val="F7941D"/>
              </a:solidFill>
              <a:latin typeface="SVN-HC Quotes Script" pitchFamily="50" charset="0"/>
            </a:endParaRPr>
          </a:p>
        </p:txBody>
      </p:sp>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890599" y="7597423"/>
            <a:ext cx="2996645" cy="3434551"/>
          </a:xfrm>
          <a:prstGeom prst="rect">
            <a:avLst/>
          </a:prstGeom>
        </p:spPr>
      </p:pic>
      <p:grpSp>
        <p:nvGrpSpPr>
          <p:cNvPr id="14" name="Group 14">
            <a:extLst>
              <a:ext uri="{FF2B5EF4-FFF2-40B4-BE49-F238E27FC236}">
                <a16:creationId xmlns:a16="http://schemas.microsoft.com/office/drawing/2014/main" id="{E65B3281-2659-FA53-27D8-96679EE6F4B8}"/>
              </a:ext>
            </a:extLst>
          </p:cNvPr>
          <p:cNvGrpSpPr/>
          <p:nvPr/>
        </p:nvGrpSpPr>
        <p:grpSpPr>
          <a:xfrm>
            <a:off x="511312" y="370110"/>
            <a:ext cx="17170844" cy="649065"/>
            <a:chOff x="0" y="0"/>
            <a:chExt cx="22894459" cy="865420"/>
          </a:xfrm>
        </p:grpSpPr>
        <p:grpSp>
          <p:nvGrpSpPr>
            <p:cNvPr id="15" name="Group 15">
              <a:extLst>
                <a:ext uri="{FF2B5EF4-FFF2-40B4-BE49-F238E27FC236}">
                  <a16:creationId xmlns:a16="http://schemas.microsoft.com/office/drawing/2014/main" id="{6690BFAC-E71E-49CA-D07C-6E34932DC09D}"/>
                </a:ext>
              </a:extLst>
            </p:cNvPr>
            <p:cNvGrpSpPr/>
            <p:nvPr/>
          </p:nvGrpSpPr>
          <p:grpSpPr>
            <a:xfrm>
              <a:off x="0" y="0"/>
              <a:ext cx="22894459" cy="865420"/>
              <a:chOff x="0" y="0"/>
              <a:chExt cx="4522362" cy="170947"/>
            </a:xfrm>
          </p:grpSpPr>
          <p:sp>
            <p:nvSpPr>
              <p:cNvPr id="18" name="Freeform 16">
                <a:extLst>
                  <a:ext uri="{FF2B5EF4-FFF2-40B4-BE49-F238E27FC236}">
                    <a16:creationId xmlns:a16="http://schemas.microsoft.com/office/drawing/2014/main" id="{E1747882-530C-9116-3AEF-CD7518083528}"/>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19" name="TextBox 17">
                <a:extLst>
                  <a:ext uri="{FF2B5EF4-FFF2-40B4-BE49-F238E27FC236}">
                    <a16:creationId xmlns:a16="http://schemas.microsoft.com/office/drawing/2014/main" id="{9CABFDAB-79E2-6DC1-A6EA-E1A115529C1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8">
              <a:extLst>
                <a:ext uri="{FF2B5EF4-FFF2-40B4-BE49-F238E27FC236}">
                  <a16:creationId xmlns:a16="http://schemas.microsoft.com/office/drawing/2014/main" id="{201B1A20-0871-080B-5274-C1DA4751F405}"/>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17" name="TextBox 19">
              <a:extLst>
                <a:ext uri="{FF2B5EF4-FFF2-40B4-BE49-F238E27FC236}">
                  <a16:creationId xmlns:a16="http://schemas.microsoft.com/office/drawing/2014/main" id="{B517D379-FB41-3739-6DDA-D953C71640F5}"/>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9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91579">
            <a:off x="-3872607" y="2383412"/>
            <a:ext cx="17136712" cy="10496236"/>
          </a:xfrm>
          <a:prstGeom prst="rect">
            <a:avLst/>
          </a:prstGeom>
        </p:spPr>
      </p:pic>
      <p:sp>
        <p:nvSpPr>
          <p:cNvPr id="9" name="TextBox 9"/>
          <p:cNvSpPr txBox="1"/>
          <p:nvPr/>
        </p:nvSpPr>
        <p:spPr>
          <a:xfrm>
            <a:off x="1222440" y="1423926"/>
            <a:ext cx="14661207" cy="1308050"/>
          </a:xfrm>
          <a:prstGeom prst="rect">
            <a:avLst/>
          </a:prstGeom>
        </p:spPr>
        <p:txBody>
          <a:bodyPr lIns="0" tIns="0" rIns="0" bIns="0" rtlCol="0" anchor="t">
            <a:spAutoFit/>
          </a:bodyPr>
          <a:lstStyle/>
          <a:p>
            <a:pPr>
              <a:lnSpc>
                <a:spcPts val="10168"/>
              </a:lnSpc>
              <a:spcBef>
                <a:spcPct val="0"/>
              </a:spcBef>
            </a:pPr>
            <a:r>
              <a:rPr lang="en-US" sz="7422" spc="163" dirty="0" err="1" smtClean="0">
                <a:solidFill>
                  <a:srgbClr val="454B85"/>
                </a:solidFill>
                <a:latin typeface="SVN-HC Quotes Script" pitchFamily="50" charset="0"/>
              </a:rPr>
              <a:t>Giới</a:t>
            </a:r>
            <a:r>
              <a:rPr lang="en-US" sz="7422" spc="163" dirty="0" smtClean="0">
                <a:solidFill>
                  <a:srgbClr val="454B85"/>
                </a:solidFill>
                <a:latin typeface="SVN-HC Quotes Script" pitchFamily="50" charset="0"/>
              </a:rPr>
              <a:t> </a:t>
            </a:r>
            <a:r>
              <a:rPr lang="en-US" sz="7422" spc="163" dirty="0" err="1">
                <a:solidFill>
                  <a:srgbClr val="454B85"/>
                </a:solidFill>
                <a:latin typeface="SVN-HC Quotes Script" pitchFamily="50" charset="0"/>
              </a:rPr>
              <a:t>thiệu</a:t>
            </a:r>
            <a:r>
              <a:rPr lang="en-US" sz="7422" spc="163" dirty="0">
                <a:solidFill>
                  <a:srgbClr val="454B85"/>
                </a:solidFill>
                <a:latin typeface="SVN-HC Quotes Script" pitchFamily="50" charset="0"/>
              </a:rPr>
              <a:t> </a:t>
            </a:r>
            <a:r>
              <a:rPr lang="en-US" sz="7422" spc="163" dirty="0" err="1">
                <a:solidFill>
                  <a:srgbClr val="454B85"/>
                </a:solidFill>
                <a:latin typeface="SVN-HC Quotes Script" pitchFamily="50" charset="0"/>
              </a:rPr>
              <a:t>chung</a:t>
            </a:r>
            <a:r>
              <a:rPr lang="en-US" sz="7422" spc="163" dirty="0">
                <a:solidFill>
                  <a:srgbClr val="454B85"/>
                </a:solidFill>
                <a:latin typeface="SVN-HC Quotes Script" pitchFamily="50" charset="0"/>
              </a:rPr>
              <a:t> </a:t>
            </a:r>
            <a:r>
              <a:rPr lang="en-US" sz="7422" spc="163" dirty="0" err="1">
                <a:solidFill>
                  <a:srgbClr val="454B85"/>
                </a:solidFill>
                <a:latin typeface="SVN-HC Quotes Script" pitchFamily="50" charset="0"/>
              </a:rPr>
              <a:t>về</a:t>
            </a:r>
            <a:r>
              <a:rPr lang="en-US" sz="7422" spc="163" dirty="0">
                <a:solidFill>
                  <a:srgbClr val="454B85"/>
                </a:solidFill>
                <a:latin typeface="SVN-HC Quotes Script" pitchFamily="50" charset="0"/>
              </a:rPr>
              <a:t> </a:t>
            </a:r>
            <a:r>
              <a:rPr lang="en-US" sz="7422" spc="163" dirty="0" err="1">
                <a:solidFill>
                  <a:srgbClr val="454B85"/>
                </a:solidFill>
                <a:latin typeface="SVN-HC Quotes Script" pitchFamily="50" charset="0"/>
              </a:rPr>
              <a:t>tác</a:t>
            </a:r>
            <a:r>
              <a:rPr lang="en-US" sz="7422" spc="163" dirty="0">
                <a:solidFill>
                  <a:srgbClr val="454B85"/>
                </a:solidFill>
                <a:latin typeface="SVN-HC Quotes Script" pitchFamily="50" charset="0"/>
              </a:rPr>
              <a:t> </a:t>
            </a:r>
            <a:r>
              <a:rPr lang="en-US" sz="7422" spc="163" dirty="0" err="1">
                <a:solidFill>
                  <a:srgbClr val="454B85"/>
                </a:solidFill>
                <a:latin typeface="SVN-HC Quotes Script" pitchFamily="50" charset="0"/>
              </a:rPr>
              <a:t>giả</a:t>
            </a:r>
            <a:r>
              <a:rPr lang="en-US" sz="7422" spc="163" dirty="0">
                <a:solidFill>
                  <a:srgbClr val="454B85"/>
                </a:solidFill>
                <a:latin typeface="SVN-HC Quotes Script" pitchFamily="50" charset="0"/>
              </a:rPr>
              <a:t>, </a:t>
            </a:r>
            <a:r>
              <a:rPr lang="en-US" sz="7422" spc="163" dirty="0" err="1">
                <a:solidFill>
                  <a:srgbClr val="454B85"/>
                </a:solidFill>
                <a:latin typeface="SVN-HC Quotes Script" pitchFamily="50" charset="0"/>
              </a:rPr>
              <a:t>tác</a:t>
            </a:r>
            <a:r>
              <a:rPr lang="en-US" sz="7422" spc="163" dirty="0">
                <a:solidFill>
                  <a:srgbClr val="454B85"/>
                </a:solidFill>
                <a:latin typeface="SVN-HC Quotes Script" pitchFamily="50" charset="0"/>
              </a:rPr>
              <a:t> </a:t>
            </a:r>
            <a:r>
              <a:rPr lang="en-US" sz="7422" spc="163" dirty="0" err="1">
                <a:solidFill>
                  <a:srgbClr val="454B85"/>
                </a:solidFill>
                <a:latin typeface="SVN-HC Quotes Script" pitchFamily="50" charset="0"/>
              </a:rPr>
              <a:t>phẩm</a:t>
            </a:r>
            <a:endParaRPr lang="en-US" sz="7422" spc="163" dirty="0">
              <a:solidFill>
                <a:srgbClr val="454B85"/>
              </a:solidFill>
              <a:latin typeface="SVN-HC Quotes Script" pitchFamily="50" charset="0"/>
            </a:endParaRPr>
          </a:p>
        </p:txBody>
      </p:sp>
      <p:sp>
        <p:nvSpPr>
          <p:cNvPr id="10" name="TextBox 10"/>
          <p:cNvSpPr txBox="1"/>
          <p:nvPr/>
        </p:nvSpPr>
        <p:spPr>
          <a:xfrm>
            <a:off x="819150" y="3897395"/>
            <a:ext cx="9713659" cy="4616648"/>
          </a:xfrm>
          <a:prstGeom prst="rect">
            <a:avLst/>
          </a:prstGeom>
        </p:spPr>
        <p:txBody>
          <a:bodyPr lIns="0" tIns="0" rIns="0" bIns="0" rtlCol="0" anchor="t">
            <a:spAutoFit/>
          </a:bodyPr>
          <a:lstStyle/>
          <a:p>
            <a:pPr algn="just">
              <a:lnSpc>
                <a:spcPts val="5201"/>
              </a:lnSpc>
            </a:pPr>
            <a:r>
              <a:rPr lang="en-US" sz="3800" spc="74" dirty="0">
                <a:solidFill>
                  <a:srgbClr val="454B85"/>
                </a:solidFill>
                <a:latin typeface="Roboto Condensed Bold"/>
              </a:rPr>
              <a:t>2</a:t>
            </a:r>
            <a:r>
              <a:rPr lang="en-US" sz="3800" spc="74" dirty="0" smtClean="0">
                <a:solidFill>
                  <a:srgbClr val="454B85"/>
                </a:solidFill>
                <a:latin typeface="Roboto Condensed Bold"/>
              </a:rPr>
              <a:t>. </a:t>
            </a:r>
            <a:r>
              <a:rPr lang="en-US" sz="3800" spc="74" dirty="0" err="1">
                <a:solidFill>
                  <a:srgbClr val="454B85"/>
                </a:solidFill>
                <a:latin typeface="Roboto Condensed Bold"/>
              </a:rPr>
              <a:t>Tác</a:t>
            </a:r>
            <a:r>
              <a:rPr lang="en-US" sz="3800" spc="74" dirty="0">
                <a:solidFill>
                  <a:srgbClr val="454B85"/>
                </a:solidFill>
                <a:latin typeface="Roboto Condensed Bold"/>
              </a:rPr>
              <a:t> </a:t>
            </a:r>
            <a:r>
              <a:rPr lang="en-US" sz="3800" spc="74" dirty="0" err="1">
                <a:solidFill>
                  <a:srgbClr val="454B85"/>
                </a:solidFill>
                <a:latin typeface="Roboto Condensed Bold"/>
              </a:rPr>
              <a:t>giả</a:t>
            </a:r>
            <a:r>
              <a:rPr lang="en-US" sz="3800" spc="74" dirty="0">
                <a:solidFill>
                  <a:srgbClr val="454B85"/>
                </a:solidFill>
                <a:latin typeface="Roboto Condensed Bold"/>
              </a:rPr>
              <a:t> </a:t>
            </a:r>
            <a:r>
              <a:rPr lang="en-US" sz="3800" spc="74" dirty="0" err="1">
                <a:solidFill>
                  <a:srgbClr val="454B85"/>
                </a:solidFill>
                <a:latin typeface="Roboto Condensed Bold"/>
              </a:rPr>
              <a:t>Đoàn</a:t>
            </a:r>
            <a:r>
              <a:rPr lang="en-US" sz="3800" spc="74" dirty="0">
                <a:solidFill>
                  <a:srgbClr val="454B85"/>
                </a:solidFill>
                <a:latin typeface="Roboto Condensed Bold"/>
              </a:rPr>
              <a:t> </a:t>
            </a:r>
            <a:r>
              <a:rPr lang="en-US" sz="3800" spc="74" dirty="0" err="1">
                <a:solidFill>
                  <a:srgbClr val="454B85"/>
                </a:solidFill>
                <a:latin typeface="Roboto Condensed Bold"/>
              </a:rPr>
              <a:t>Giỏi</a:t>
            </a:r>
            <a:r>
              <a:rPr lang="en-US" sz="3800" spc="74" dirty="0">
                <a:solidFill>
                  <a:srgbClr val="454B85"/>
                </a:solidFill>
                <a:latin typeface="Roboto Condensed Bold"/>
              </a:rPr>
              <a:t> (1925 – 1989)</a:t>
            </a:r>
          </a:p>
          <a:p>
            <a:pPr marL="734059" lvl="1" indent="-367030" algn="just">
              <a:lnSpc>
                <a:spcPts val="5201"/>
              </a:lnSpc>
              <a:buFont typeface="Arial"/>
              <a:buChar char="•"/>
            </a:pPr>
            <a:r>
              <a:rPr lang="en-US" sz="3800" spc="74" dirty="0" err="1">
                <a:solidFill>
                  <a:srgbClr val="454B85"/>
                </a:solidFill>
                <a:latin typeface="Roboto Condensed"/>
              </a:rPr>
              <a:t>Quê</a:t>
            </a:r>
            <a:r>
              <a:rPr lang="en-US" sz="3800" spc="74" dirty="0">
                <a:solidFill>
                  <a:srgbClr val="454B85"/>
                </a:solidFill>
                <a:latin typeface="Roboto Condensed"/>
              </a:rPr>
              <a:t> </a:t>
            </a:r>
            <a:r>
              <a:rPr lang="en-US" sz="3800" spc="74" dirty="0" err="1">
                <a:solidFill>
                  <a:srgbClr val="454B85"/>
                </a:solidFill>
                <a:latin typeface="Roboto Condensed"/>
              </a:rPr>
              <a:t>hương</a:t>
            </a:r>
            <a:r>
              <a:rPr lang="en-US" sz="3800" spc="74" dirty="0">
                <a:solidFill>
                  <a:srgbClr val="454B85"/>
                </a:solidFill>
                <a:latin typeface="Roboto Condensed"/>
              </a:rPr>
              <a:t>: </a:t>
            </a:r>
            <a:r>
              <a:rPr lang="en-US" sz="3800" spc="74" dirty="0" err="1">
                <a:solidFill>
                  <a:srgbClr val="454B85"/>
                </a:solidFill>
                <a:latin typeface="Roboto Condensed"/>
              </a:rPr>
              <a:t>Tiền</a:t>
            </a:r>
            <a:r>
              <a:rPr lang="en-US" sz="3800" spc="74" dirty="0">
                <a:solidFill>
                  <a:srgbClr val="454B85"/>
                </a:solidFill>
                <a:latin typeface="Roboto Condensed"/>
              </a:rPr>
              <a:t> </a:t>
            </a:r>
            <a:r>
              <a:rPr lang="en-US" sz="3800" spc="74" dirty="0" err="1">
                <a:solidFill>
                  <a:srgbClr val="454B85"/>
                </a:solidFill>
                <a:latin typeface="Roboto Condensed"/>
              </a:rPr>
              <a:t>Giang</a:t>
            </a:r>
            <a:r>
              <a:rPr lang="en-US" sz="3800" spc="74" dirty="0">
                <a:solidFill>
                  <a:srgbClr val="454B85"/>
                </a:solidFill>
                <a:latin typeface="Roboto Condensed"/>
              </a:rPr>
              <a:t>.</a:t>
            </a:r>
          </a:p>
          <a:p>
            <a:pPr marL="734059" lvl="1" indent="-367030" algn="just">
              <a:lnSpc>
                <a:spcPts val="5201"/>
              </a:lnSpc>
              <a:buFont typeface="Arial"/>
              <a:buChar char="•"/>
            </a:pPr>
            <a:r>
              <a:rPr lang="en-US" sz="3800" spc="74" dirty="0" err="1">
                <a:solidFill>
                  <a:srgbClr val="454B85"/>
                </a:solidFill>
                <a:latin typeface="Roboto Condensed"/>
              </a:rPr>
              <a:t>Là</a:t>
            </a:r>
            <a:r>
              <a:rPr lang="en-US" sz="3800" spc="74" dirty="0">
                <a:solidFill>
                  <a:srgbClr val="454B85"/>
                </a:solidFill>
                <a:latin typeface="Roboto Condensed"/>
              </a:rPr>
              <a:t> </a:t>
            </a:r>
            <a:r>
              <a:rPr lang="en-US" sz="3800" spc="74" dirty="0" err="1">
                <a:solidFill>
                  <a:srgbClr val="454B85"/>
                </a:solidFill>
                <a:latin typeface="Roboto Condensed"/>
              </a:rPr>
              <a:t>nhà</a:t>
            </a:r>
            <a:r>
              <a:rPr lang="en-US" sz="3800" spc="74" dirty="0">
                <a:solidFill>
                  <a:srgbClr val="454B85"/>
                </a:solidFill>
                <a:latin typeface="Roboto Condensed"/>
              </a:rPr>
              <a:t> </a:t>
            </a:r>
            <a:r>
              <a:rPr lang="en-US" sz="3800" spc="74" dirty="0" err="1">
                <a:solidFill>
                  <a:srgbClr val="454B85"/>
                </a:solidFill>
                <a:latin typeface="Roboto Condensed"/>
              </a:rPr>
              <a:t>văn</a:t>
            </a:r>
            <a:r>
              <a:rPr lang="en-US" sz="3800" spc="74" dirty="0">
                <a:solidFill>
                  <a:srgbClr val="454B85"/>
                </a:solidFill>
                <a:latin typeface="Roboto Condensed"/>
              </a:rPr>
              <a:t> </a:t>
            </a:r>
            <a:r>
              <a:rPr lang="en-US" sz="3800" spc="74" dirty="0" err="1">
                <a:solidFill>
                  <a:srgbClr val="454B85"/>
                </a:solidFill>
                <a:latin typeface="Roboto Condensed"/>
              </a:rPr>
              <a:t>của</a:t>
            </a:r>
            <a:r>
              <a:rPr lang="en-US" sz="3800" spc="74" dirty="0">
                <a:solidFill>
                  <a:srgbClr val="454B85"/>
                </a:solidFill>
                <a:latin typeface="Roboto Condensed"/>
              </a:rPr>
              <a:t> </a:t>
            </a:r>
            <a:r>
              <a:rPr lang="en-US" sz="3800" spc="74" dirty="0" err="1">
                <a:solidFill>
                  <a:srgbClr val="454B85"/>
                </a:solidFill>
                <a:latin typeface="Roboto Condensed"/>
              </a:rPr>
              <a:t>miền</a:t>
            </a:r>
            <a:r>
              <a:rPr lang="en-US" sz="3800" spc="74" dirty="0">
                <a:solidFill>
                  <a:srgbClr val="454B85"/>
                </a:solidFill>
                <a:latin typeface="Roboto Condensed"/>
              </a:rPr>
              <a:t> </a:t>
            </a:r>
            <a:r>
              <a:rPr lang="en-US" sz="3800" spc="74" dirty="0" err="1">
                <a:solidFill>
                  <a:srgbClr val="454B85"/>
                </a:solidFill>
                <a:latin typeface="Roboto Condensed"/>
              </a:rPr>
              <a:t>đất</a:t>
            </a:r>
            <a:r>
              <a:rPr lang="en-US" sz="3800" spc="74" dirty="0">
                <a:solidFill>
                  <a:srgbClr val="454B85"/>
                </a:solidFill>
                <a:latin typeface="Roboto Condensed"/>
              </a:rPr>
              <a:t> </a:t>
            </a:r>
            <a:r>
              <a:rPr lang="en-US" sz="3800" spc="74" dirty="0" err="1">
                <a:solidFill>
                  <a:srgbClr val="454B85"/>
                </a:solidFill>
                <a:latin typeface="Roboto Condensed"/>
              </a:rPr>
              <a:t>phương</a:t>
            </a:r>
            <a:r>
              <a:rPr lang="en-US" sz="3800" spc="74" dirty="0">
                <a:solidFill>
                  <a:srgbClr val="454B85"/>
                </a:solidFill>
                <a:latin typeface="Roboto Condensed"/>
              </a:rPr>
              <a:t> Nam.</a:t>
            </a:r>
          </a:p>
          <a:p>
            <a:pPr marL="734059" lvl="1" indent="-367030" algn="just">
              <a:lnSpc>
                <a:spcPts val="5201"/>
              </a:lnSpc>
              <a:buFont typeface="Arial"/>
              <a:buChar char="•"/>
            </a:pPr>
            <a:r>
              <a:rPr lang="en-US" sz="3800" spc="74" dirty="0" err="1">
                <a:solidFill>
                  <a:srgbClr val="454B85"/>
                </a:solidFill>
                <a:latin typeface="Roboto Condensed"/>
              </a:rPr>
              <a:t>Các</a:t>
            </a:r>
            <a:r>
              <a:rPr lang="en-US" sz="3800" spc="74" dirty="0">
                <a:solidFill>
                  <a:srgbClr val="454B85"/>
                </a:solidFill>
                <a:latin typeface="Roboto Condensed"/>
              </a:rPr>
              <a:t> </a:t>
            </a:r>
            <a:r>
              <a:rPr lang="en-US" sz="3800" spc="74" dirty="0" err="1">
                <a:solidFill>
                  <a:srgbClr val="454B85"/>
                </a:solidFill>
                <a:latin typeface="Roboto Condensed"/>
              </a:rPr>
              <a:t>tác</a:t>
            </a:r>
            <a:r>
              <a:rPr lang="en-US" sz="3800" spc="74" dirty="0">
                <a:solidFill>
                  <a:srgbClr val="454B85"/>
                </a:solidFill>
                <a:latin typeface="Roboto Condensed"/>
              </a:rPr>
              <a:t> </a:t>
            </a:r>
            <a:r>
              <a:rPr lang="en-US" sz="3800" spc="74" dirty="0" err="1">
                <a:solidFill>
                  <a:srgbClr val="454B85"/>
                </a:solidFill>
                <a:latin typeface="Roboto Condensed"/>
              </a:rPr>
              <a:t>phẩm</a:t>
            </a:r>
            <a:r>
              <a:rPr lang="en-US" sz="3800" spc="74" dirty="0">
                <a:solidFill>
                  <a:srgbClr val="454B85"/>
                </a:solidFill>
                <a:latin typeface="Roboto Condensed"/>
              </a:rPr>
              <a:t> </a:t>
            </a:r>
            <a:r>
              <a:rPr lang="en-US" sz="3800" spc="74" dirty="0" err="1">
                <a:solidFill>
                  <a:srgbClr val="454B85"/>
                </a:solidFill>
                <a:latin typeface="Roboto Condensed"/>
              </a:rPr>
              <a:t>của</a:t>
            </a:r>
            <a:r>
              <a:rPr lang="en-US" sz="3800" spc="74" dirty="0">
                <a:solidFill>
                  <a:srgbClr val="454B85"/>
                </a:solidFill>
                <a:latin typeface="Roboto Condensed"/>
              </a:rPr>
              <a:t> </a:t>
            </a:r>
            <a:r>
              <a:rPr lang="en-US" sz="3800" spc="74" dirty="0" err="1">
                <a:solidFill>
                  <a:srgbClr val="454B85"/>
                </a:solidFill>
                <a:latin typeface="Roboto Condensed"/>
              </a:rPr>
              <a:t>ông</a:t>
            </a:r>
            <a:r>
              <a:rPr lang="en-US" sz="3800" spc="74" dirty="0">
                <a:solidFill>
                  <a:srgbClr val="454B85"/>
                </a:solidFill>
                <a:latin typeface="Roboto Condensed"/>
              </a:rPr>
              <a:t> </a:t>
            </a:r>
            <a:r>
              <a:rPr lang="en-US" sz="3800" spc="74" dirty="0" err="1">
                <a:solidFill>
                  <a:srgbClr val="454B85"/>
                </a:solidFill>
                <a:latin typeface="Roboto Condensed"/>
              </a:rPr>
              <a:t>chủ</a:t>
            </a:r>
            <a:r>
              <a:rPr lang="en-US" sz="3800" spc="74" dirty="0">
                <a:solidFill>
                  <a:srgbClr val="454B85"/>
                </a:solidFill>
                <a:latin typeface="Roboto Condensed"/>
              </a:rPr>
              <a:t> </a:t>
            </a:r>
            <a:r>
              <a:rPr lang="en-US" sz="3800" spc="74" dirty="0" err="1">
                <a:solidFill>
                  <a:srgbClr val="454B85"/>
                </a:solidFill>
                <a:latin typeface="Roboto Condensed"/>
              </a:rPr>
              <a:t>yếu</a:t>
            </a:r>
            <a:r>
              <a:rPr lang="en-US" sz="3800" spc="74" dirty="0">
                <a:solidFill>
                  <a:srgbClr val="454B85"/>
                </a:solidFill>
                <a:latin typeface="Roboto Condensed"/>
              </a:rPr>
              <a:t> </a:t>
            </a:r>
            <a:r>
              <a:rPr lang="en-US" sz="3800" spc="74" dirty="0" err="1">
                <a:solidFill>
                  <a:srgbClr val="454B85"/>
                </a:solidFill>
                <a:latin typeface="Roboto Condensed"/>
              </a:rPr>
              <a:t>viết</a:t>
            </a:r>
            <a:r>
              <a:rPr lang="en-US" sz="3800" spc="74" dirty="0">
                <a:solidFill>
                  <a:srgbClr val="454B85"/>
                </a:solidFill>
                <a:latin typeface="Roboto Condensed"/>
              </a:rPr>
              <a:t> </a:t>
            </a:r>
            <a:r>
              <a:rPr lang="en-US" sz="3800" spc="74" dirty="0" err="1">
                <a:solidFill>
                  <a:srgbClr val="454B85"/>
                </a:solidFill>
                <a:latin typeface="Roboto Condensed"/>
              </a:rPr>
              <a:t>về</a:t>
            </a:r>
            <a:r>
              <a:rPr lang="en-US" sz="3800" spc="74" dirty="0">
                <a:solidFill>
                  <a:srgbClr val="454B85"/>
                </a:solidFill>
                <a:latin typeface="Roboto Condensed"/>
              </a:rPr>
              <a:t> </a:t>
            </a:r>
            <a:r>
              <a:rPr lang="en-US" sz="3800" spc="74" dirty="0" err="1">
                <a:solidFill>
                  <a:srgbClr val="454B85"/>
                </a:solidFill>
                <a:latin typeface="Roboto Condensed"/>
              </a:rPr>
              <a:t>thiên</a:t>
            </a:r>
            <a:r>
              <a:rPr lang="en-US" sz="3800" spc="74" dirty="0">
                <a:solidFill>
                  <a:srgbClr val="454B85"/>
                </a:solidFill>
                <a:latin typeface="Roboto Condensed"/>
              </a:rPr>
              <a:t> </a:t>
            </a:r>
            <a:r>
              <a:rPr lang="en-US" sz="3800" spc="74" dirty="0" err="1">
                <a:solidFill>
                  <a:srgbClr val="454B85"/>
                </a:solidFill>
                <a:latin typeface="Roboto Condensed"/>
              </a:rPr>
              <a:t>nhiên</a:t>
            </a:r>
            <a:r>
              <a:rPr lang="en-US" sz="3800" spc="74" dirty="0">
                <a:solidFill>
                  <a:srgbClr val="454B85"/>
                </a:solidFill>
                <a:latin typeface="Roboto Condensed"/>
              </a:rPr>
              <a:t>, con </a:t>
            </a:r>
            <a:r>
              <a:rPr lang="en-US" sz="3800" spc="74" dirty="0" err="1">
                <a:solidFill>
                  <a:srgbClr val="454B85"/>
                </a:solidFill>
                <a:latin typeface="Roboto Condensed"/>
              </a:rPr>
              <a:t>người</a:t>
            </a:r>
            <a:r>
              <a:rPr lang="en-US" sz="3800" spc="74" dirty="0">
                <a:solidFill>
                  <a:srgbClr val="454B85"/>
                </a:solidFill>
                <a:latin typeface="Roboto Condensed"/>
              </a:rPr>
              <a:t> </a:t>
            </a:r>
            <a:r>
              <a:rPr lang="en-US" sz="3800" spc="74" dirty="0" err="1">
                <a:solidFill>
                  <a:srgbClr val="454B85"/>
                </a:solidFill>
                <a:latin typeface="Roboto Condensed"/>
              </a:rPr>
              <a:t>và</a:t>
            </a:r>
            <a:r>
              <a:rPr lang="en-US" sz="3800" spc="74" dirty="0">
                <a:solidFill>
                  <a:srgbClr val="454B85"/>
                </a:solidFill>
                <a:latin typeface="Roboto Condensed"/>
              </a:rPr>
              <a:t> </a:t>
            </a:r>
            <a:r>
              <a:rPr lang="en-US" sz="3800" spc="74" dirty="0" err="1">
                <a:solidFill>
                  <a:srgbClr val="454B85"/>
                </a:solidFill>
                <a:latin typeface="Roboto Condensed"/>
              </a:rPr>
              <a:t>cuộc</a:t>
            </a:r>
            <a:r>
              <a:rPr lang="en-US" sz="3800" spc="74" dirty="0">
                <a:solidFill>
                  <a:srgbClr val="454B85"/>
                </a:solidFill>
                <a:latin typeface="Roboto Condensed"/>
              </a:rPr>
              <a:t> </a:t>
            </a:r>
            <a:r>
              <a:rPr lang="en-US" sz="3800" spc="74" dirty="0" err="1">
                <a:solidFill>
                  <a:srgbClr val="454B85"/>
                </a:solidFill>
                <a:latin typeface="Roboto Condensed"/>
              </a:rPr>
              <a:t>sống</a:t>
            </a:r>
            <a:r>
              <a:rPr lang="en-US" sz="3800" spc="74" dirty="0">
                <a:solidFill>
                  <a:srgbClr val="454B85"/>
                </a:solidFill>
                <a:latin typeface="Roboto Condensed"/>
              </a:rPr>
              <a:t> </a:t>
            </a:r>
            <a:r>
              <a:rPr lang="en-US" sz="3800" spc="74" dirty="0" err="1">
                <a:solidFill>
                  <a:srgbClr val="454B85"/>
                </a:solidFill>
                <a:latin typeface="Roboto Condensed"/>
              </a:rPr>
              <a:t>phương</a:t>
            </a:r>
            <a:r>
              <a:rPr lang="en-US" sz="3800" spc="74" dirty="0">
                <a:solidFill>
                  <a:srgbClr val="454B85"/>
                </a:solidFill>
                <a:latin typeface="Roboto Condensed"/>
              </a:rPr>
              <a:t> Nam.</a:t>
            </a:r>
          </a:p>
          <a:p>
            <a:pPr marL="734059" lvl="1" indent="-367030" algn="just">
              <a:lnSpc>
                <a:spcPts val="5201"/>
              </a:lnSpc>
              <a:buFont typeface="Arial"/>
              <a:buChar char="•"/>
            </a:pPr>
            <a:r>
              <a:rPr lang="en-US" sz="3800" spc="74" dirty="0" err="1">
                <a:solidFill>
                  <a:srgbClr val="454B85"/>
                </a:solidFill>
                <a:latin typeface="Roboto Condensed"/>
              </a:rPr>
              <a:t>Các</a:t>
            </a:r>
            <a:r>
              <a:rPr lang="en-US" sz="3800" spc="74" dirty="0">
                <a:solidFill>
                  <a:srgbClr val="454B85"/>
                </a:solidFill>
                <a:latin typeface="Roboto Condensed"/>
              </a:rPr>
              <a:t> </a:t>
            </a:r>
            <a:r>
              <a:rPr lang="en-US" sz="3800" spc="74" dirty="0" err="1">
                <a:solidFill>
                  <a:srgbClr val="454B85"/>
                </a:solidFill>
                <a:latin typeface="Roboto Condensed"/>
              </a:rPr>
              <a:t>tác</a:t>
            </a:r>
            <a:r>
              <a:rPr lang="en-US" sz="3800" spc="74" dirty="0">
                <a:solidFill>
                  <a:srgbClr val="454B85"/>
                </a:solidFill>
                <a:latin typeface="Roboto Condensed"/>
              </a:rPr>
              <a:t> </a:t>
            </a:r>
            <a:r>
              <a:rPr lang="en-US" sz="3800" spc="74" dirty="0" err="1">
                <a:solidFill>
                  <a:srgbClr val="454B85"/>
                </a:solidFill>
                <a:latin typeface="Roboto Condensed"/>
              </a:rPr>
              <a:t>phẩm</a:t>
            </a:r>
            <a:r>
              <a:rPr lang="en-US" sz="3800" spc="74" dirty="0">
                <a:solidFill>
                  <a:srgbClr val="454B85"/>
                </a:solidFill>
                <a:latin typeface="Roboto Condensed"/>
              </a:rPr>
              <a:t> </a:t>
            </a:r>
            <a:r>
              <a:rPr lang="en-US" sz="3800" spc="74" dirty="0" err="1">
                <a:solidFill>
                  <a:srgbClr val="454B85"/>
                </a:solidFill>
                <a:latin typeface="Roboto Condensed"/>
              </a:rPr>
              <a:t>tiêu</a:t>
            </a:r>
            <a:r>
              <a:rPr lang="en-US" sz="3800" spc="74" dirty="0">
                <a:solidFill>
                  <a:srgbClr val="454B85"/>
                </a:solidFill>
                <a:latin typeface="Roboto Condensed"/>
              </a:rPr>
              <a:t> </a:t>
            </a:r>
            <a:r>
              <a:rPr lang="en-US" sz="3800" spc="74" dirty="0" err="1">
                <a:solidFill>
                  <a:srgbClr val="454B85"/>
                </a:solidFill>
                <a:latin typeface="Roboto Condensed"/>
              </a:rPr>
              <a:t>biểu</a:t>
            </a:r>
            <a:r>
              <a:rPr lang="en-US" sz="3800" spc="74" dirty="0">
                <a:solidFill>
                  <a:srgbClr val="454B85"/>
                </a:solidFill>
                <a:latin typeface="Roboto Condensed"/>
              </a:rPr>
              <a:t>: </a:t>
            </a:r>
            <a:r>
              <a:rPr lang="en-US" sz="3800" spc="74" dirty="0" err="1">
                <a:solidFill>
                  <a:srgbClr val="454B85"/>
                </a:solidFill>
                <a:latin typeface="Roboto Condensed Italics"/>
              </a:rPr>
              <a:t>Đường</a:t>
            </a:r>
            <a:r>
              <a:rPr lang="en-US" sz="3800" spc="74" dirty="0">
                <a:solidFill>
                  <a:srgbClr val="454B85"/>
                </a:solidFill>
                <a:latin typeface="Roboto Condensed Italics"/>
              </a:rPr>
              <a:t> </a:t>
            </a:r>
            <a:r>
              <a:rPr lang="en-US" sz="3800" spc="74" dirty="0" err="1">
                <a:solidFill>
                  <a:srgbClr val="454B85"/>
                </a:solidFill>
                <a:latin typeface="Roboto Condensed Italics"/>
              </a:rPr>
              <a:t>về</a:t>
            </a:r>
            <a:r>
              <a:rPr lang="en-US" sz="3800" spc="74" dirty="0">
                <a:solidFill>
                  <a:srgbClr val="454B85"/>
                </a:solidFill>
                <a:latin typeface="Roboto Condensed Italics"/>
              </a:rPr>
              <a:t> </a:t>
            </a:r>
            <a:r>
              <a:rPr lang="en-US" sz="3800" spc="74" dirty="0" err="1">
                <a:solidFill>
                  <a:srgbClr val="454B85"/>
                </a:solidFill>
                <a:latin typeface="Roboto Condensed Italics"/>
              </a:rPr>
              <a:t>gia</a:t>
            </a:r>
            <a:r>
              <a:rPr lang="en-US" sz="3800" spc="74" dirty="0">
                <a:solidFill>
                  <a:srgbClr val="454B85"/>
                </a:solidFill>
                <a:latin typeface="Roboto Condensed Italics"/>
              </a:rPr>
              <a:t> </a:t>
            </a:r>
            <a:r>
              <a:rPr lang="en-US" sz="3800" spc="74" dirty="0" err="1">
                <a:solidFill>
                  <a:srgbClr val="454B85"/>
                </a:solidFill>
                <a:latin typeface="Roboto Condensed Italics"/>
              </a:rPr>
              <a:t>hương</a:t>
            </a:r>
            <a:r>
              <a:rPr lang="en-US" sz="3800" spc="74" dirty="0">
                <a:solidFill>
                  <a:srgbClr val="454B85"/>
                </a:solidFill>
                <a:latin typeface="Roboto Condensed Italics"/>
              </a:rPr>
              <a:t>, </a:t>
            </a:r>
            <a:r>
              <a:rPr lang="en-US" sz="3800" spc="74" dirty="0" err="1">
                <a:solidFill>
                  <a:srgbClr val="454B85"/>
                </a:solidFill>
                <a:latin typeface="Roboto Condensed Italics"/>
              </a:rPr>
              <a:t>Cá</a:t>
            </a:r>
            <a:r>
              <a:rPr lang="en-US" sz="3800" spc="74" dirty="0">
                <a:solidFill>
                  <a:srgbClr val="454B85"/>
                </a:solidFill>
                <a:latin typeface="Roboto Condensed Italics"/>
              </a:rPr>
              <a:t> </a:t>
            </a:r>
            <a:r>
              <a:rPr lang="en-US" sz="3800" spc="74" dirty="0" err="1">
                <a:solidFill>
                  <a:srgbClr val="454B85"/>
                </a:solidFill>
                <a:latin typeface="Roboto Condensed Italics"/>
              </a:rPr>
              <a:t>bống</a:t>
            </a:r>
            <a:r>
              <a:rPr lang="en-US" sz="3800" spc="74" dirty="0">
                <a:solidFill>
                  <a:srgbClr val="454B85"/>
                </a:solidFill>
                <a:latin typeface="Roboto Condensed Italics"/>
              </a:rPr>
              <a:t> </a:t>
            </a:r>
            <a:r>
              <a:rPr lang="en-US" sz="3800" spc="74" dirty="0" err="1">
                <a:solidFill>
                  <a:srgbClr val="454B85"/>
                </a:solidFill>
                <a:latin typeface="Roboto Condensed Italics"/>
              </a:rPr>
              <a:t>mú</a:t>
            </a:r>
            <a:r>
              <a:rPr lang="en-US" sz="3800" spc="74" dirty="0">
                <a:solidFill>
                  <a:srgbClr val="454B85"/>
                </a:solidFill>
                <a:latin typeface="Roboto Condensed Italics"/>
              </a:rPr>
              <a:t>, </a:t>
            </a:r>
            <a:r>
              <a:rPr lang="en-US" sz="3800" spc="74" dirty="0" err="1">
                <a:solidFill>
                  <a:srgbClr val="454B85"/>
                </a:solidFill>
                <a:latin typeface="Roboto Condensed Italics"/>
              </a:rPr>
              <a:t>Đất</a:t>
            </a:r>
            <a:r>
              <a:rPr lang="en-US" sz="3800" spc="74" dirty="0">
                <a:solidFill>
                  <a:srgbClr val="454B85"/>
                </a:solidFill>
                <a:latin typeface="Roboto Condensed Italics"/>
              </a:rPr>
              <a:t> </a:t>
            </a:r>
            <a:r>
              <a:rPr lang="en-US" sz="3800" spc="74" dirty="0" err="1">
                <a:solidFill>
                  <a:srgbClr val="454B85"/>
                </a:solidFill>
                <a:latin typeface="Roboto Condensed Italics"/>
              </a:rPr>
              <a:t>rừng</a:t>
            </a:r>
            <a:r>
              <a:rPr lang="en-US" sz="3800" spc="74" dirty="0">
                <a:solidFill>
                  <a:srgbClr val="454B85"/>
                </a:solidFill>
                <a:latin typeface="Roboto Condensed Italics"/>
              </a:rPr>
              <a:t> </a:t>
            </a:r>
            <a:r>
              <a:rPr lang="en-US" sz="3800" spc="74" dirty="0" err="1">
                <a:solidFill>
                  <a:srgbClr val="454B85"/>
                </a:solidFill>
                <a:latin typeface="Roboto Condensed Italics"/>
              </a:rPr>
              <a:t>phương</a:t>
            </a:r>
            <a:r>
              <a:rPr lang="en-US" sz="3800" spc="74" dirty="0">
                <a:solidFill>
                  <a:srgbClr val="454B85"/>
                </a:solidFill>
                <a:latin typeface="Roboto Condensed Italics"/>
              </a:rPr>
              <a:t> Nam</a:t>
            </a:r>
            <a:r>
              <a:rPr lang="en-US" sz="3800" spc="74" dirty="0">
                <a:solidFill>
                  <a:srgbClr val="454B85"/>
                </a:solidFill>
                <a:latin typeface="Roboto Condensed"/>
              </a:rPr>
              <a:t>...</a:t>
            </a:r>
          </a:p>
        </p:txBody>
      </p:sp>
      <p:grpSp>
        <p:nvGrpSpPr>
          <p:cNvPr id="11" name="Group 11"/>
          <p:cNvGrpSpPr>
            <a:grpSpLocks noChangeAspect="1"/>
          </p:cNvGrpSpPr>
          <p:nvPr/>
        </p:nvGrpSpPr>
        <p:grpSpPr>
          <a:xfrm>
            <a:off x="10742359" y="2583670"/>
            <a:ext cx="7333181" cy="7333181"/>
            <a:chOff x="0" y="0"/>
            <a:chExt cx="12700000" cy="12700000"/>
          </a:xfrm>
        </p:grpSpPr>
        <p:sp>
          <p:nvSpPr>
            <p:cNvPr id="12" name="Freeform 1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F7F73"/>
            </a:solidFill>
          </p:spPr>
        </p:sp>
      </p:grpSp>
      <p:grpSp>
        <p:nvGrpSpPr>
          <p:cNvPr id="13" name="Group 13"/>
          <p:cNvGrpSpPr>
            <a:grpSpLocks noChangeAspect="1"/>
          </p:cNvGrpSpPr>
          <p:nvPr/>
        </p:nvGrpSpPr>
        <p:grpSpPr>
          <a:xfrm>
            <a:off x="11471868" y="2948424"/>
            <a:ext cx="6603672" cy="6603672"/>
            <a:chOff x="0" y="0"/>
            <a:chExt cx="12700000" cy="1270000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1940" r="-11940"/>
              </a:stretch>
            </a:blipFill>
          </p:spPr>
        </p:sp>
      </p:grpSp>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71157">
            <a:off x="15122042" y="8099255"/>
            <a:ext cx="3483467" cy="2318089"/>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09143">
            <a:off x="-555690" y="7020061"/>
            <a:ext cx="2134004" cy="3503588"/>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23349">
            <a:off x="18902603" y="2465428"/>
            <a:ext cx="2134004" cy="3503588"/>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740280" y="8383481"/>
            <a:ext cx="5258530" cy="4114800"/>
          </a:xfrm>
          <a:prstGeom prst="rect">
            <a:avLst/>
          </a:prstGeom>
        </p:spPr>
      </p:pic>
      <p:grpSp>
        <p:nvGrpSpPr>
          <p:cNvPr id="19" name="Group 14">
            <a:extLst>
              <a:ext uri="{FF2B5EF4-FFF2-40B4-BE49-F238E27FC236}">
                <a16:creationId xmlns:a16="http://schemas.microsoft.com/office/drawing/2014/main" id="{0F50F125-0BB6-E2BC-53EA-48BA2BAB7102}"/>
              </a:ext>
            </a:extLst>
          </p:cNvPr>
          <p:cNvGrpSpPr/>
          <p:nvPr/>
        </p:nvGrpSpPr>
        <p:grpSpPr>
          <a:xfrm>
            <a:off x="511312" y="370110"/>
            <a:ext cx="17170844" cy="649065"/>
            <a:chOff x="0" y="0"/>
            <a:chExt cx="22894459" cy="865420"/>
          </a:xfrm>
        </p:grpSpPr>
        <p:grpSp>
          <p:nvGrpSpPr>
            <p:cNvPr id="20" name="Group 15">
              <a:extLst>
                <a:ext uri="{FF2B5EF4-FFF2-40B4-BE49-F238E27FC236}">
                  <a16:creationId xmlns:a16="http://schemas.microsoft.com/office/drawing/2014/main" id="{109ECE0F-43FB-4B09-CEF0-742445A08F23}"/>
                </a:ext>
              </a:extLst>
            </p:cNvPr>
            <p:cNvGrpSpPr/>
            <p:nvPr/>
          </p:nvGrpSpPr>
          <p:grpSpPr>
            <a:xfrm>
              <a:off x="0" y="0"/>
              <a:ext cx="22894459" cy="865420"/>
              <a:chOff x="0" y="0"/>
              <a:chExt cx="4522362" cy="170947"/>
            </a:xfrm>
          </p:grpSpPr>
          <p:sp>
            <p:nvSpPr>
              <p:cNvPr id="23" name="Freeform 16">
                <a:extLst>
                  <a:ext uri="{FF2B5EF4-FFF2-40B4-BE49-F238E27FC236}">
                    <a16:creationId xmlns:a16="http://schemas.microsoft.com/office/drawing/2014/main" id="{1F50281D-F007-8093-597F-D6A545480DD9}"/>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24" name="TextBox 17">
                <a:extLst>
                  <a:ext uri="{FF2B5EF4-FFF2-40B4-BE49-F238E27FC236}">
                    <a16:creationId xmlns:a16="http://schemas.microsoft.com/office/drawing/2014/main" id="{ACBAA186-5553-6DA2-CA6A-53692FF6CC4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18">
              <a:extLst>
                <a:ext uri="{FF2B5EF4-FFF2-40B4-BE49-F238E27FC236}">
                  <a16:creationId xmlns:a16="http://schemas.microsoft.com/office/drawing/2014/main" id="{E2AE978D-0ABE-B2DB-B24D-8C4C2B808440}"/>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22" name="TextBox 19">
              <a:extLst>
                <a:ext uri="{FF2B5EF4-FFF2-40B4-BE49-F238E27FC236}">
                  <a16:creationId xmlns:a16="http://schemas.microsoft.com/office/drawing/2014/main" id="{36E908CF-E9EB-D3B8-A5B0-EDF7A2464833}"/>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BAB9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972894" y="3764803"/>
            <a:ext cx="5418525" cy="818733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01142" y="1199312"/>
            <a:ext cx="14876613" cy="8195661"/>
          </a:xfrm>
          <a:prstGeom prst="rect">
            <a:avLst/>
          </a:prstGeom>
        </p:spPr>
      </p:pic>
      <p:grpSp>
        <p:nvGrpSpPr>
          <p:cNvPr id="4" name="Group 4"/>
          <p:cNvGrpSpPr>
            <a:grpSpLocks noChangeAspect="1"/>
          </p:cNvGrpSpPr>
          <p:nvPr/>
        </p:nvGrpSpPr>
        <p:grpSpPr>
          <a:xfrm>
            <a:off x="1250037" y="2555018"/>
            <a:ext cx="6010458" cy="5871342"/>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t="-45117" b="-19272"/>
              </a:stretch>
            </a:blipFill>
          </p:spPr>
        </p:sp>
      </p:grpSp>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0"/>
            <a:ext cx="4695311" cy="4114800"/>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397660">
            <a:off x="1942335" y="7719229"/>
            <a:ext cx="2677028" cy="240932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246341" y="2555018"/>
            <a:ext cx="1557093" cy="1508964"/>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14345936" y="6197319"/>
            <a:ext cx="3502723" cy="4114800"/>
          </a:xfrm>
          <a:prstGeom prst="rect">
            <a:avLst/>
          </a:prstGeom>
        </p:spPr>
      </p:pic>
      <p:sp>
        <p:nvSpPr>
          <p:cNvPr id="16" name="TextBox 16"/>
          <p:cNvSpPr txBox="1"/>
          <p:nvPr/>
        </p:nvSpPr>
        <p:spPr>
          <a:xfrm>
            <a:off x="7260495" y="3844453"/>
            <a:ext cx="7251148" cy="5296322"/>
          </a:xfrm>
          <a:prstGeom prst="rect">
            <a:avLst/>
          </a:prstGeom>
        </p:spPr>
        <p:txBody>
          <a:bodyPr lIns="0" tIns="0" rIns="0" bIns="0" rtlCol="0" anchor="t">
            <a:spAutoFit/>
          </a:bodyPr>
          <a:lstStyle/>
          <a:p>
            <a:pPr algn="just">
              <a:lnSpc>
                <a:spcPts val="5201"/>
              </a:lnSpc>
            </a:pPr>
            <a:r>
              <a:rPr lang="en-US" sz="3800" spc="74" dirty="0">
                <a:solidFill>
                  <a:srgbClr val="454B85"/>
                </a:solidFill>
                <a:latin typeface="Roboto Condensed Bold"/>
              </a:rPr>
              <a:t>3</a:t>
            </a:r>
            <a:r>
              <a:rPr lang="en-US" sz="3800" spc="74" dirty="0" smtClean="0">
                <a:solidFill>
                  <a:srgbClr val="454B85"/>
                </a:solidFill>
                <a:latin typeface="Roboto Condensed Bold"/>
              </a:rPr>
              <a:t>. </a:t>
            </a:r>
            <a:r>
              <a:rPr lang="en-US" sz="3800" spc="74" dirty="0" err="1">
                <a:solidFill>
                  <a:srgbClr val="454B85"/>
                </a:solidFill>
                <a:latin typeface="Roboto Condensed Bold"/>
              </a:rPr>
              <a:t>Văn</a:t>
            </a:r>
            <a:r>
              <a:rPr lang="en-US" sz="3800" spc="74" dirty="0">
                <a:solidFill>
                  <a:srgbClr val="454B85"/>
                </a:solidFill>
                <a:latin typeface="Roboto Condensed Bold"/>
              </a:rPr>
              <a:t> </a:t>
            </a:r>
            <a:r>
              <a:rPr lang="en-US" sz="3800" spc="74" dirty="0" err="1">
                <a:solidFill>
                  <a:srgbClr val="454B85"/>
                </a:solidFill>
                <a:latin typeface="Roboto Condensed Bold"/>
              </a:rPr>
              <a:t>bản</a:t>
            </a:r>
            <a:endParaRPr lang="en-US" sz="3800" spc="74" dirty="0">
              <a:solidFill>
                <a:srgbClr val="454B85"/>
              </a:solidFill>
              <a:latin typeface="Roboto Condensed Bold"/>
            </a:endParaRPr>
          </a:p>
          <a:p>
            <a:pPr marL="734059" lvl="1" indent="-367030" algn="just">
              <a:lnSpc>
                <a:spcPts val="5201"/>
              </a:lnSpc>
              <a:buFont typeface="Arial"/>
              <a:buChar char="•"/>
            </a:pPr>
            <a:r>
              <a:rPr lang="en-US" sz="3800" spc="74" dirty="0" err="1">
                <a:solidFill>
                  <a:srgbClr val="454B85"/>
                </a:solidFill>
                <a:latin typeface="Roboto Condensed"/>
              </a:rPr>
              <a:t>Xuất</a:t>
            </a:r>
            <a:r>
              <a:rPr lang="en-US" sz="3800" spc="74" dirty="0">
                <a:solidFill>
                  <a:srgbClr val="454B85"/>
                </a:solidFill>
                <a:latin typeface="Roboto Condensed"/>
              </a:rPr>
              <a:t> </a:t>
            </a:r>
            <a:r>
              <a:rPr lang="en-US" sz="3800" spc="74" dirty="0" err="1">
                <a:solidFill>
                  <a:srgbClr val="454B85"/>
                </a:solidFill>
                <a:latin typeface="Roboto Condensed"/>
              </a:rPr>
              <a:t>xứ</a:t>
            </a:r>
            <a:r>
              <a:rPr lang="en-US" sz="3800" spc="74" dirty="0">
                <a:solidFill>
                  <a:srgbClr val="454B85"/>
                </a:solidFill>
                <a:latin typeface="Roboto Condensed"/>
              </a:rPr>
              <a:t>: </a:t>
            </a:r>
            <a:r>
              <a:rPr lang="en-US" sz="3800" spc="74" dirty="0" err="1">
                <a:solidFill>
                  <a:srgbClr val="454B85"/>
                </a:solidFill>
                <a:latin typeface="Roboto Condensed"/>
              </a:rPr>
              <a:t>Trích</a:t>
            </a:r>
            <a:r>
              <a:rPr lang="en-US" sz="3800" spc="74" dirty="0">
                <a:solidFill>
                  <a:srgbClr val="454B85"/>
                </a:solidFill>
                <a:latin typeface="Roboto Condensed"/>
              </a:rPr>
              <a:t> </a:t>
            </a:r>
            <a:r>
              <a:rPr lang="en-US" sz="3800" spc="74" dirty="0" err="1">
                <a:solidFill>
                  <a:srgbClr val="454B85"/>
                </a:solidFill>
                <a:latin typeface="Roboto Condensed"/>
              </a:rPr>
              <a:t>trong</a:t>
            </a:r>
            <a:r>
              <a:rPr lang="en-US" sz="3800" spc="74" dirty="0">
                <a:solidFill>
                  <a:srgbClr val="454B85"/>
                </a:solidFill>
                <a:latin typeface="Roboto Condensed"/>
              </a:rPr>
              <a:t> </a:t>
            </a:r>
            <a:r>
              <a:rPr lang="en-US" sz="3800" spc="74" dirty="0" err="1">
                <a:solidFill>
                  <a:srgbClr val="454B85"/>
                </a:solidFill>
                <a:latin typeface="Roboto Condensed"/>
              </a:rPr>
              <a:t>tiểu</a:t>
            </a:r>
            <a:r>
              <a:rPr lang="en-US" sz="3800" spc="74" dirty="0">
                <a:solidFill>
                  <a:srgbClr val="454B85"/>
                </a:solidFill>
                <a:latin typeface="Roboto Condensed"/>
              </a:rPr>
              <a:t> </a:t>
            </a:r>
            <a:r>
              <a:rPr lang="en-US" sz="3800" spc="74" dirty="0" err="1">
                <a:solidFill>
                  <a:srgbClr val="454B85"/>
                </a:solidFill>
                <a:latin typeface="Roboto Condensed"/>
              </a:rPr>
              <a:t>thuyết</a:t>
            </a:r>
            <a:r>
              <a:rPr lang="en-US" sz="3800" spc="74" dirty="0">
                <a:solidFill>
                  <a:srgbClr val="454B85"/>
                </a:solidFill>
                <a:latin typeface="Roboto Condensed"/>
              </a:rPr>
              <a:t> </a:t>
            </a:r>
            <a:r>
              <a:rPr lang="en-US" sz="3800" spc="74" dirty="0" err="1">
                <a:solidFill>
                  <a:srgbClr val="454B85"/>
                </a:solidFill>
                <a:latin typeface="Roboto Condensed Italics"/>
              </a:rPr>
              <a:t>Đất</a:t>
            </a:r>
            <a:r>
              <a:rPr lang="en-US" sz="3800" spc="74" dirty="0">
                <a:solidFill>
                  <a:srgbClr val="454B85"/>
                </a:solidFill>
                <a:latin typeface="Roboto Condensed Italics"/>
              </a:rPr>
              <a:t> </a:t>
            </a:r>
            <a:r>
              <a:rPr lang="en-US" sz="3800" spc="74" dirty="0" err="1">
                <a:solidFill>
                  <a:srgbClr val="454B85"/>
                </a:solidFill>
                <a:latin typeface="Roboto Condensed Italics"/>
              </a:rPr>
              <a:t>rừng</a:t>
            </a:r>
            <a:r>
              <a:rPr lang="en-US" sz="3800" spc="74" dirty="0">
                <a:solidFill>
                  <a:srgbClr val="454B85"/>
                </a:solidFill>
                <a:latin typeface="Roboto Condensed Italics"/>
              </a:rPr>
              <a:t> </a:t>
            </a:r>
            <a:r>
              <a:rPr lang="en-US" sz="3800" spc="74" dirty="0" err="1">
                <a:solidFill>
                  <a:srgbClr val="454B85"/>
                </a:solidFill>
                <a:latin typeface="Roboto Condensed Italics"/>
              </a:rPr>
              <a:t>phương</a:t>
            </a:r>
            <a:r>
              <a:rPr lang="en-US" sz="3800" spc="74" dirty="0">
                <a:solidFill>
                  <a:srgbClr val="454B85"/>
                </a:solidFill>
                <a:latin typeface="Roboto Condensed Italics"/>
              </a:rPr>
              <a:t> Nam</a:t>
            </a:r>
            <a:r>
              <a:rPr lang="en-US" sz="3800" spc="74" dirty="0">
                <a:solidFill>
                  <a:srgbClr val="454B85"/>
                </a:solidFill>
                <a:latin typeface="Roboto Condensed"/>
              </a:rPr>
              <a:t> (1957).</a:t>
            </a:r>
          </a:p>
          <a:p>
            <a:pPr marL="734059" lvl="1" indent="-367030" algn="just">
              <a:lnSpc>
                <a:spcPts val="5201"/>
              </a:lnSpc>
              <a:buFont typeface="Arial"/>
              <a:buChar char="•"/>
            </a:pPr>
            <a:r>
              <a:rPr lang="en-US" sz="3800" spc="74" dirty="0" err="1">
                <a:solidFill>
                  <a:srgbClr val="454B85"/>
                </a:solidFill>
                <a:latin typeface="Roboto Condensed"/>
              </a:rPr>
              <a:t>Vị</a:t>
            </a:r>
            <a:r>
              <a:rPr lang="en-US" sz="3800" spc="74" dirty="0">
                <a:solidFill>
                  <a:srgbClr val="454B85"/>
                </a:solidFill>
                <a:latin typeface="Roboto Condensed"/>
              </a:rPr>
              <a:t> </a:t>
            </a:r>
            <a:r>
              <a:rPr lang="en-US" sz="3800" spc="74" dirty="0" err="1">
                <a:solidFill>
                  <a:srgbClr val="454B85"/>
                </a:solidFill>
                <a:latin typeface="Roboto Condensed"/>
              </a:rPr>
              <a:t>trí</a:t>
            </a:r>
            <a:r>
              <a:rPr lang="en-US" sz="3800" spc="74" dirty="0">
                <a:solidFill>
                  <a:srgbClr val="454B85"/>
                </a:solidFill>
                <a:latin typeface="Roboto Condensed"/>
              </a:rPr>
              <a:t> </a:t>
            </a:r>
            <a:r>
              <a:rPr lang="en-US" sz="3800" spc="74" dirty="0" err="1">
                <a:solidFill>
                  <a:srgbClr val="454B85"/>
                </a:solidFill>
                <a:latin typeface="Roboto Condensed"/>
              </a:rPr>
              <a:t>đoạn</a:t>
            </a:r>
            <a:r>
              <a:rPr lang="en-US" sz="3800" spc="74" dirty="0">
                <a:solidFill>
                  <a:srgbClr val="454B85"/>
                </a:solidFill>
                <a:latin typeface="Roboto Condensed"/>
              </a:rPr>
              <a:t> </a:t>
            </a:r>
            <a:r>
              <a:rPr lang="en-US" sz="3800" spc="74" dirty="0" err="1">
                <a:solidFill>
                  <a:srgbClr val="454B85"/>
                </a:solidFill>
                <a:latin typeface="Roboto Condensed"/>
              </a:rPr>
              <a:t>trích</a:t>
            </a:r>
            <a:r>
              <a:rPr lang="en-US" sz="3800" spc="74" dirty="0">
                <a:solidFill>
                  <a:srgbClr val="454B85"/>
                </a:solidFill>
                <a:latin typeface="Roboto Condensed"/>
              </a:rPr>
              <a:t>: </a:t>
            </a:r>
            <a:r>
              <a:rPr lang="en-US" sz="3800" spc="74" dirty="0" err="1">
                <a:solidFill>
                  <a:srgbClr val="454B85"/>
                </a:solidFill>
                <a:latin typeface="Roboto Condensed"/>
              </a:rPr>
              <a:t>Là</a:t>
            </a:r>
            <a:r>
              <a:rPr lang="en-US" sz="3800" spc="74" dirty="0">
                <a:solidFill>
                  <a:srgbClr val="454B85"/>
                </a:solidFill>
                <a:latin typeface="Roboto Condensed"/>
              </a:rPr>
              <a:t> </a:t>
            </a:r>
            <a:r>
              <a:rPr lang="en-US" sz="3800" spc="74" dirty="0" err="1">
                <a:solidFill>
                  <a:srgbClr val="454B85"/>
                </a:solidFill>
                <a:latin typeface="Roboto Condensed"/>
              </a:rPr>
              <a:t>chương</a:t>
            </a:r>
            <a:r>
              <a:rPr lang="en-US" sz="3800" spc="74" dirty="0">
                <a:solidFill>
                  <a:srgbClr val="454B85"/>
                </a:solidFill>
                <a:latin typeface="Roboto Condensed"/>
              </a:rPr>
              <a:t> 9 </a:t>
            </a:r>
            <a:r>
              <a:rPr lang="en-US" sz="3800" spc="74" dirty="0" err="1">
                <a:solidFill>
                  <a:srgbClr val="454B85"/>
                </a:solidFill>
                <a:latin typeface="Roboto Condensed"/>
              </a:rPr>
              <a:t>của</a:t>
            </a:r>
            <a:r>
              <a:rPr lang="en-US" sz="3800" spc="74" dirty="0">
                <a:solidFill>
                  <a:srgbClr val="454B85"/>
                </a:solidFill>
                <a:latin typeface="Roboto Condensed"/>
              </a:rPr>
              <a:t> </a:t>
            </a:r>
            <a:r>
              <a:rPr lang="en-US" sz="3800" spc="74" dirty="0" err="1">
                <a:solidFill>
                  <a:srgbClr val="454B85"/>
                </a:solidFill>
                <a:latin typeface="Roboto Condensed"/>
              </a:rPr>
              <a:t>truyện</a:t>
            </a:r>
            <a:r>
              <a:rPr lang="en-US" sz="3800" spc="74" dirty="0">
                <a:solidFill>
                  <a:srgbClr val="454B85"/>
                </a:solidFill>
                <a:latin typeface="Roboto Condensed"/>
              </a:rPr>
              <a:t>, </a:t>
            </a:r>
            <a:r>
              <a:rPr lang="en-US" sz="3800" spc="74" dirty="0" err="1">
                <a:solidFill>
                  <a:srgbClr val="454B85"/>
                </a:solidFill>
                <a:latin typeface="Roboto Condensed"/>
              </a:rPr>
              <a:t>kể</a:t>
            </a:r>
            <a:r>
              <a:rPr lang="en-US" sz="3800" spc="74" dirty="0">
                <a:solidFill>
                  <a:srgbClr val="454B85"/>
                </a:solidFill>
                <a:latin typeface="Roboto Condensed"/>
              </a:rPr>
              <a:t> </a:t>
            </a:r>
            <a:r>
              <a:rPr lang="en-US" sz="3800" spc="74" dirty="0" err="1">
                <a:solidFill>
                  <a:srgbClr val="454B85"/>
                </a:solidFill>
                <a:latin typeface="Roboto Condensed"/>
              </a:rPr>
              <a:t>về</a:t>
            </a:r>
            <a:r>
              <a:rPr lang="en-US" sz="3800" spc="74" dirty="0">
                <a:solidFill>
                  <a:srgbClr val="454B85"/>
                </a:solidFill>
                <a:latin typeface="Roboto Condensed"/>
              </a:rPr>
              <a:t> </a:t>
            </a:r>
            <a:r>
              <a:rPr lang="en-US" sz="3800" spc="74" dirty="0" err="1">
                <a:solidFill>
                  <a:srgbClr val="454B85"/>
                </a:solidFill>
                <a:latin typeface="Roboto Condensed"/>
              </a:rPr>
              <a:t>hành</a:t>
            </a:r>
            <a:r>
              <a:rPr lang="en-US" sz="3800" spc="74" dirty="0">
                <a:solidFill>
                  <a:srgbClr val="454B85"/>
                </a:solidFill>
                <a:latin typeface="Roboto Condensed"/>
              </a:rPr>
              <a:t> </a:t>
            </a:r>
            <a:r>
              <a:rPr lang="en-US" sz="3800" spc="74" dirty="0" err="1">
                <a:solidFill>
                  <a:srgbClr val="454B85"/>
                </a:solidFill>
                <a:latin typeface="Roboto Condensed"/>
              </a:rPr>
              <a:t>trình</a:t>
            </a:r>
            <a:r>
              <a:rPr lang="en-US" sz="3800" spc="74" dirty="0">
                <a:solidFill>
                  <a:srgbClr val="454B85"/>
                </a:solidFill>
                <a:latin typeface="Roboto Condensed"/>
              </a:rPr>
              <a:t> </a:t>
            </a:r>
            <a:r>
              <a:rPr lang="en-US" sz="3800" spc="74" dirty="0" err="1">
                <a:solidFill>
                  <a:srgbClr val="454B85"/>
                </a:solidFill>
                <a:latin typeface="Roboto Condensed"/>
              </a:rPr>
              <a:t>đi</a:t>
            </a:r>
            <a:r>
              <a:rPr lang="en-US" sz="3800" spc="74" dirty="0">
                <a:solidFill>
                  <a:srgbClr val="454B85"/>
                </a:solidFill>
                <a:latin typeface="Roboto Condensed"/>
              </a:rPr>
              <a:t> </a:t>
            </a:r>
            <a:r>
              <a:rPr lang="en-US" sz="3800" spc="74" dirty="0" err="1">
                <a:solidFill>
                  <a:srgbClr val="454B85"/>
                </a:solidFill>
                <a:latin typeface="Roboto Condensed"/>
              </a:rPr>
              <a:t>lấy</a:t>
            </a:r>
            <a:r>
              <a:rPr lang="en-US" sz="3800" spc="74" dirty="0">
                <a:solidFill>
                  <a:srgbClr val="454B85"/>
                </a:solidFill>
                <a:latin typeface="Roboto Condensed"/>
              </a:rPr>
              <a:t> </a:t>
            </a:r>
            <a:r>
              <a:rPr lang="en-US" sz="3800" spc="74" dirty="0" err="1">
                <a:solidFill>
                  <a:srgbClr val="454B85"/>
                </a:solidFill>
                <a:latin typeface="Roboto Condensed"/>
              </a:rPr>
              <a:t>mật</a:t>
            </a:r>
            <a:r>
              <a:rPr lang="en-US" sz="3800" spc="74" dirty="0">
                <a:solidFill>
                  <a:srgbClr val="454B85"/>
                </a:solidFill>
                <a:latin typeface="Roboto Condensed"/>
              </a:rPr>
              <a:t> </a:t>
            </a:r>
            <a:r>
              <a:rPr lang="en-US" sz="3800" spc="74" dirty="0" err="1">
                <a:solidFill>
                  <a:srgbClr val="454B85"/>
                </a:solidFill>
                <a:latin typeface="Roboto Condensed"/>
              </a:rPr>
              <a:t>ong</a:t>
            </a:r>
            <a:r>
              <a:rPr lang="en-US" sz="3800" spc="74" dirty="0">
                <a:solidFill>
                  <a:srgbClr val="454B85"/>
                </a:solidFill>
                <a:latin typeface="Roboto Condensed"/>
              </a:rPr>
              <a:t> </a:t>
            </a:r>
            <a:r>
              <a:rPr lang="en-US" sz="3800" spc="74" dirty="0" err="1">
                <a:solidFill>
                  <a:srgbClr val="454B85"/>
                </a:solidFill>
                <a:latin typeface="Roboto Condensed"/>
              </a:rPr>
              <a:t>của</a:t>
            </a:r>
            <a:r>
              <a:rPr lang="en-US" sz="3800" spc="74" dirty="0">
                <a:solidFill>
                  <a:srgbClr val="454B85"/>
                </a:solidFill>
                <a:latin typeface="Roboto Condensed"/>
              </a:rPr>
              <a:t> An </a:t>
            </a:r>
            <a:r>
              <a:rPr lang="en-US" sz="3800" spc="74" dirty="0" err="1">
                <a:solidFill>
                  <a:srgbClr val="454B85"/>
                </a:solidFill>
                <a:latin typeface="Roboto Condensed"/>
              </a:rPr>
              <a:t>cùng</a:t>
            </a:r>
            <a:r>
              <a:rPr lang="en-US" sz="3800" spc="74" dirty="0">
                <a:solidFill>
                  <a:srgbClr val="454B85"/>
                </a:solidFill>
                <a:latin typeface="Roboto Condensed"/>
              </a:rPr>
              <a:t> </a:t>
            </a:r>
            <a:r>
              <a:rPr lang="en-US" sz="3800" spc="74" dirty="0" err="1">
                <a:solidFill>
                  <a:srgbClr val="454B85"/>
                </a:solidFill>
                <a:latin typeface="Roboto Condensed"/>
              </a:rPr>
              <a:t>tía</a:t>
            </a:r>
            <a:r>
              <a:rPr lang="en-US" sz="3800" spc="74" dirty="0">
                <a:solidFill>
                  <a:srgbClr val="454B85"/>
                </a:solidFill>
                <a:latin typeface="Roboto Condensed"/>
              </a:rPr>
              <a:t> </a:t>
            </a:r>
            <a:r>
              <a:rPr lang="en-US" sz="3800" spc="74" dirty="0" err="1">
                <a:solidFill>
                  <a:srgbClr val="454B85"/>
                </a:solidFill>
                <a:latin typeface="Roboto Condensed"/>
              </a:rPr>
              <a:t>nuôi</a:t>
            </a:r>
            <a:r>
              <a:rPr lang="en-US" sz="3800" spc="74" dirty="0">
                <a:solidFill>
                  <a:srgbClr val="454B85"/>
                </a:solidFill>
                <a:latin typeface="Roboto Condensed"/>
              </a:rPr>
              <a:t> </a:t>
            </a:r>
            <a:r>
              <a:rPr lang="en-US" sz="3800" spc="74" dirty="0" err="1">
                <a:solidFill>
                  <a:srgbClr val="454B85"/>
                </a:solidFill>
                <a:latin typeface="Roboto Condensed"/>
              </a:rPr>
              <a:t>và</a:t>
            </a:r>
            <a:r>
              <a:rPr lang="en-US" sz="3800" spc="74" dirty="0">
                <a:solidFill>
                  <a:srgbClr val="454B85"/>
                </a:solidFill>
                <a:latin typeface="Roboto Condensed"/>
              </a:rPr>
              <a:t> </a:t>
            </a:r>
            <a:r>
              <a:rPr lang="en-US" sz="3800" spc="74" dirty="0" err="1">
                <a:solidFill>
                  <a:srgbClr val="454B85"/>
                </a:solidFill>
                <a:latin typeface="Roboto Condensed"/>
              </a:rPr>
              <a:t>Cò</a:t>
            </a:r>
            <a:r>
              <a:rPr lang="en-US" sz="3800" spc="74" dirty="0">
                <a:solidFill>
                  <a:srgbClr val="454B85"/>
                </a:solidFill>
                <a:latin typeface="Roboto Condensed"/>
              </a:rPr>
              <a:t>.</a:t>
            </a:r>
          </a:p>
          <a:p>
            <a:pPr algn="just">
              <a:lnSpc>
                <a:spcPts val="5201"/>
              </a:lnSpc>
            </a:pPr>
            <a:endParaRPr lang="en-US" sz="3800" spc="74" dirty="0">
              <a:solidFill>
                <a:srgbClr val="454B85"/>
              </a:solidFill>
              <a:latin typeface="Roboto Condensed"/>
            </a:endParaRPr>
          </a:p>
        </p:txBody>
      </p:sp>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647797" flipH="1">
            <a:off x="10962478" y="8729144"/>
            <a:ext cx="1681911" cy="3165950"/>
          </a:xfrm>
          <a:prstGeom prst="rect">
            <a:avLst/>
          </a:prstGeom>
        </p:spPr>
      </p:pic>
      <p:pic>
        <p:nvPicPr>
          <p:cNvPr id="18"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79800">
            <a:off x="13122964" y="7830378"/>
            <a:ext cx="1817031" cy="2855845"/>
          </a:xfrm>
          <a:prstGeom prst="rect">
            <a:avLst/>
          </a:prstGeom>
        </p:spPr>
      </p:pic>
      <p:grpSp>
        <p:nvGrpSpPr>
          <p:cNvPr id="19" name="Group 19"/>
          <p:cNvGrpSpPr/>
          <p:nvPr/>
        </p:nvGrpSpPr>
        <p:grpSpPr>
          <a:xfrm>
            <a:off x="12678799" y="1199312"/>
            <a:ext cx="3665689" cy="3310297"/>
            <a:chOff x="0" y="0"/>
            <a:chExt cx="4887585" cy="4413729"/>
          </a:xfrm>
        </p:grpSpPr>
        <p:pic>
          <p:nvPicPr>
            <p:cNvPr id="20" name="Picture 20">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890778">
              <a:off x="375459" y="472049"/>
              <a:ext cx="4136668" cy="3469630"/>
            </a:xfrm>
            <a:prstGeom prst="rect">
              <a:avLst/>
            </a:prstGeom>
          </p:spPr>
        </p:pic>
        <p:pic>
          <p:nvPicPr>
            <p:cNvPr id="21" name="Picture 21"/>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584380" flipH="1">
              <a:off x="615357" y="1707958"/>
              <a:ext cx="1500381" cy="1200305"/>
            </a:xfrm>
            <a:prstGeom prst="rect">
              <a:avLst/>
            </a:prstGeom>
          </p:spPr>
        </p:pic>
        <p:pic>
          <p:nvPicPr>
            <p:cNvPr id="22" name="Picture 2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719021" y="1880258"/>
              <a:ext cx="1051561" cy="653214"/>
            </a:xfrm>
            <a:prstGeom prst="rect">
              <a:avLst/>
            </a:prstGeom>
          </p:spPr>
        </p:pic>
      </p:grpSp>
      <p:grpSp>
        <p:nvGrpSpPr>
          <p:cNvPr id="23" name="Group 14">
            <a:extLst>
              <a:ext uri="{FF2B5EF4-FFF2-40B4-BE49-F238E27FC236}">
                <a16:creationId xmlns:a16="http://schemas.microsoft.com/office/drawing/2014/main" id="{8A28D732-A056-434C-D77A-CF5F83A29C33}"/>
              </a:ext>
            </a:extLst>
          </p:cNvPr>
          <p:cNvGrpSpPr/>
          <p:nvPr/>
        </p:nvGrpSpPr>
        <p:grpSpPr>
          <a:xfrm>
            <a:off x="511312" y="370110"/>
            <a:ext cx="17170844" cy="649065"/>
            <a:chOff x="0" y="0"/>
            <a:chExt cx="22894459" cy="865420"/>
          </a:xfrm>
        </p:grpSpPr>
        <p:grpSp>
          <p:nvGrpSpPr>
            <p:cNvPr id="24" name="Group 15">
              <a:extLst>
                <a:ext uri="{FF2B5EF4-FFF2-40B4-BE49-F238E27FC236}">
                  <a16:creationId xmlns:a16="http://schemas.microsoft.com/office/drawing/2014/main" id="{75EAC8DD-5E9F-8238-3917-00C0A182393C}"/>
                </a:ext>
              </a:extLst>
            </p:cNvPr>
            <p:cNvGrpSpPr/>
            <p:nvPr/>
          </p:nvGrpSpPr>
          <p:grpSpPr>
            <a:xfrm>
              <a:off x="0" y="0"/>
              <a:ext cx="22894459" cy="865420"/>
              <a:chOff x="0" y="0"/>
              <a:chExt cx="4522362" cy="170947"/>
            </a:xfrm>
          </p:grpSpPr>
          <p:sp>
            <p:nvSpPr>
              <p:cNvPr id="27" name="Freeform 16">
                <a:extLst>
                  <a:ext uri="{FF2B5EF4-FFF2-40B4-BE49-F238E27FC236}">
                    <a16:creationId xmlns:a16="http://schemas.microsoft.com/office/drawing/2014/main" id="{90E181A5-F647-6AAA-A308-83FDD0C849D4}"/>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28" name="TextBox 17">
                <a:extLst>
                  <a:ext uri="{FF2B5EF4-FFF2-40B4-BE49-F238E27FC236}">
                    <a16:creationId xmlns:a16="http://schemas.microsoft.com/office/drawing/2014/main" id="{EC281FDD-00BD-7DDB-7020-C1E2FB9B719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5" name="TextBox 18">
              <a:extLst>
                <a:ext uri="{FF2B5EF4-FFF2-40B4-BE49-F238E27FC236}">
                  <a16:creationId xmlns:a16="http://schemas.microsoft.com/office/drawing/2014/main" id="{618A85A9-77BB-1084-74D0-12673463CEB7}"/>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26" name="TextBox 19">
              <a:extLst>
                <a:ext uri="{FF2B5EF4-FFF2-40B4-BE49-F238E27FC236}">
                  <a16:creationId xmlns:a16="http://schemas.microsoft.com/office/drawing/2014/main" id="{47CADA28-A25D-F629-3DFE-53DBBED67DD7}"/>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12777343" y="5925020"/>
            <a:ext cx="753438" cy="732912"/>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137110" tIns="68578" rIns="137110" bIns="68578" rtlCol="0" anchor="ctr"/>
          <a:lstStyle/>
          <a:p>
            <a:pPr defTabSz="1370330"/>
            <a:endParaRPr lang="en-US" sz="2800">
              <a:solidFill>
                <a:prstClr val="black"/>
              </a:solidFill>
              <a:latin typeface="Aria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15103542" y="3430428"/>
            <a:ext cx="2970000" cy="2970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9720064" y="3902338"/>
            <a:ext cx="2970000" cy="2970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11041726" y="528516"/>
            <a:ext cx="5400000" cy="54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11459026" y="4374250"/>
            <a:ext cx="5400000" cy="5400000"/>
          </a:xfrm>
        </p:spPr>
      </p:pic>
      <p:sp>
        <p:nvSpPr>
          <p:cNvPr id="19" name="Rectangle 18"/>
          <p:cNvSpPr/>
          <p:nvPr/>
        </p:nvSpPr>
        <p:spPr>
          <a:xfrm>
            <a:off x="-27661" y="1"/>
            <a:ext cx="9437570" cy="10433625"/>
          </a:xfrm>
          <a:prstGeom prst="rect">
            <a:avLst/>
          </a:prstGeom>
          <a:solidFill>
            <a:schemeClr val="accent4">
              <a:lumMod val="60000"/>
              <a:lumOff val="40000"/>
            </a:schemeClr>
          </a:solidFill>
        </p:spPr>
        <p:txBody>
          <a:bodyPr wrap="square">
            <a:spAutoFit/>
          </a:bodyPr>
          <a:lstStyle/>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a:p>
            <a:pPr algn="ctr" defTabSz="1371600"/>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573362" y="680624"/>
            <a:ext cx="5780232"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371600"/>
            <a:endParaRPr lang="vi-VN" sz="4800" dirty="0">
              <a:solidFill>
                <a:srgbClr val="AAD4D0">
                  <a:lumMod val="75000"/>
                </a:srgbClr>
              </a:solidFill>
              <a:latin typeface="Times New Roman" panose="02020603050405020304" pitchFamily="18" charset="0"/>
              <a:cs typeface="Times New Roman" panose="02020603050405020304" pitchFamily="18" charset="0"/>
            </a:endParaRPr>
          </a:p>
          <a:p>
            <a:pPr algn="ctr" defTabSz="1371600"/>
            <a:endParaRPr lang="en-US" sz="4800" dirty="0">
              <a:solidFill>
                <a:srgbClr val="AAD4D0">
                  <a:lumMod val="75000"/>
                </a:srgb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1511153" y="621312"/>
            <a:ext cx="5960494" cy="2301412"/>
          </a:xfrm>
          <a:prstGeom prst="rect">
            <a:avLst/>
          </a:prstGeom>
        </p:spPr>
      </p:pic>
      <p:sp>
        <p:nvSpPr>
          <p:cNvPr id="15" name="TextBox 14"/>
          <p:cNvSpPr txBox="1"/>
          <p:nvPr/>
        </p:nvSpPr>
        <p:spPr>
          <a:xfrm>
            <a:off x="215011" y="3034533"/>
            <a:ext cx="9087754" cy="6186309"/>
          </a:xfrm>
          <a:prstGeom prst="rect">
            <a:avLst/>
          </a:prstGeom>
          <a:noFill/>
        </p:spPr>
        <p:txBody>
          <a:bodyPr wrap="square" rtlCol="0">
            <a:spAutoFit/>
          </a:bodyPr>
          <a:lstStyle/>
          <a:p>
            <a:pPr algn="just" defTabSz="1371600"/>
            <a:r>
              <a:rPr lang="vi-VN" sz="4400" b="1" dirty="0">
                <a:solidFill>
                  <a:prstClr val="black"/>
                </a:solidFill>
                <a:latin typeface="Times New Roman" panose="02020603050405020304" pitchFamily="18" charset="0"/>
                <a:cs typeface="Times New Roman" panose="02020603050405020304" pitchFamily="18" charset="0"/>
              </a:rPr>
              <a:t>- Phần 1: </a:t>
            </a:r>
            <a:r>
              <a:rPr lang="vi-VN" sz="4400" dirty="0">
                <a:solidFill>
                  <a:prstClr val="black"/>
                </a:solidFill>
                <a:latin typeface="Times New Roman" panose="02020603050405020304" pitchFamily="18" charset="0"/>
                <a:cs typeface="Times New Roman" panose="02020603050405020304" pitchFamily="18" charset="0"/>
              </a:rPr>
              <a:t>Từ đầu ...một lớp thủy tinh</a:t>
            </a:r>
          </a:p>
          <a:p>
            <a:pPr algn="just" defTabSz="1371600"/>
            <a:r>
              <a:rPr lang="vi-VN"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Khung cảnh thiên nhiên sáng sớm qua cái nhìn của nhân vật An</a:t>
            </a:r>
          </a:p>
          <a:p>
            <a:pPr algn="just" defTabSz="1371600"/>
            <a:r>
              <a:rPr lang="vi-VN"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2: </a:t>
            </a:r>
            <a:r>
              <a:rPr lang="vi-VN"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Tiếp theo...cây tràm thấp kia</a:t>
            </a:r>
          </a:p>
          <a:p>
            <a:pPr algn="just" defTabSz="1371600"/>
            <a:r>
              <a:rPr lang="vi-VN"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Hình ảnh đi lấy mật của An, Cò, Tía nuôi</a:t>
            </a:r>
          </a:p>
          <a:p>
            <a:pPr algn="just" defTabSz="1371600"/>
            <a:r>
              <a:rPr lang="vi-VN"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Phần 3</a:t>
            </a:r>
            <a:r>
              <a:rPr lang="vi-VN"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còn lại</a:t>
            </a:r>
          </a:p>
          <a:p>
            <a:pPr algn="just" defTabSz="1371600"/>
            <a:r>
              <a:rPr lang="vi-VN"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Cách thuần hóa ong rừng khác biệt của người dân rừng U Minh</a:t>
            </a:r>
            <a:endParaRPr lang="en-US" sz="4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8776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76"/>
            <a:ext cx="5362890" cy="4777028"/>
          </a:xfrm>
          <a:prstGeom prst="rect">
            <a:avLst/>
          </a:prstGeom>
        </p:spPr>
      </p:pic>
      <p:pic>
        <p:nvPicPr>
          <p:cNvPr id="6" name="Picture 5"/>
          <p:cNvPicPr>
            <a:picLocks noChangeAspect="1"/>
          </p:cNvPicPr>
          <p:nvPr/>
        </p:nvPicPr>
        <p:blipFill>
          <a:blip r:embed="rId4"/>
          <a:stretch>
            <a:fillRect/>
          </a:stretch>
        </p:blipFill>
        <p:spPr>
          <a:xfrm>
            <a:off x="4967536" y="1228010"/>
            <a:ext cx="11537864" cy="2304256"/>
          </a:xfrm>
          <a:prstGeom prst="rect">
            <a:avLst/>
          </a:prstGeom>
        </p:spPr>
      </p:pic>
      <p:sp>
        <p:nvSpPr>
          <p:cNvPr id="12" name="Rectangle 11"/>
          <p:cNvSpPr/>
          <p:nvPr/>
        </p:nvSpPr>
        <p:spPr>
          <a:xfrm>
            <a:off x="3815408" y="3568327"/>
            <a:ext cx="13393488" cy="5262979"/>
          </a:xfrm>
          <a:prstGeom prst="rect">
            <a:avLst/>
          </a:prstGeom>
        </p:spPr>
        <p:txBody>
          <a:bodyPr wrap="square">
            <a:spAutoFit/>
          </a:bodyPr>
          <a:lstStyle/>
          <a:p>
            <a:pPr algn="just" defTabSz="1827530"/>
            <a:r>
              <a:rPr lang="vi-VN" sz="4800" dirty="0">
                <a:solidFill>
                  <a:prstClr val="black"/>
                </a:solidFill>
                <a:latin typeface="Times New Roman" panose="02020603050405020304" pitchFamily="18" charset="0"/>
              </a:rPr>
              <a:t>       Đoạn trích “Đi lấy mật” kể về một lần An cùng Cò và cha nuôi cùng nhau vào rừng U Minh đi lấy mật ong. Xuyên suốt đoạn trích là cảnh sắc đất rừng phương Nam được tác giả miêu tả hiện lên vô cùng sinh động, vừa bí ẩn, hùng vĩ, lại vừa thân thuộc, gắn liền với cuộc sống của người dân nơi đây qua những suy nghĩ của cậu bé An</a:t>
            </a:r>
            <a:endParaRPr lang="en-US" sz="4800" dirty="0">
              <a:solidFill>
                <a:prstClr val="black"/>
              </a:solidFill>
              <a:latin typeface="Calibri"/>
            </a:endParaRPr>
          </a:p>
        </p:txBody>
      </p:sp>
    </p:spTree>
    <p:extLst>
      <p:ext uri="{BB962C8B-B14F-4D97-AF65-F5344CB8AC3E}">
        <p14:creationId xmlns:p14="http://schemas.microsoft.com/office/powerpoint/2010/main" val="1110825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0C9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69922" y="1314049"/>
            <a:ext cx="10534493" cy="189620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7819">
            <a:off x="16764176" y="600476"/>
            <a:ext cx="1250710" cy="219773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50089">
            <a:off x="16368378" y="7000106"/>
            <a:ext cx="3304540" cy="2199021"/>
          </a:xfrm>
          <a:prstGeom prst="rect">
            <a:avLst/>
          </a:prstGeom>
        </p:spPr>
      </p:pic>
      <p:pic>
        <p:nvPicPr>
          <p:cNvPr id="11" name="Picture 11"/>
          <p:cNvPicPr>
            <a:picLocks noChangeAspect="1"/>
          </p:cNvPicPr>
          <p:nvPr/>
        </p:nvPicPr>
        <p:blipFill>
          <a:blip r:embed="rId8"/>
          <a:srcRect/>
          <a:stretch>
            <a:fillRect/>
          </a:stretch>
        </p:blipFill>
        <p:spPr>
          <a:xfrm>
            <a:off x="-2936996" y="4213885"/>
            <a:ext cx="9243599" cy="7082908"/>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800000">
            <a:off x="816878" y="4752819"/>
            <a:ext cx="7544561" cy="3016181"/>
          </a:xfrm>
          <a:prstGeom prst="rect">
            <a:avLst/>
          </a:prstGeom>
        </p:spPr>
      </p:pic>
      <p:sp>
        <p:nvSpPr>
          <p:cNvPr id="14" name="TextBox 14"/>
          <p:cNvSpPr txBox="1"/>
          <p:nvPr/>
        </p:nvSpPr>
        <p:spPr>
          <a:xfrm>
            <a:off x="1189286" y="1575517"/>
            <a:ext cx="9250114" cy="1308050"/>
          </a:xfrm>
          <a:prstGeom prst="rect">
            <a:avLst/>
          </a:prstGeom>
        </p:spPr>
        <p:txBody>
          <a:bodyPr wrap="square" lIns="0" tIns="0" rIns="0" bIns="0" rtlCol="0" anchor="t">
            <a:spAutoFit/>
          </a:bodyPr>
          <a:lstStyle/>
          <a:p>
            <a:pPr algn="ctr">
              <a:lnSpc>
                <a:spcPts val="10168"/>
              </a:lnSpc>
              <a:spcBef>
                <a:spcPct val="0"/>
              </a:spcBef>
            </a:pPr>
            <a:r>
              <a:rPr lang="en-US" sz="7422" spc="163" dirty="0" smtClean="0">
                <a:solidFill>
                  <a:srgbClr val="454B85"/>
                </a:solidFill>
                <a:latin typeface="SVN-HC Quotes Script" pitchFamily="50" charset="0"/>
              </a:rPr>
              <a:t>II. </a:t>
            </a:r>
            <a:r>
              <a:rPr lang="en-US" sz="7422" spc="163" dirty="0" err="1" smtClean="0">
                <a:solidFill>
                  <a:srgbClr val="454B85"/>
                </a:solidFill>
                <a:latin typeface="SVN-HC Quotes Script" pitchFamily="50" charset="0"/>
              </a:rPr>
              <a:t>Đọc</a:t>
            </a:r>
            <a:r>
              <a:rPr lang="en-US" sz="7422" spc="163" dirty="0" smtClean="0">
                <a:solidFill>
                  <a:srgbClr val="454B85"/>
                </a:solidFill>
                <a:latin typeface="SVN-HC Quotes Script" pitchFamily="50" charset="0"/>
              </a:rPr>
              <a:t>, </a:t>
            </a:r>
            <a:r>
              <a:rPr lang="en-US" sz="7422" spc="163" dirty="0" err="1">
                <a:solidFill>
                  <a:srgbClr val="454B85"/>
                </a:solidFill>
                <a:latin typeface="SVN-HC Quotes Script" pitchFamily="50" charset="0"/>
              </a:rPr>
              <a:t>k</a:t>
            </a:r>
            <a:r>
              <a:rPr lang="en-US" sz="7422" spc="163" dirty="0" err="1" smtClean="0">
                <a:solidFill>
                  <a:srgbClr val="454B85"/>
                </a:solidFill>
                <a:latin typeface="SVN-HC Quotes Script" pitchFamily="50" charset="0"/>
              </a:rPr>
              <a:t>hám</a:t>
            </a:r>
            <a:r>
              <a:rPr lang="en-US" sz="7422" spc="163" dirty="0" smtClean="0">
                <a:solidFill>
                  <a:srgbClr val="454B85"/>
                </a:solidFill>
                <a:latin typeface="SVN-HC Quotes Script" pitchFamily="50" charset="0"/>
              </a:rPr>
              <a:t> </a:t>
            </a:r>
            <a:r>
              <a:rPr lang="en-US" sz="7422" spc="163" dirty="0" err="1">
                <a:solidFill>
                  <a:srgbClr val="454B85"/>
                </a:solidFill>
                <a:latin typeface="SVN-HC Quotes Script" pitchFamily="50" charset="0"/>
              </a:rPr>
              <a:t>phá</a:t>
            </a:r>
            <a:r>
              <a:rPr lang="en-US" sz="7422" spc="163" dirty="0">
                <a:solidFill>
                  <a:srgbClr val="454B85"/>
                </a:solidFill>
                <a:latin typeface="SVN-HC Quotes Script" pitchFamily="50" charset="0"/>
              </a:rPr>
              <a:t> </a:t>
            </a:r>
            <a:r>
              <a:rPr lang="en-US" sz="7422" spc="163" dirty="0" err="1">
                <a:solidFill>
                  <a:srgbClr val="454B85"/>
                </a:solidFill>
                <a:latin typeface="SVN-HC Quotes Script" pitchFamily="50" charset="0"/>
              </a:rPr>
              <a:t>văn</a:t>
            </a:r>
            <a:r>
              <a:rPr lang="en-US" sz="7422" spc="163" dirty="0">
                <a:solidFill>
                  <a:srgbClr val="454B85"/>
                </a:solidFill>
                <a:latin typeface="SVN-HC Quotes Script" pitchFamily="50" charset="0"/>
              </a:rPr>
              <a:t> </a:t>
            </a:r>
            <a:r>
              <a:rPr lang="en-US" sz="7422" spc="163" dirty="0" err="1">
                <a:solidFill>
                  <a:srgbClr val="454B85"/>
                </a:solidFill>
                <a:latin typeface="SVN-HC Quotes Script" pitchFamily="50" charset="0"/>
              </a:rPr>
              <a:t>bản</a:t>
            </a:r>
            <a:endParaRPr lang="en-US" sz="7422" spc="163" dirty="0">
              <a:solidFill>
                <a:srgbClr val="454B85"/>
              </a:solidFill>
              <a:latin typeface="SVN-HC Quotes Script" pitchFamily="50" charset="0"/>
            </a:endParaRPr>
          </a:p>
        </p:txBody>
      </p:sp>
      <p:sp>
        <p:nvSpPr>
          <p:cNvPr id="15" name="TextBox 15"/>
          <p:cNvSpPr txBox="1"/>
          <p:nvPr/>
        </p:nvSpPr>
        <p:spPr>
          <a:xfrm>
            <a:off x="1189286" y="3429333"/>
            <a:ext cx="6512272" cy="820738"/>
          </a:xfrm>
          <a:prstGeom prst="rect">
            <a:avLst/>
          </a:prstGeom>
        </p:spPr>
        <p:txBody>
          <a:bodyPr lIns="0" tIns="0" rIns="0" bIns="0" rtlCol="0" anchor="t">
            <a:spAutoFit/>
          </a:bodyPr>
          <a:lstStyle/>
          <a:p>
            <a:pPr algn="ctr">
              <a:lnSpc>
                <a:spcPts val="6426"/>
              </a:lnSpc>
              <a:spcBef>
                <a:spcPct val="0"/>
              </a:spcBef>
            </a:pPr>
            <a:r>
              <a:rPr lang="en-US" sz="4690" spc="103" dirty="0">
                <a:solidFill>
                  <a:srgbClr val="FFFFFF"/>
                </a:solidFill>
                <a:latin typeface="SVN-HC Green Grove" panose="02000000000000000000" pitchFamily="50" charset="0"/>
              </a:rPr>
              <a:t>1</a:t>
            </a:r>
            <a:r>
              <a:rPr lang="en-US" sz="4690" spc="103" dirty="0" smtClean="0">
                <a:solidFill>
                  <a:srgbClr val="FFFFFF"/>
                </a:solidFill>
                <a:latin typeface="SVN-HC Green Grove" panose="02000000000000000000" pitchFamily="50" charset="0"/>
              </a:rPr>
              <a:t>. </a:t>
            </a:r>
            <a:r>
              <a:rPr lang="en-US" sz="4690" spc="103" dirty="0" err="1">
                <a:solidFill>
                  <a:srgbClr val="FFFFFF"/>
                </a:solidFill>
                <a:latin typeface="SVN-HC Green Grove" panose="02000000000000000000" pitchFamily="50" charset="0"/>
              </a:rPr>
              <a:t>Bối</a:t>
            </a:r>
            <a:r>
              <a:rPr lang="en-US" sz="4690" spc="103" dirty="0">
                <a:solidFill>
                  <a:srgbClr val="FFFFFF"/>
                </a:solidFill>
                <a:latin typeface="SVN-HC Green Grove" panose="02000000000000000000" pitchFamily="50" charset="0"/>
              </a:rPr>
              <a:t> </a:t>
            </a:r>
            <a:r>
              <a:rPr lang="en-US" sz="4690" spc="103" dirty="0" err="1">
                <a:solidFill>
                  <a:srgbClr val="FFFFFF"/>
                </a:solidFill>
                <a:latin typeface="SVN-HC Green Grove" panose="02000000000000000000" pitchFamily="50" charset="0"/>
              </a:rPr>
              <a:t>cảnh</a:t>
            </a:r>
            <a:r>
              <a:rPr lang="en-US" sz="4690" spc="103" dirty="0">
                <a:solidFill>
                  <a:srgbClr val="FFFFFF"/>
                </a:solidFill>
                <a:latin typeface="SVN-HC Green Grove" panose="02000000000000000000" pitchFamily="50" charset="0"/>
              </a:rPr>
              <a:t> </a:t>
            </a:r>
            <a:r>
              <a:rPr lang="en-US" sz="4690" spc="103" dirty="0" err="1">
                <a:solidFill>
                  <a:srgbClr val="FFFFFF"/>
                </a:solidFill>
                <a:latin typeface="SVN-HC Green Grove" panose="02000000000000000000" pitchFamily="50" charset="0"/>
              </a:rPr>
              <a:t>truyện</a:t>
            </a:r>
            <a:r>
              <a:rPr lang="en-US" sz="4690" spc="103" dirty="0">
                <a:solidFill>
                  <a:srgbClr val="FFFFFF"/>
                </a:solidFill>
                <a:latin typeface="SVN-HC Green Grove" panose="02000000000000000000" pitchFamily="50" charset="0"/>
              </a:rPr>
              <a:t>, </a:t>
            </a:r>
            <a:r>
              <a:rPr lang="en-US" sz="4690" spc="103" dirty="0" err="1">
                <a:solidFill>
                  <a:srgbClr val="FFFFFF"/>
                </a:solidFill>
                <a:latin typeface="SVN-HC Green Grove" panose="02000000000000000000" pitchFamily="50" charset="0"/>
              </a:rPr>
              <a:t>cốt</a:t>
            </a:r>
            <a:r>
              <a:rPr lang="en-US" sz="4690" spc="103" dirty="0">
                <a:solidFill>
                  <a:srgbClr val="FFFFFF"/>
                </a:solidFill>
                <a:latin typeface="SVN-HC Green Grove" panose="02000000000000000000" pitchFamily="50" charset="0"/>
              </a:rPr>
              <a:t> </a:t>
            </a:r>
            <a:r>
              <a:rPr lang="en-US" sz="4690" spc="103" dirty="0" err="1">
                <a:solidFill>
                  <a:srgbClr val="FFFFFF"/>
                </a:solidFill>
                <a:latin typeface="SVN-HC Green Grove" panose="02000000000000000000" pitchFamily="50" charset="0"/>
              </a:rPr>
              <a:t>truyện</a:t>
            </a:r>
            <a:endParaRPr lang="en-US" sz="4690" spc="103" dirty="0">
              <a:solidFill>
                <a:srgbClr val="FFFFFF"/>
              </a:solidFill>
              <a:latin typeface="SVN-HC Green Grove" panose="02000000000000000000" pitchFamily="50" charset="0"/>
            </a:endParaRPr>
          </a:p>
        </p:txBody>
      </p:sp>
      <p:sp>
        <p:nvSpPr>
          <p:cNvPr id="16" name="TextBox 16"/>
          <p:cNvSpPr txBox="1"/>
          <p:nvPr/>
        </p:nvSpPr>
        <p:spPr>
          <a:xfrm>
            <a:off x="1595319" y="5253698"/>
            <a:ext cx="5987679" cy="2410916"/>
          </a:xfrm>
          <a:prstGeom prst="rect">
            <a:avLst/>
          </a:prstGeom>
        </p:spPr>
        <p:txBody>
          <a:bodyPr wrap="square" lIns="0" tIns="0" rIns="0" bIns="0" rtlCol="0" anchor="t">
            <a:spAutoFit/>
          </a:bodyPr>
          <a:lstStyle/>
          <a:p>
            <a:pPr algn="just">
              <a:lnSpc>
                <a:spcPts val="4670"/>
              </a:lnSpc>
              <a:spcBef>
                <a:spcPct val="0"/>
              </a:spcBef>
            </a:pPr>
            <a:r>
              <a:rPr lang="en-US" sz="4000" spc="74" dirty="0" err="1">
                <a:solidFill>
                  <a:srgbClr val="2F6D30"/>
                </a:solidFill>
                <a:latin typeface="Roboto Condensed Bold"/>
              </a:rPr>
              <a:t>Yêu</a:t>
            </a:r>
            <a:r>
              <a:rPr lang="en-US" sz="4000" spc="74" dirty="0">
                <a:solidFill>
                  <a:srgbClr val="2F6D30"/>
                </a:solidFill>
                <a:latin typeface="Roboto Condensed Bold"/>
              </a:rPr>
              <a:t> </a:t>
            </a:r>
            <a:r>
              <a:rPr lang="en-US" sz="4000" spc="74" dirty="0" err="1">
                <a:solidFill>
                  <a:srgbClr val="2F6D30"/>
                </a:solidFill>
                <a:latin typeface="Roboto Condensed Bold"/>
              </a:rPr>
              <a:t>cầu</a:t>
            </a:r>
            <a:r>
              <a:rPr lang="en-US" sz="4000" spc="74" dirty="0">
                <a:solidFill>
                  <a:srgbClr val="2F6D30"/>
                </a:solidFill>
                <a:latin typeface="Roboto Condensed Bold"/>
              </a:rPr>
              <a:t>: </a:t>
            </a:r>
            <a:r>
              <a:rPr lang="en-US" sz="4000" spc="74" dirty="0" smtClean="0">
                <a:solidFill>
                  <a:srgbClr val="2F6D30"/>
                </a:solidFill>
                <a:latin typeface="Roboto Condensed"/>
              </a:rPr>
              <a:t>HS </a:t>
            </a:r>
            <a:r>
              <a:rPr lang="en-US" sz="4000" spc="74" dirty="0" err="1" smtClean="0">
                <a:solidFill>
                  <a:srgbClr val="2F6D30"/>
                </a:solidFill>
                <a:latin typeface="Roboto Condensed"/>
              </a:rPr>
              <a:t>làm</a:t>
            </a:r>
            <a:r>
              <a:rPr lang="en-US" sz="4000" spc="74" dirty="0" smtClean="0">
                <a:solidFill>
                  <a:srgbClr val="2F6D30"/>
                </a:solidFill>
                <a:latin typeface="Roboto Condensed"/>
              </a:rPr>
              <a:t> </a:t>
            </a:r>
            <a:r>
              <a:rPr lang="en-US" sz="4000" spc="74" dirty="0" err="1" smtClean="0">
                <a:solidFill>
                  <a:srgbClr val="2F6D30"/>
                </a:solidFill>
                <a:latin typeface="Roboto Condensed"/>
              </a:rPr>
              <a:t>việc</a:t>
            </a:r>
            <a:r>
              <a:rPr lang="en-US" sz="4000" spc="74" dirty="0" smtClean="0">
                <a:solidFill>
                  <a:srgbClr val="2F6D30"/>
                </a:solidFill>
                <a:latin typeface="Roboto Condensed"/>
              </a:rPr>
              <a:t> </a:t>
            </a:r>
            <a:r>
              <a:rPr lang="en-US" sz="4000" spc="74" dirty="0" err="1" smtClean="0">
                <a:solidFill>
                  <a:srgbClr val="2F6D30"/>
                </a:solidFill>
                <a:latin typeface="Roboto Condensed"/>
              </a:rPr>
              <a:t>cá</a:t>
            </a:r>
            <a:r>
              <a:rPr lang="en-US" sz="4000" spc="74" dirty="0" smtClean="0">
                <a:solidFill>
                  <a:srgbClr val="2F6D30"/>
                </a:solidFill>
                <a:latin typeface="Roboto Condensed"/>
              </a:rPr>
              <a:t> </a:t>
            </a:r>
            <a:r>
              <a:rPr lang="en-US" sz="4000" spc="74" dirty="0" err="1" smtClean="0">
                <a:solidFill>
                  <a:srgbClr val="2F6D30"/>
                </a:solidFill>
                <a:latin typeface="Roboto Condensed"/>
              </a:rPr>
              <a:t>nhân</a:t>
            </a:r>
            <a:r>
              <a:rPr lang="en-US" sz="4000" spc="74" dirty="0" smtClean="0">
                <a:solidFill>
                  <a:srgbClr val="2F6D30"/>
                </a:solidFill>
                <a:latin typeface="Roboto Condensed"/>
              </a:rPr>
              <a:t> </a:t>
            </a:r>
            <a:r>
              <a:rPr lang="en-US" sz="4000" spc="74" dirty="0" err="1">
                <a:solidFill>
                  <a:srgbClr val="2F6D30"/>
                </a:solidFill>
                <a:latin typeface="Roboto Condensed"/>
              </a:rPr>
              <a:t>hoàn</a:t>
            </a:r>
            <a:r>
              <a:rPr lang="en-US" sz="4000" spc="74" dirty="0">
                <a:solidFill>
                  <a:srgbClr val="2F6D30"/>
                </a:solidFill>
                <a:latin typeface="Roboto Condensed"/>
              </a:rPr>
              <a:t> </a:t>
            </a:r>
            <a:r>
              <a:rPr lang="en-US" sz="4000" spc="74" dirty="0" err="1">
                <a:solidFill>
                  <a:srgbClr val="2F6D30"/>
                </a:solidFill>
                <a:latin typeface="Roboto Condensed"/>
              </a:rPr>
              <a:t>thành</a:t>
            </a:r>
            <a:r>
              <a:rPr lang="en-US" sz="4000" spc="74" dirty="0">
                <a:solidFill>
                  <a:srgbClr val="2F6D30"/>
                </a:solidFill>
                <a:latin typeface="Roboto Condensed"/>
              </a:rPr>
              <a:t> </a:t>
            </a:r>
            <a:r>
              <a:rPr lang="en-US" sz="4000" spc="74" dirty="0" err="1" smtClean="0">
                <a:solidFill>
                  <a:srgbClr val="2F6D30"/>
                </a:solidFill>
                <a:latin typeface="Roboto Condensed"/>
              </a:rPr>
              <a:t>phiếu</a:t>
            </a:r>
            <a:r>
              <a:rPr lang="en-US" sz="4000" spc="74" dirty="0" smtClean="0">
                <a:solidFill>
                  <a:srgbClr val="2F6D30"/>
                </a:solidFill>
                <a:latin typeface="Roboto Condensed"/>
              </a:rPr>
              <a:t> </a:t>
            </a:r>
            <a:r>
              <a:rPr lang="en-US" sz="4000" spc="74" dirty="0" err="1" smtClean="0">
                <a:solidFill>
                  <a:srgbClr val="2F6D30"/>
                </a:solidFill>
                <a:latin typeface="Roboto Condensed"/>
              </a:rPr>
              <a:t>học</a:t>
            </a:r>
            <a:r>
              <a:rPr lang="en-US" sz="4000" spc="74" dirty="0" smtClean="0">
                <a:solidFill>
                  <a:srgbClr val="2F6D30"/>
                </a:solidFill>
                <a:latin typeface="Roboto Condensed"/>
              </a:rPr>
              <a:t> </a:t>
            </a:r>
            <a:r>
              <a:rPr lang="en-US" sz="4000" spc="74" dirty="0" err="1" smtClean="0">
                <a:solidFill>
                  <a:srgbClr val="2F6D30"/>
                </a:solidFill>
                <a:latin typeface="Roboto Condensed"/>
              </a:rPr>
              <a:t>tập</a:t>
            </a:r>
            <a:r>
              <a:rPr lang="en-US" sz="4000" spc="74" dirty="0" smtClean="0">
                <a:solidFill>
                  <a:srgbClr val="2F6D30"/>
                </a:solidFill>
                <a:latin typeface="Roboto Condensed"/>
              </a:rPr>
              <a:t> </a:t>
            </a:r>
            <a:r>
              <a:rPr lang="en-US" sz="4000" spc="74" dirty="0" err="1" smtClean="0">
                <a:solidFill>
                  <a:srgbClr val="2F6D30"/>
                </a:solidFill>
                <a:latin typeface="Roboto Condensed"/>
              </a:rPr>
              <a:t>tìm</a:t>
            </a:r>
            <a:r>
              <a:rPr lang="en-US" sz="4000" spc="74" dirty="0" smtClean="0">
                <a:solidFill>
                  <a:srgbClr val="2F6D30"/>
                </a:solidFill>
                <a:latin typeface="Roboto Condensed"/>
              </a:rPr>
              <a:t> </a:t>
            </a:r>
            <a:r>
              <a:rPr lang="en-US" sz="4000" spc="74" dirty="0" err="1" smtClean="0">
                <a:solidFill>
                  <a:srgbClr val="2F6D30"/>
                </a:solidFill>
                <a:latin typeface="Roboto Condensed"/>
              </a:rPr>
              <a:t>hiểu</a:t>
            </a:r>
            <a:r>
              <a:rPr lang="en-US" sz="4000" spc="74" dirty="0" smtClean="0">
                <a:solidFill>
                  <a:srgbClr val="2F6D30"/>
                </a:solidFill>
                <a:latin typeface="Roboto Condensed"/>
              </a:rPr>
              <a:t> </a:t>
            </a:r>
            <a:r>
              <a:rPr lang="en-US" sz="4000" spc="74" dirty="0" err="1" smtClean="0">
                <a:solidFill>
                  <a:srgbClr val="2F6D30"/>
                </a:solidFill>
                <a:latin typeface="Roboto Condensed"/>
              </a:rPr>
              <a:t>bối</a:t>
            </a:r>
            <a:r>
              <a:rPr lang="en-US" sz="4000" spc="74" dirty="0" smtClean="0">
                <a:solidFill>
                  <a:srgbClr val="2F6D30"/>
                </a:solidFill>
                <a:latin typeface="Roboto Condensed"/>
              </a:rPr>
              <a:t> </a:t>
            </a:r>
            <a:r>
              <a:rPr lang="en-US" sz="4000" spc="74" dirty="0" err="1" smtClean="0">
                <a:solidFill>
                  <a:srgbClr val="2F6D30"/>
                </a:solidFill>
                <a:latin typeface="Roboto Condensed"/>
              </a:rPr>
              <a:t>cảnh</a:t>
            </a:r>
            <a:r>
              <a:rPr lang="en-US" sz="4000" spc="74" dirty="0" smtClean="0">
                <a:solidFill>
                  <a:srgbClr val="2F6D30"/>
                </a:solidFill>
                <a:latin typeface="Roboto Condensed"/>
              </a:rPr>
              <a:t> </a:t>
            </a:r>
            <a:r>
              <a:rPr lang="en-US" sz="4000" spc="74" dirty="0" err="1" smtClean="0">
                <a:solidFill>
                  <a:srgbClr val="2F6D30"/>
                </a:solidFill>
                <a:latin typeface="Roboto Condensed"/>
              </a:rPr>
              <a:t>truyện</a:t>
            </a:r>
            <a:r>
              <a:rPr lang="en-US" sz="4000" spc="74" dirty="0" smtClean="0">
                <a:solidFill>
                  <a:srgbClr val="2F6D30"/>
                </a:solidFill>
                <a:latin typeface="Roboto Condensed"/>
              </a:rPr>
              <a:t>, </a:t>
            </a:r>
            <a:r>
              <a:rPr lang="en-US" sz="4000" spc="74" dirty="0" err="1" smtClean="0">
                <a:solidFill>
                  <a:srgbClr val="2F6D30"/>
                </a:solidFill>
                <a:latin typeface="Roboto Condensed"/>
              </a:rPr>
              <a:t>cốt</a:t>
            </a:r>
            <a:r>
              <a:rPr lang="en-US" sz="4000" spc="74" dirty="0" smtClean="0">
                <a:solidFill>
                  <a:srgbClr val="2F6D30"/>
                </a:solidFill>
                <a:latin typeface="Roboto Condensed"/>
              </a:rPr>
              <a:t> </a:t>
            </a:r>
            <a:r>
              <a:rPr lang="en-US" sz="4000" spc="74" dirty="0" err="1" smtClean="0">
                <a:solidFill>
                  <a:srgbClr val="2F6D30"/>
                </a:solidFill>
                <a:latin typeface="Roboto Condensed"/>
              </a:rPr>
              <a:t>truyện</a:t>
            </a:r>
            <a:endParaRPr lang="en-US" sz="4000" spc="74" dirty="0">
              <a:solidFill>
                <a:srgbClr val="2F6D30"/>
              </a:solidFill>
              <a:latin typeface="Roboto Condensed"/>
            </a:endParaRPr>
          </a:p>
        </p:txBody>
      </p:sp>
      <p:grpSp>
        <p:nvGrpSpPr>
          <p:cNvPr id="17" name="Group 14">
            <a:extLst>
              <a:ext uri="{FF2B5EF4-FFF2-40B4-BE49-F238E27FC236}">
                <a16:creationId xmlns:a16="http://schemas.microsoft.com/office/drawing/2014/main" id="{473166F4-67BB-79DD-AC2A-75093B7CB913}"/>
              </a:ext>
            </a:extLst>
          </p:cNvPr>
          <p:cNvGrpSpPr/>
          <p:nvPr/>
        </p:nvGrpSpPr>
        <p:grpSpPr>
          <a:xfrm>
            <a:off x="511312" y="370110"/>
            <a:ext cx="17170844" cy="649065"/>
            <a:chOff x="0" y="0"/>
            <a:chExt cx="22894459" cy="865420"/>
          </a:xfrm>
        </p:grpSpPr>
        <p:grpSp>
          <p:nvGrpSpPr>
            <p:cNvPr id="18" name="Group 15">
              <a:extLst>
                <a:ext uri="{FF2B5EF4-FFF2-40B4-BE49-F238E27FC236}">
                  <a16:creationId xmlns:a16="http://schemas.microsoft.com/office/drawing/2014/main" id="{25E8EF53-8388-0039-38E5-B7C804E96D37}"/>
                </a:ext>
              </a:extLst>
            </p:cNvPr>
            <p:cNvGrpSpPr/>
            <p:nvPr/>
          </p:nvGrpSpPr>
          <p:grpSpPr>
            <a:xfrm>
              <a:off x="0" y="0"/>
              <a:ext cx="22894459" cy="865420"/>
              <a:chOff x="0" y="0"/>
              <a:chExt cx="4522362" cy="170947"/>
            </a:xfrm>
          </p:grpSpPr>
          <p:sp>
            <p:nvSpPr>
              <p:cNvPr id="21" name="Freeform 16">
                <a:extLst>
                  <a:ext uri="{FF2B5EF4-FFF2-40B4-BE49-F238E27FC236}">
                    <a16:creationId xmlns:a16="http://schemas.microsoft.com/office/drawing/2014/main" id="{E4D32DA7-502E-507C-57F9-B3FBB02336DD}"/>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22" name="TextBox 17">
                <a:extLst>
                  <a:ext uri="{FF2B5EF4-FFF2-40B4-BE49-F238E27FC236}">
                    <a16:creationId xmlns:a16="http://schemas.microsoft.com/office/drawing/2014/main" id="{154D566F-8348-2E74-55F4-C793E170A12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9" name="TextBox 18">
              <a:extLst>
                <a:ext uri="{FF2B5EF4-FFF2-40B4-BE49-F238E27FC236}">
                  <a16:creationId xmlns:a16="http://schemas.microsoft.com/office/drawing/2014/main" id="{C9CA1784-2E7C-C81F-42BC-51CC3BD78F40}"/>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20" name="TextBox 19">
              <a:extLst>
                <a:ext uri="{FF2B5EF4-FFF2-40B4-BE49-F238E27FC236}">
                  <a16:creationId xmlns:a16="http://schemas.microsoft.com/office/drawing/2014/main" id="{E606AF29-1D4C-B160-B04C-9BD9001FFEDE}"/>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graphicFrame>
        <p:nvGraphicFramePr>
          <p:cNvPr id="6" name="Table 5"/>
          <p:cNvGraphicFramePr>
            <a:graphicFrameLocks noGrp="1"/>
          </p:cNvGraphicFramePr>
          <p:nvPr>
            <p:extLst>
              <p:ext uri="{D42A27DB-BD31-4B8C-83A1-F6EECF244321}">
                <p14:modId xmlns:p14="http://schemas.microsoft.com/office/powerpoint/2010/main" val="190451419"/>
              </p:ext>
            </p:extLst>
          </p:nvPr>
        </p:nvGraphicFramePr>
        <p:xfrm>
          <a:off x="8517092" y="4048418"/>
          <a:ext cx="9297956" cy="4541520"/>
        </p:xfrm>
        <a:graphic>
          <a:graphicData uri="http://schemas.openxmlformats.org/drawingml/2006/table">
            <a:tbl>
              <a:tblPr firstRow="1" bandRow="1">
                <a:tableStyleId>{22838BEF-8BB2-4498-84A7-C5851F593DF1}</a:tableStyleId>
              </a:tblPr>
              <a:tblGrid>
                <a:gridCol w="4207192">
                  <a:extLst>
                    <a:ext uri="{9D8B030D-6E8A-4147-A177-3AD203B41FA5}">
                      <a16:colId xmlns:a16="http://schemas.microsoft.com/office/drawing/2014/main" val="1907830372"/>
                    </a:ext>
                  </a:extLst>
                </a:gridCol>
                <a:gridCol w="5090764">
                  <a:extLst>
                    <a:ext uri="{9D8B030D-6E8A-4147-A177-3AD203B41FA5}">
                      <a16:colId xmlns:a16="http://schemas.microsoft.com/office/drawing/2014/main" val="4007549944"/>
                    </a:ext>
                  </a:extLst>
                </a:gridCol>
              </a:tblGrid>
              <a:tr h="995814">
                <a:tc>
                  <a:txBody>
                    <a:bodyPr/>
                    <a:lstStyle/>
                    <a:p>
                      <a:pPr algn="l"/>
                      <a:r>
                        <a:rPr lang="en-US" sz="4000" b="0" dirty="0" err="1" smtClean="0">
                          <a:latin typeface="Times New Roman" panose="02020603050405020304" pitchFamily="18" charset="0"/>
                          <a:cs typeface="Times New Roman" panose="02020603050405020304" pitchFamily="18" charset="0"/>
                        </a:rPr>
                        <a:t>Bối</a:t>
                      </a:r>
                      <a:r>
                        <a:rPr lang="en-US" sz="4000" b="0" baseline="0" dirty="0" smtClean="0">
                          <a:latin typeface="Times New Roman" panose="02020603050405020304" pitchFamily="18" charset="0"/>
                          <a:cs typeface="Times New Roman" panose="02020603050405020304" pitchFamily="18" charset="0"/>
                        </a:rPr>
                        <a:t> </a:t>
                      </a:r>
                      <a:r>
                        <a:rPr lang="en-US" sz="4000" b="0" baseline="0" dirty="0" err="1" smtClean="0">
                          <a:latin typeface="Times New Roman" panose="02020603050405020304" pitchFamily="18" charset="0"/>
                          <a:cs typeface="Times New Roman" panose="02020603050405020304" pitchFamily="18" charset="0"/>
                        </a:rPr>
                        <a:t>cảnh</a:t>
                      </a:r>
                      <a:endParaRPr lang="vi-VN" sz="4000" b="0" dirty="0">
                        <a:latin typeface="Times New Roman" panose="02020603050405020304" pitchFamily="18" charset="0"/>
                        <a:cs typeface="Times New Roman" panose="02020603050405020304" pitchFamily="18" charset="0"/>
                      </a:endParaRPr>
                    </a:p>
                  </a:txBody>
                  <a:tcPr/>
                </a:tc>
                <a:tc>
                  <a:txBody>
                    <a:bodyPr/>
                    <a:lstStyle/>
                    <a:p>
                      <a:pPr algn="l"/>
                      <a:r>
                        <a:rPr lang="en-US" sz="4000" b="0" dirty="0" smtClean="0">
                          <a:latin typeface="Times New Roman" panose="02020603050405020304" pitchFamily="18" charset="0"/>
                          <a:cs typeface="Times New Roman" panose="02020603050405020304" pitchFamily="18" charset="0"/>
                        </a:rPr>
                        <a:t>Ở</a:t>
                      </a:r>
                      <a:r>
                        <a:rPr lang="en-US" sz="4000" b="0" baseline="0" dirty="0" smtClean="0">
                          <a:latin typeface="Times New Roman" panose="02020603050405020304" pitchFamily="18" charset="0"/>
                          <a:cs typeface="Times New Roman" panose="02020603050405020304" pitchFamily="18" charset="0"/>
                        </a:rPr>
                        <a:t> </a:t>
                      </a:r>
                      <a:r>
                        <a:rPr lang="en-US" sz="4000" b="0" baseline="0" dirty="0" err="1" smtClean="0">
                          <a:latin typeface="Times New Roman" panose="02020603050405020304" pitchFamily="18" charset="0"/>
                          <a:cs typeface="Times New Roman" panose="02020603050405020304" pitchFamily="18" charset="0"/>
                        </a:rPr>
                        <a:t>đâu</a:t>
                      </a:r>
                      <a:r>
                        <a:rPr lang="en-US" sz="4000" b="0" baseline="0" dirty="0" smtClean="0">
                          <a:latin typeface="Times New Roman" panose="02020603050405020304" pitchFamily="18" charset="0"/>
                          <a:cs typeface="Times New Roman" panose="02020603050405020304" pitchFamily="18" charset="0"/>
                        </a:rPr>
                        <a:t>? </a:t>
                      </a:r>
                      <a:r>
                        <a:rPr lang="en-US" sz="4000" b="0" baseline="0" dirty="0" err="1" smtClean="0">
                          <a:latin typeface="Times New Roman" panose="02020603050405020304" pitchFamily="18" charset="0"/>
                          <a:cs typeface="Times New Roman" panose="02020603050405020304" pitchFamily="18" charset="0"/>
                        </a:rPr>
                        <a:t>Khi</a:t>
                      </a:r>
                      <a:r>
                        <a:rPr lang="en-US" sz="4000" b="0" baseline="0" dirty="0" smtClean="0">
                          <a:latin typeface="Times New Roman" panose="02020603050405020304" pitchFamily="18" charset="0"/>
                          <a:cs typeface="Times New Roman" panose="02020603050405020304" pitchFamily="18" charset="0"/>
                        </a:rPr>
                        <a:t> </a:t>
                      </a:r>
                      <a:r>
                        <a:rPr lang="en-US" sz="4000" b="0" baseline="0" dirty="0" err="1" smtClean="0">
                          <a:latin typeface="Times New Roman" panose="02020603050405020304" pitchFamily="18" charset="0"/>
                          <a:cs typeface="Times New Roman" panose="02020603050405020304" pitchFamily="18" charset="0"/>
                        </a:rPr>
                        <a:t>nào</a:t>
                      </a:r>
                      <a:r>
                        <a:rPr lang="en-US" sz="4000" b="0" baseline="0" dirty="0" smtClean="0">
                          <a:latin typeface="Times New Roman" panose="02020603050405020304" pitchFamily="18" charset="0"/>
                          <a:cs typeface="Times New Roman" panose="02020603050405020304" pitchFamily="18" charset="0"/>
                        </a:rPr>
                        <a:t>?</a:t>
                      </a:r>
                    </a:p>
                    <a:p>
                      <a:pPr algn="l"/>
                      <a:endParaRPr lang="vi-VN" sz="4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58642733"/>
                  </a:ext>
                </a:extLst>
              </a:tr>
              <a:tr h="1458983">
                <a:tc>
                  <a:txBody>
                    <a:bodyPr/>
                    <a:lstStyle/>
                    <a:p>
                      <a:r>
                        <a:rPr lang="en-US" sz="4000" dirty="0" err="1" smtClean="0">
                          <a:latin typeface="Times New Roman" panose="02020603050405020304" pitchFamily="18" charset="0"/>
                          <a:cs typeface="Times New Roman" panose="02020603050405020304" pitchFamily="18" charset="0"/>
                        </a:rPr>
                        <a:t>Nhân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vật</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và</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mối</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quan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hệ</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giữa</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các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nhân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vật</a:t>
                      </a:r>
                      <a:endParaRPr lang="vi-VN" sz="4000" dirty="0">
                        <a:latin typeface="Times New Roman" panose="02020603050405020304" pitchFamily="18" charset="0"/>
                        <a:cs typeface="Times New Roman" panose="02020603050405020304" pitchFamily="18" charset="0"/>
                      </a:endParaRPr>
                    </a:p>
                  </a:txBody>
                  <a:tcPr/>
                </a:tc>
                <a:tc>
                  <a:txBody>
                    <a:bodyPr/>
                    <a:lstStyle/>
                    <a:p>
                      <a:endParaRPr lang="vi-VN"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18574666"/>
                  </a:ext>
                </a:extLst>
              </a:tr>
              <a:tr h="995814">
                <a:tc>
                  <a:txBody>
                    <a:bodyPr/>
                    <a:lstStyle/>
                    <a:p>
                      <a:r>
                        <a:rPr lang="en-US" sz="4000" dirty="0" err="1" smtClean="0">
                          <a:latin typeface="Times New Roman" panose="02020603050405020304" pitchFamily="18" charset="0"/>
                          <a:cs typeface="Times New Roman" panose="02020603050405020304" pitchFamily="18" charset="0"/>
                        </a:rPr>
                        <a:t>Cốt</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truyện</a:t>
                      </a:r>
                      <a:endParaRPr lang="vi-VN" sz="4000" dirty="0">
                        <a:latin typeface="Times New Roman" panose="02020603050405020304" pitchFamily="18" charset="0"/>
                        <a:cs typeface="Times New Roman" panose="02020603050405020304" pitchFamily="18" charset="0"/>
                      </a:endParaRPr>
                    </a:p>
                  </a:txBody>
                  <a:tcPr/>
                </a:tc>
                <a:tc>
                  <a:txBody>
                    <a:bodyPr/>
                    <a:lstStyle/>
                    <a:p>
                      <a:r>
                        <a:rPr lang="en-US" sz="4000" dirty="0" err="1" smtClean="0">
                          <a:latin typeface="Times New Roman" panose="02020603050405020304" pitchFamily="18" charset="0"/>
                          <a:cs typeface="Times New Roman" panose="02020603050405020304" pitchFamily="18" charset="0"/>
                        </a:rPr>
                        <a:t>Sự</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việc</a:t>
                      </a:r>
                      <a:r>
                        <a:rPr lang="en-US" sz="4000" baseline="0" dirty="0" smtClean="0">
                          <a:latin typeface="Times New Roman" panose="02020603050405020304" pitchFamily="18" charset="0"/>
                          <a:cs typeface="Times New Roman" panose="02020603050405020304" pitchFamily="18" charset="0"/>
                        </a:rPr>
                        <a:t> 1? </a:t>
                      </a:r>
                      <a:r>
                        <a:rPr lang="en-US" sz="4000" baseline="0" dirty="0" err="1" smtClean="0">
                          <a:latin typeface="Times New Roman" panose="02020603050405020304" pitchFamily="18" charset="0"/>
                          <a:cs typeface="Times New Roman" panose="02020603050405020304" pitchFamily="18" charset="0"/>
                        </a:rPr>
                        <a:t>Sự</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việc</a:t>
                      </a:r>
                      <a:r>
                        <a:rPr lang="en-US" sz="4000" baseline="0" dirty="0" smtClean="0">
                          <a:latin typeface="Times New Roman" panose="02020603050405020304" pitchFamily="18" charset="0"/>
                          <a:cs typeface="Times New Roman" panose="02020603050405020304" pitchFamily="18" charset="0"/>
                        </a:rPr>
                        <a:t> 2? </a:t>
                      </a:r>
                      <a:r>
                        <a:rPr lang="en-US" sz="4000" baseline="0" dirty="0" err="1" smtClean="0">
                          <a:latin typeface="Times New Roman" panose="02020603050405020304" pitchFamily="18" charset="0"/>
                          <a:cs typeface="Times New Roman" panose="02020603050405020304" pitchFamily="18" charset="0"/>
                        </a:rPr>
                        <a:t>Sự</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việc</a:t>
                      </a:r>
                      <a:r>
                        <a:rPr lang="en-US" sz="4000" baseline="0" dirty="0" smtClean="0">
                          <a:latin typeface="Times New Roman" panose="02020603050405020304" pitchFamily="18" charset="0"/>
                          <a:cs typeface="Times New Roman" panose="02020603050405020304" pitchFamily="18" charset="0"/>
                        </a:rPr>
                        <a:t> 3? </a:t>
                      </a:r>
                      <a:r>
                        <a:rPr lang="en-US" sz="4000" baseline="0" dirty="0" err="1" smtClean="0">
                          <a:latin typeface="Times New Roman" panose="02020603050405020304" pitchFamily="18" charset="0"/>
                          <a:cs typeface="Times New Roman" panose="02020603050405020304" pitchFamily="18" charset="0"/>
                        </a:rPr>
                        <a:t>Sự</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việc</a:t>
                      </a:r>
                      <a:r>
                        <a:rPr lang="en-US" sz="4000" baseline="0" dirty="0" smtClean="0">
                          <a:latin typeface="Times New Roman" panose="02020603050405020304" pitchFamily="18" charset="0"/>
                          <a:cs typeface="Times New Roman" panose="02020603050405020304" pitchFamily="18" charset="0"/>
                        </a:rPr>
                        <a:t> 4?</a:t>
                      </a:r>
                      <a:endParaRPr lang="vi-VN"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9877002"/>
                  </a:ext>
                </a:extLst>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A9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039" y="-1465265"/>
            <a:ext cx="18453794" cy="1321753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771601">
            <a:off x="5906943" y="5782794"/>
            <a:ext cx="1061210" cy="112459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771601">
            <a:off x="11178678" y="1434915"/>
            <a:ext cx="1483345" cy="157194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541420" y="6476283"/>
            <a:ext cx="2570672" cy="272421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879533" y="648442"/>
            <a:ext cx="2570672" cy="272421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771601">
            <a:off x="175186" y="9055348"/>
            <a:ext cx="1707029" cy="1808990"/>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450205" y="2189022"/>
            <a:ext cx="1352289" cy="1433061"/>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951486">
            <a:off x="2964947" y="8496477"/>
            <a:ext cx="1361663" cy="1731174"/>
          </a:xfrm>
          <a:prstGeom prst="rect">
            <a:avLst/>
          </a:prstGeom>
        </p:spPr>
      </p:pic>
      <p:sp>
        <p:nvSpPr>
          <p:cNvPr id="11" name="Freeform 11"/>
          <p:cNvSpPr/>
          <p:nvPr/>
        </p:nvSpPr>
        <p:spPr>
          <a:xfrm>
            <a:off x="1214166" y="3239432"/>
            <a:ext cx="6525052" cy="5007654"/>
          </a:xfrm>
          <a:custGeom>
            <a:avLst/>
            <a:gdLst/>
            <a:ahLst/>
            <a:cxnLst/>
            <a:rect l="l" t="t" r="r" b="b"/>
            <a:pathLst>
              <a:path w="1718532" h="1318888">
                <a:moveTo>
                  <a:pt x="60511" y="0"/>
                </a:moveTo>
                <a:lnTo>
                  <a:pt x="1658021" y="0"/>
                </a:lnTo>
                <a:cubicBezTo>
                  <a:pt x="1691441" y="0"/>
                  <a:pt x="1718532" y="27092"/>
                  <a:pt x="1718532" y="60511"/>
                </a:cubicBezTo>
                <a:lnTo>
                  <a:pt x="1718532" y="1258377"/>
                </a:lnTo>
                <a:cubicBezTo>
                  <a:pt x="1718532" y="1291796"/>
                  <a:pt x="1691441" y="1318888"/>
                  <a:pt x="1658021" y="1318888"/>
                </a:cubicBezTo>
                <a:lnTo>
                  <a:pt x="60511" y="1318888"/>
                </a:lnTo>
                <a:cubicBezTo>
                  <a:pt x="27092" y="1318888"/>
                  <a:pt x="0" y="1291796"/>
                  <a:pt x="0" y="1258377"/>
                </a:cubicBezTo>
                <a:lnTo>
                  <a:pt x="0" y="60511"/>
                </a:lnTo>
                <a:cubicBezTo>
                  <a:pt x="0" y="27092"/>
                  <a:pt x="27092" y="0"/>
                  <a:pt x="60511" y="0"/>
                </a:cubicBezTo>
                <a:close/>
              </a:path>
            </a:pathLst>
          </a:custGeom>
          <a:solidFill>
            <a:srgbClr val="FFF9F1"/>
          </a:solidFill>
        </p:spPr>
      </p:sp>
      <p:sp>
        <p:nvSpPr>
          <p:cNvPr id="12" name="TextBox 12"/>
          <p:cNvSpPr txBox="1"/>
          <p:nvPr/>
        </p:nvSpPr>
        <p:spPr>
          <a:xfrm>
            <a:off x="1480657" y="4209116"/>
            <a:ext cx="5929527" cy="3556249"/>
          </a:xfrm>
          <a:prstGeom prst="rect">
            <a:avLst/>
          </a:prstGeom>
        </p:spPr>
        <p:txBody>
          <a:bodyPr lIns="254000" tIns="254000" rIns="254000" bIns="254000" rtlCol="0" anchor="ctr"/>
          <a:lstStyle/>
          <a:p>
            <a:pPr>
              <a:lnSpc>
                <a:spcPts val="5201"/>
              </a:lnSpc>
            </a:pPr>
            <a:r>
              <a:rPr lang="en-US" sz="3600" dirty="0">
                <a:solidFill>
                  <a:srgbClr val="454B85"/>
                </a:solidFill>
                <a:latin typeface="Roboto Condensed"/>
              </a:rPr>
              <a:t>- </a:t>
            </a:r>
            <a:r>
              <a:rPr lang="en-US" sz="3600" dirty="0" err="1">
                <a:solidFill>
                  <a:srgbClr val="454B85"/>
                </a:solidFill>
                <a:latin typeface="Roboto Condensed Bold"/>
              </a:rPr>
              <a:t>Ở</a:t>
            </a:r>
            <a:r>
              <a:rPr lang="en-US" sz="3600" dirty="0">
                <a:solidFill>
                  <a:srgbClr val="454B85"/>
                </a:solidFill>
                <a:latin typeface="Roboto Condensed Bold"/>
              </a:rPr>
              <a:t> </a:t>
            </a:r>
            <a:r>
              <a:rPr lang="en-US" sz="3600" dirty="0" err="1">
                <a:solidFill>
                  <a:srgbClr val="454B85"/>
                </a:solidFill>
                <a:latin typeface="Roboto Condensed Bold"/>
              </a:rPr>
              <a:t>đâu</a:t>
            </a:r>
            <a:r>
              <a:rPr lang="en-US" sz="3600" dirty="0">
                <a:solidFill>
                  <a:srgbClr val="454B85"/>
                </a:solidFill>
                <a:latin typeface="Roboto Condensed Bold"/>
              </a:rPr>
              <a:t>? </a:t>
            </a:r>
          </a:p>
          <a:p>
            <a:pPr>
              <a:lnSpc>
                <a:spcPts val="5201"/>
              </a:lnSpc>
            </a:pPr>
            <a:r>
              <a:rPr lang="en-US" sz="3600" dirty="0" err="1">
                <a:solidFill>
                  <a:srgbClr val="454B85"/>
                </a:solidFill>
                <a:latin typeface="Roboto Condensed"/>
              </a:rPr>
              <a:t>Rừng</a:t>
            </a:r>
            <a:r>
              <a:rPr lang="en-US" sz="3600" dirty="0">
                <a:solidFill>
                  <a:srgbClr val="454B85"/>
                </a:solidFill>
                <a:latin typeface="Roboto Condensed"/>
              </a:rPr>
              <a:t> U Minh. </a:t>
            </a:r>
          </a:p>
          <a:p>
            <a:pPr>
              <a:lnSpc>
                <a:spcPts val="5201"/>
              </a:lnSpc>
            </a:pPr>
            <a:r>
              <a:rPr lang="en-US" sz="3600" dirty="0">
                <a:solidFill>
                  <a:srgbClr val="454B85"/>
                </a:solidFill>
                <a:latin typeface="Roboto Condensed"/>
              </a:rPr>
              <a:t>- </a:t>
            </a:r>
            <a:r>
              <a:rPr lang="en-US" sz="3600" dirty="0">
                <a:solidFill>
                  <a:srgbClr val="454B85"/>
                </a:solidFill>
                <a:latin typeface="Roboto Condensed Bold"/>
              </a:rPr>
              <a:t>Khi </a:t>
            </a:r>
            <a:r>
              <a:rPr lang="en-US" sz="3600" dirty="0" err="1">
                <a:solidFill>
                  <a:srgbClr val="454B85"/>
                </a:solidFill>
                <a:latin typeface="Roboto Condensed Bold"/>
              </a:rPr>
              <a:t>nào</a:t>
            </a:r>
            <a:r>
              <a:rPr lang="en-US" sz="3600" dirty="0">
                <a:solidFill>
                  <a:srgbClr val="454B85"/>
                </a:solidFill>
                <a:latin typeface="Roboto Condensed Bold"/>
              </a:rPr>
              <a:t>?</a:t>
            </a:r>
          </a:p>
          <a:p>
            <a:pPr>
              <a:lnSpc>
                <a:spcPts val="5201"/>
              </a:lnSpc>
            </a:pPr>
            <a:r>
              <a:rPr lang="en-US" sz="3600" dirty="0" err="1">
                <a:solidFill>
                  <a:srgbClr val="454B85"/>
                </a:solidFill>
                <a:latin typeface="Roboto Condensed"/>
              </a:rPr>
              <a:t>Trong</a:t>
            </a:r>
            <a:r>
              <a:rPr lang="en-US" sz="3600" dirty="0">
                <a:solidFill>
                  <a:srgbClr val="454B85"/>
                </a:solidFill>
                <a:latin typeface="Roboto Condensed"/>
              </a:rPr>
              <a:t> </a:t>
            </a:r>
            <a:r>
              <a:rPr lang="en-US" sz="3600" dirty="0" err="1">
                <a:solidFill>
                  <a:srgbClr val="454B85"/>
                </a:solidFill>
                <a:latin typeface="Roboto Condensed"/>
              </a:rPr>
              <a:t>một</a:t>
            </a:r>
            <a:r>
              <a:rPr lang="en-US" sz="3600" dirty="0">
                <a:solidFill>
                  <a:srgbClr val="454B85"/>
                </a:solidFill>
                <a:latin typeface="Roboto Condensed"/>
              </a:rPr>
              <a:t> </a:t>
            </a:r>
            <a:r>
              <a:rPr lang="en-US" sz="3600" dirty="0" err="1">
                <a:solidFill>
                  <a:srgbClr val="454B85"/>
                </a:solidFill>
                <a:latin typeface="Roboto Condensed"/>
              </a:rPr>
              <a:t>chuyến</a:t>
            </a:r>
            <a:r>
              <a:rPr lang="en-US" sz="3600" dirty="0">
                <a:solidFill>
                  <a:srgbClr val="454B85"/>
                </a:solidFill>
                <a:latin typeface="Roboto Condensed"/>
              </a:rPr>
              <a:t> </a:t>
            </a:r>
            <a:r>
              <a:rPr lang="en-US" sz="3600" dirty="0" err="1">
                <a:solidFill>
                  <a:srgbClr val="454B85"/>
                </a:solidFill>
                <a:latin typeface="Roboto Condensed"/>
              </a:rPr>
              <a:t>đi</a:t>
            </a:r>
            <a:r>
              <a:rPr lang="en-US" sz="3600" dirty="0">
                <a:solidFill>
                  <a:srgbClr val="454B85"/>
                </a:solidFill>
                <a:latin typeface="Roboto Condensed"/>
              </a:rPr>
              <a:t> </a:t>
            </a:r>
            <a:r>
              <a:rPr lang="en-US" sz="3600" dirty="0" err="1">
                <a:solidFill>
                  <a:srgbClr val="454B85"/>
                </a:solidFill>
                <a:latin typeface="Roboto Condensed"/>
              </a:rPr>
              <a:t>lấy</a:t>
            </a:r>
            <a:r>
              <a:rPr lang="en-US" sz="3600" dirty="0">
                <a:solidFill>
                  <a:srgbClr val="454B85"/>
                </a:solidFill>
                <a:latin typeface="Roboto Condensed"/>
              </a:rPr>
              <a:t> </a:t>
            </a:r>
            <a:r>
              <a:rPr lang="en-US" sz="3600" dirty="0" err="1">
                <a:solidFill>
                  <a:srgbClr val="454B85"/>
                </a:solidFill>
                <a:latin typeface="Roboto Condensed"/>
              </a:rPr>
              <a:t>mật</a:t>
            </a:r>
            <a:r>
              <a:rPr lang="en-US" sz="3600" dirty="0">
                <a:solidFill>
                  <a:srgbClr val="454B85"/>
                </a:solidFill>
                <a:latin typeface="Roboto Condensed"/>
              </a:rPr>
              <a:t> </a:t>
            </a:r>
            <a:r>
              <a:rPr lang="en-US" sz="3600" dirty="0" err="1">
                <a:solidFill>
                  <a:srgbClr val="454B85"/>
                </a:solidFill>
                <a:latin typeface="Roboto Condensed"/>
              </a:rPr>
              <a:t>ong</a:t>
            </a:r>
            <a:r>
              <a:rPr lang="en-US" sz="3600" dirty="0">
                <a:solidFill>
                  <a:srgbClr val="454B85"/>
                </a:solidFill>
                <a:latin typeface="Roboto Condensed"/>
              </a:rPr>
              <a:t>, </a:t>
            </a:r>
            <a:r>
              <a:rPr lang="en-US" sz="3600" dirty="0" err="1">
                <a:solidFill>
                  <a:srgbClr val="454B85"/>
                </a:solidFill>
                <a:latin typeface="Roboto Condensed"/>
              </a:rPr>
              <a:t>từ</a:t>
            </a:r>
            <a:r>
              <a:rPr lang="en-US" sz="3600" dirty="0">
                <a:solidFill>
                  <a:srgbClr val="454B85"/>
                </a:solidFill>
                <a:latin typeface="Roboto Condensed"/>
              </a:rPr>
              <a:t> </a:t>
            </a:r>
            <a:r>
              <a:rPr lang="en-US" sz="3600" dirty="0" err="1">
                <a:solidFill>
                  <a:srgbClr val="454B85"/>
                </a:solidFill>
                <a:latin typeface="Roboto Condensed"/>
              </a:rPr>
              <a:t>sáng</a:t>
            </a:r>
            <a:r>
              <a:rPr lang="en-US" sz="3600" dirty="0">
                <a:solidFill>
                  <a:srgbClr val="454B85"/>
                </a:solidFill>
                <a:latin typeface="Roboto Condensed"/>
              </a:rPr>
              <a:t> </a:t>
            </a:r>
            <a:r>
              <a:rPr lang="en-US" sz="3600" dirty="0" err="1">
                <a:solidFill>
                  <a:srgbClr val="454B85"/>
                </a:solidFill>
                <a:latin typeface="Roboto Condensed"/>
              </a:rPr>
              <a:t>sớm</a:t>
            </a:r>
            <a:r>
              <a:rPr lang="en-US" sz="3600" dirty="0">
                <a:solidFill>
                  <a:srgbClr val="454B85"/>
                </a:solidFill>
                <a:latin typeface="Roboto Condensed"/>
              </a:rPr>
              <a:t> </a:t>
            </a:r>
            <a:r>
              <a:rPr lang="en-US" sz="3600" dirty="0" err="1">
                <a:solidFill>
                  <a:srgbClr val="454B85"/>
                </a:solidFill>
                <a:latin typeface="Roboto Condensed"/>
              </a:rPr>
              <a:t>cho</a:t>
            </a:r>
            <a:r>
              <a:rPr lang="en-US" sz="3600" dirty="0">
                <a:solidFill>
                  <a:srgbClr val="454B85"/>
                </a:solidFill>
                <a:latin typeface="Roboto Condensed"/>
              </a:rPr>
              <a:t> </a:t>
            </a:r>
            <a:r>
              <a:rPr lang="en-US" sz="3600" dirty="0" err="1">
                <a:solidFill>
                  <a:srgbClr val="454B85"/>
                </a:solidFill>
                <a:latin typeface="Roboto Condensed"/>
              </a:rPr>
              <a:t>đến</a:t>
            </a:r>
            <a:r>
              <a:rPr lang="en-US" sz="3600" dirty="0">
                <a:solidFill>
                  <a:srgbClr val="454B85"/>
                </a:solidFill>
                <a:latin typeface="Roboto Condensed"/>
              </a:rPr>
              <a:t> </a:t>
            </a:r>
            <a:r>
              <a:rPr lang="en-US" sz="3600" dirty="0" err="1">
                <a:solidFill>
                  <a:srgbClr val="454B85"/>
                </a:solidFill>
                <a:latin typeface="Roboto Condensed"/>
              </a:rPr>
              <a:t>trưa</a:t>
            </a:r>
            <a:endParaRPr lang="en-US" sz="3600" dirty="0">
              <a:solidFill>
                <a:srgbClr val="454B85"/>
              </a:solidFill>
              <a:latin typeface="Roboto Condensed"/>
            </a:endParaRPr>
          </a:p>
        </p:txBody>
      </p:sp>
      <p:grpSp>
        <p:nvGrpSpPr>
          <p:cNvPr id="13" name="Group 13"/>
          <p:cNvGrpSpPr/>
          <p:nvPr/>
        </p:nvGrpSpPr>
        <p:grpSpPr>
          <a:xfrm>
            <a:off x="4388486" y="7009500"/>
            <a:ext cx="3313072" cy="2950343"/>
            <a:chOff x="0" y="0"/>
            <a:chExt cx="4417429" cy="3933790"/>
          </a:xfrm>
        </p:grpSpPr>
        <p:pic>
          <p:nvPicPr>
            <p:cNvPr id="14"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93601" flipH="1">
              <a:off x="284405" y="352881"/>
              <a:ext cx="3848618" cy="3228029"/>
            </a:xfrm>
            <a:prstGeom prst="rect">
              <a:avLst/>
            </a:prstGeom>
          </p:spPr>
        </p:pic>
        <p:pic>
          <p:nvPicPr>
            <p:cNvPr id="15"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516654" y="1456317"/>
              <a:ext cx="1395905" cy="1116724"/>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044528" flipH="1">
              <a:off x="2643324" y="1891502"/>
              <a:ext cx="1226525" cy="495070"/>
            </a:xfrm>
            <a:prstGeom prst="rect">
              <a:avLst/>
            </a:prstGeom>
          </p:spPr>
        </p:pic>
      </p:grpSp>
      <p:grpSp>
        <p:nvGrpSpPr>
          <p:cNvPr id="17" name="Group 17"/>
          <p:cNvGrpSpPr/>
          <p:nvPr/>
        </p:nvGrpSpPr>
        <p:grpSpPr>
          <a:xfrm>
            <a:off x="2933642" y="2659961"/>
            <a:ext cx="3086100" cy="1164026"/>
            <a:chOff x="0" y="-9525"/>
            <a:chExt cx="812800" cy="306575"/>
          </a:xfrm>
        </p:grpSpPr>
        <p:sp>
          <p:nvSpPr>
            <p:cNvPr id="18" name="Freeform 18"/>
            <p:cNvSpPr/>
            <p:nvPr/>
          </p:nvSpPr>
          <p:spPr>
            <a:xfrm>
              <a:off x="0" y="0"/>
              <a:ext cx="812800" cy="286186"/>
            </a:xfrm>
            <a:custGeom>
              <a:avLst/>
              <a:gdLst/>
              <a:ahLst/>
              <a:cxnLst/>
              <a:rect l="l" t="t" r="r" b="b"/>
              <a:pathLst>
                <a:path w="812800" h="286186">
                  <a:moveTo>
                    <a:pt x="0" y="0"/>
                  </a:moveTo>
                  <a:lnTo>
                    <a:pt x="812800" y="0"/>
                  </a:lnTo>
                  <a:lnTo>
                    <a:pt x="812800" y="286186"/>
                  </a:lnTo>
                  <a:lnTo>
                    <a:pt x="0" y="286186"/>
                  </a:lnTo>
                  <a:close/>
                </a:path>
              </a:pathLst>
            </a:custGeom>
            <a:solidFill>
              <a:srgbClr val="FCC12D"/>
            </a:solidFill>
          </p:spPr>
        </p:sp>
        <p:sp>
          <p:nvSpPr>
            <p:cNvPr id="19" name="TextBox 19"/>
            <p:cNvSpPr txBox="1"/>
            <p:nvPr/>
          </p:nvSpPr>
          <p:spPr>
            <a:xfrm>
              <a:off x="0" y="-9525"/>
              <a:ext cx="812800" cy="306575"/>
            </a:xfrm>
            <a:prstGeom prst="rect">
              <a:avLst/>
            </a:prstGeom>
          </p:spPr>
          <p:txBody>
            <a:bodyPr lIns="50800" tIns="50800" rIns="50800" bIns="50800" rtlCol="0" anchor="ctr"/>
            <a:lstStyle/>
            <a:p>
              <a:pPr algn="ctr">
                <a:lnSpc>
                  <a:spcPts val="4079"/>
                </a:lnSpc>
              </a:pPr>
              <a:r>
                <a:rPr lang="en-US" sz="3399" dirty="0">
                  <a:solidFill>
                    <a:srgbClr val="454B85"/>
                  </a:solidFill>
                  <a:latin typeface="Roboto Condensed Bold"/>
                </a:rPr>
                <a:t>BỐI CẢNH</a:t>
              </a:r>
            </a:p>
          </p:txBody>
        </p:sp>
      </p:grpSp>
      <p:sp>
        <p:nvSpPr>
          <p:cNvPr id="21" name="Freeform 21"/>
          <p:cNvSpPr/>
          <p:nvPr/>
        </p:nvSpPr>
        <p:spPr>
          <a:xfrm>
            <a:off x="8730003" y="4448365"/>
            <a:ext cx="8378236" cy="4566298"/>
          </a:xfrm>
          <a:custGeom>
            <a:avLst/>
            <a:gdLst/>
            <a:ahLst/>
            <a:cxnLst/>
            <a:rect l="l" t="t" r="r" b="b"/>
            <a:pathLst>
              <a:path w="2206614" h="1202647">
                <a:moveTo>
                  <a:pt x="47127" y="0"/>
                </a:moveTo>
                <a:lnTo>
                  <a:pt x="2159487" y="0"/>
                </a:lnTo>
                <a:cubicBezTo>
                  <a:pt x="2185514" y="0"/>
                  <a:pt x="2206614" y="21099"/>
                  <a:pt x="2206614" y="47127"/>
                </a:cubicBezTo>
                <a:lnTo>
                  <a:pt x="2206614" y="1155520"/>
                </a:lnTo>
                <a:cubicBezTo>
                  <a:pt x="2206614" y="1181547"/>
                  <a:pt x="2185514" y="1202647"/>
                  <a:pt x="2159487" y="1202647"/>
                </a:cubicBezTo>
                <a:lnTo>
                  <a:pt x="47127" y="1202647"/>
                </a:lnTo>
                <a:cubicBezTo>
                  <a:pt x="21099" y="1202647"/>
                  <a:pt x="0" y="1181547"/>
                  <a:pt x="0" y="1155520"/>
                </a:cubicBezTo>
                <a:lnTo>
                  <a:pt x="0" y="47127"/>
                </a:lnTo>
                <a:cubicBezTo>
                  <a:pt x="0" y="21099"/>
                  <a:pt x="21099" y="0"/>
                  <a:pt x="47127" y="0"/>
                </a:cubicBezTo>
                <a:close/>
              </a:path>
            </a:pathLst>
          </a:custGeom>
          <a:solidFill>
            <a:srgbClr val="FFF9F1"/>
          </a:solidFill>
        </p:spPr>
      </p:sp>
      <p:sp>
        <p:nvSpPr>
          <p:cNvPr id="22" name="TextBox 22"/>
          <p:cNvSpPr txBox="1"/>
          <p:nvPr/>
        </p:nvSpPr>
        <p:spPr>
          <a:xfrm>
            <a:off x="8762865" y="5349921"/>
            <a:ext cx="8406371" cy="3664742"/>
          </a:xfrm>
          <a:prstGeom prst="rect">
            <a:avLst/>
          </a:prstGeom>
        </p:spPr>
        <p:txBody>
          <a:bodyPr lIns="254000" tIns="254000" rIns="254000" bIns="254000" rtlCol="0" anchor="ctr"/>
          <a:lstStyle/>
          <a:p>
            <a:pPr>
              <a:lnSpc>
                <a:spcPts val="5575"/>
              </a:lnSpc>
            </a:pPr>
            <a:r>
              <a:rPr lang="en-US" sz="3600" dirty="0">
                <a:solidFill>
                  <a:srgbClr val="454B85"/>
                </a:solidFill>
                <a:latin typeface="Roboto Condensed"/>
              </a:rPr>
              <a:t>- </a:t>
            </a:r>
            <a:r>
              <a:rPr lang="en-US" sz="3600" dirty="0" err="1">
                <a:solidFill>
                  <a:srgbClr val="454B85"/>
                </a:solidFill>
                <a:latin typeface="Roboto Condensed Bold"/>
              </a:rPr>
              <a:t>Nhân</a:t>
            </a:r>
            <a:r>
              <a:rPr lang="en-US" sz="3600" dirty="0">
                <a:solidFill>
                  <a:srgbClr val="454B85"/>
                </a:solidFill>
                <a:latin typeface="Roboto Condensed Bold"/>
              </a:rPr>
              <a:t> </a:t>
            </a:r>
            <a:r>
              <a:rPr lang="en-US" sz="3600" dirty="0" err="1">
                <a:solidFill>
                  <a:srgbClr val="454B85"/>
                </a:solidFill>
                <a:latin typeface="Roboto Condensed Bold"/>
              </a:rPr>
              <a:t>vật</a:t>
            </a:r>
            <a:r>
              <a:rPr lang="en-US" sz="3600" dirty="0">
                <a:solidFill>
                  <a:srgbClr val="454B85"/>
                </a:solidFill>
                <a:latin typeface="Roboto Condensed Bold"/>
              </a:rPr>
              <a:t>: </a:t>
            </a:r>
            <a:r>
              <a:rPr lang="en-US" sz="3600" dirty="0">
                <a:solidFill>
                  <a:srgbClr val="454B85"/>
                </a:solidFill>
                <a:latin typeface="Roboto Condensed"/>
              </a:rPr>
              <a:t>An, </a:t>
            </a:r>
            <a:r>
              <a:rPr lang="en-US" sz="3600" dirty="0" err="1">
                <a:solidFill>
                  <a:srgbClr val="454B85"/>
                </a:solidFill>
                <a:latin typeface="Roboto Condensed"/>
              </a:rPr>
              <a:t>Cò</a:t>
            </a:r>
            <a:r>
              <a:rPr lang="en-US" sz="3600" dirty="0">
                <a:solidFill>
                  <a:srgbClr val="454B85"/>
                </a:solidFill>
                <a:latin typeface="Roboto Condensed"/>
              </a:rPr>
              <a:t>, </a:t>
            </a:r>
            <a:r>
              <a:rPr lang="en-US" sz="3600" dirty="0" err="1">
                <a:solidFill>
                  <a:srgbClr val="454B85"/>
                </a:solidFill>
                <a:latin typeface="Roboto Condensed"/>
              </a:rPr>
              <a:t>tía</a:t>
            </a:r>
            <a:r>
              <a:rPr lang="en-US" sz="3600" dirty="0">
                <a:solidFill>
                  <a:srgbClr val="454B85"/>
                </a:solidFill>
                <a:latin typeface="Roboto Condensed"/>
              </a:rPr>
              <a:t> </a:t>
            </a:r>
            <a:r>
              <a:rPr lang="en-US" sz="3600" dirty="0" err="1">
                <a:solidFill>
                  <a:srgbClr val="454B85"/>
                </a:solidFill>
                <a:latin typeface="Roboto Condensed"/>
              </a:rPr>
              <a:t>nuôi</a:t>
            </a:r>
            <a:r>
              <a:rPr lang="en-US" sz="3600" dirty="0">
                <a:solidFill>
                  <a:srgbClr val="454B85"/>
                </a:solidFill>
                <a:latin typeface="Roboto Condensed"/>
              </a:rPr>
              <a:t> </a:t>
            </a:r>
            <a:r>
              <a:rPr lang="en-US" sz="3600" dirty="0" err="1">
                <a:solidFill>
                  <a:srgbClr val="454B85"/>
                </a:solidFill>
                <a:latin typeface="Roboto Condensed"/>
              </a:rPr>
              <a:t>và</a:t>
            </a:r>
            <a:r>
              <a:rPr lang="en-US" sz="3600" dirty="0">
                <a:solidFill>
                  <a:srgbClr val="454B85"/>
                </a:solidFill>
                <a:latin typeface="Roboto Condensed"/>
              </a:rPr>
              <a:t> </a:t>
            </a:r>
            <a:r>
              <a:rPr lang="en-US" sz="3600" dirty="0" err="1">
                <a:solidFill>
                  <a:srgbClr val="454B85"/>
                </a:solidFill>
                <a:latin typeface="Roboto Condensed"/>
              </a:rPr>
              <a:t>má</a:t>
            </a:r>
            <a:r>
              <a:rPr lang="en-US" sz="3600" dirty="0">
                <a:solidFill>
                  <a:srgbClr val="454B85"/>
                </a:solidFill>
                <a:latin typeface="Roboto Condensed"/>
              </a:rPr>
              <a:t> </a:t>
            </a:r>
            <a:r>
              <a:rPr lang="en-US" sz="3600" dirty="0" err="1">
                <a:solidFill>
                  <a:srgbClr val="454B85"/>
                </a:solidFill>
                <a:latin typeface="Roboto Condensed"/>
              </a:rPr>
              <a:t>nuôi</a:t>
            </a:r>
            <a:r>
              <a:rPr lang="en-US" sz="3600" dirty="0">
                <a:solidFill>
                  <a:srgbClr val="454B85"/>
                </a:solidFill>
                <a:latin typeface="Roboto Condensed"/>
              </a:rPr>
              <a:t> </a:t>
            </a:r>
            <a:r>
              <a:rPr lang="en-US" sz="3600" dirty="0" err="1">
                <a:solidFill>
                  <a:srgbClr val="454B85"/>
                </a:solidFill>
                <a:latin typeface="Roboto Condensed"/>
              </a:rPr>
              <a:t>của</a:t>
            </a:r>
            <a:r>
              <a:rPr lang="en-US" sz="3600" dirty="0">
                <a:solidFill>
                  <a:srgbClr val="454B85"/>
                </a:solidFill>
                <a:latin typeface="Roboto Condensed"/>
              </a:rPr>
              <a:t> An.</a:t>
            </a:r>
          </a:p>
          <a:p>
            <a:pPr>
              <a:lnSpc>
                <a:spcPts val="5575"/>
              </a:lnSpc>
            </a:pPr>
            <a:r>
              <a:rPr lang="en-US" sz="3600" dirty="0">
                <a:solidFill>
                  <a:srgbClr val="454B85"/>
                </a:solidFill>
                <a:latin typeface="Roboto Condensed"/>
              </a:rPr>
              <a:t>- </a:t>
            </a:r>
            <a:r>
              <a:rPr lang="en-US" sz="3600" dirty="0" err="1">
                <a:solidFill>
                  <a:srgbClr val="454B85"/>
                </a:solidFill>
                <a:latin typeface="Roboto Condensed Bold"/>
              </a:rPr>
              <a:t>Mối</a:t>
            </a:r>
            <a:r>
              <a:rPr lang="en-US" sz="3600" dirty="0">
                <a:solidFill>
                  <a:srgbClr val="454B85"/>
                </a:solidFill>
                <a:latin typeface="Roboto Condensed Bold"/>
              </a:rPr>
              <a:t> </a:t>
            </a:r>
            <a:r>
              <a:rPr lang="en-US" sz="3600" dirty="0" err="1">
                <a:solidFill>
                  <a:srgbClr val="454B85"/>
                </a:solidFill>
                <a:latin typeface="Roboto Condensed Bold"/>
              </a:rPr>
              <a:t>quan</a:t>
            </a:r>
            <a:r>
              <a:rPr lang="en-US" sz="3600" dirty="0">
                <a:solidFill>
                  <a:srgbClr val="454B85"/>
                </a:solidFill>
                <a:latin typeface="Roboto Condensed Bold"/>
              </a:rPr>
              <a:t> </a:t>
            </a:r>
            <a:r>
              <a:rPr lang="en-US" sz="3600" dirty="0" err="1">
                <a:solidFill>
                  <a:srgbClr val="454B85"/>
                </a:solidFill>
                <a:latin typeface="Roboto Condensed Bold"/>
              </a:rPr>
              <a:t>hệ</a:t>
            </a:r>
            <a:r>
              <a:rPr lang="en-US" sz="3600" dirty="0">
                <a:solidFill>
                  <a:srgbClr val="454B85"/>
                </a:solidFill>
                <a:latin typeface="Roboto Condensed Bold"/>
              </a:rPr>
              <a:t>:</a:t>
            </a:r>
            <a:r>
              <a:rPr lang="en-US" sz="3600" dirty="0">
                <a:solidFill>
                  <a:srgbClr val="454B85"/>
                </a:solidFill>
                <a:latin typeface="Roboto Condensed"/>
              </a:rPr>
              <a:t> An </a:t>
            </a:r>
            <a:r>
              <a:rPr lang="en-US" sz="3600" dirty="0" err="1">
                <a:solidFill>
                  <a:srgbClr val="454B85"/>
                </a:solidFill>
                <a:latin typeface="Roboto Condensed"/>
              </a:rPr>
              <a:t>là</a:t>
            </a:r>
            <a:r>
              <a:rPr lang="en-US" sz="3600" dirty="0">
                <a:solidFill>
                  <a:srgbClr val="454B85"/>
                </a:solidFill>
                <a:latin typeface="Roboto Condensed"/>
              </a:rPr>
              <a:t> con </a:t>
            </a:r>
            <a:r>
              <a:rPr lang="en-US" sz="3600" dirty="0" err="1">
                <a:solidFill>
                  <a:srgbClr val="454B85"/>
                </a:solidFill>
                <a:latin typeface="Roboto Condensed"/>
              </a:rPr>
              <a:t>nuôi</a:t>
            </a:r>
            <a:r>
              <a:rPr lang="en-US" sz="3600" dirty="0">
                <a:solidFill>
                  <a:srgbClr val="454B85"/>
                </a:solidFill>
                <a:latin typeface="Roboto Condensed"/>
              </a:rPr>
              <a:t> </a:t>
            </a:r>
            <a:r>
              <a:rPr lang="en-US" sz="3600" dirty="0" err="1">
                <a:solidFill>
                  <a:srgbClr val="454B85"/>
                </a:solidFill>
                <a:latin typeface="Roboto Condensed"/>
              </a:rPr>
              <a:t>của</a:t>
            </a:r>
            <a:r>
              <a:rPr lang="en-US" sz="3600" dirty="0">
                <a:solidFill>
                  <a:srgbClr val="454B85"/>
                </a:solidFill>
                <a:latin typeface="Roboto Condensed"/>
              </a:rPr>
              <a:t> </a:t>
            </a:r>
            <a:r>
              <a:rPr lang="en-US" sz="3600" dirty="0" err="1">
                <a:solidFill>
                  <a:srgbClr val="454B85"/>
                </a:solidFill>
                <a:latin typeface="Roboto Condensed"/>
              </a:rPr>
              <a:t>tía</a:t>
            </a:r>
            <a:r>
              <a:rPr lang="en-US" sz="3600" dirty="0">
                <a:solidFill>
                  <a:srgbClr val="454B85"/>
                </a:solidFill>
                <a:latin typeface="Roboto Condensed"/>
              </a:rPr>
              <a:t> </a:t>
            </a:r>
            <a:r>
              <a:rPr lang="en-US" sz="3600" dirty="0" err="1">
                <a:solidFill>
                  <a:srgbClr val="454B85"/>
                </a:solidFill>
                <a:latin typeface="Roboto Condensed"/>
              </a:rPr>
              <a:t>má</a:t>
            </a:r>
            <a:r>
              <a:rPr lang="en-US" sz="3600" dirty="0">
                <a:solidFill>
                  <a:srgbClr val="454B85"/>
                </a:solidFill>
                <a:latin typeface="Roboto Condensed"/>
              </a:rPr>
              <a:t>, </a:t>
            </a:r>
            <a:r>
              <a:rPr lang="en-US" sz="3600" dirty="0" err="1">
                <a:solidFill>
                  <a:srgbClr val="454B85"/>
                </a:solidFill>
                <a:latin typeface="Roboto Condensed"/>
              </a:rPr>
              <a:t>Cò</a:t>
            </a:r>
            <a:r>
              <a:rPr lang="en-US" sz="3600" dirty="0">
                <a:solidFill>
                  <a:srgbClr val="454B85"/>
                </a:solidFill>
                <a:latin typeface="Roboto Condensed"/>
              </a:rPr>
              <a:t> </a:t>
            </a:r>
            <a:r>
              <a:rPr lang="en-US" sz="3600" dirty="0" err="1">
                <a:solidFill>
                  <a:srgbClr val="454B85"/>
                </a:solidFill>
                <a:latin typeface="Roboto Condensed"/>
              </a:rPr>
              <a:t>là</a:t>
            </a:r>
            <a:r>
              <a:rPr lang="en-US" sz="3600" dirty="0">
                <a:solidFill>
                  <a:srgbClr val="454B85"/>
                </a:solidFill>
                <a:latin typeface="Roboto Condensed"/>
              </a:rPr>
              <a:t> con </a:t>
            </a:r>
            <a:r>
              <a:rPr lang="en-US" sz="3600" dirty="0" err="1">
                <a:solidFill>
                  <a:srgbClr val="454B85"/>
                </a:solidFill>
                <a:latin typeface="Roboto Condensed"/>
              </a:rPr>
              <a:t>đẻ</a:t>
            </a:r>
            <a:r>
              <a:rPr lang="en-US" sz="3600" dirty="0">
                <a:solidFill>
                  <a:srgbClr val="454B85"/>
                </a:solidFill>
                <a:latin typeface="Roboto Condensed"/>
              </a:rPr>
              <a:t> </a:t>
            </a:r>
            <a:r>
              <a:rPr lang="en-US" sz="3600" dirty="0" err="1">
                <a:solidFill>
                  <a:srgbClr val="454B85"/>
                </a:solidFill>
                <a:latin typeface="Roboto Condensed"/>
              </a:rPr>
              <a:t>của</a:t>
            </a:r>
            <a:r>
              <a:rPr lang="en-US" sz="3600" dirty="0">
                <a:solidFill>
                  <a:srgbClr val="454B85"/>
                </a:solidFill>
                <a:latin typeface="Roboto Condensed"/>
              </a:rPr>
              <a:t> </a:t>
            </a:r>
            <a:r>
              <a:rPr lang="en-US" sz="3600" dirty="0" err="1">
                <a:solidFill>
                  <a:srgbClr val="454B85"/>
                </a:solidFill>
                <a:latin typeface="Roboto Condensed"/>
              </a:rPr>
              <a:t>tía</a:t>
            </a:r>
            <a:r>
              <a:rPr lang="en-US" sz="3600" dirty="0">
                <a:solidFill>
                  <a:srgbClr val="454B85"/>
                </a:solidFill>
                <a:latin typeface="Roboto Condensed"/>
              </a:rPr>
              <a:t> </a:t>
            </a:r>
            <a:r>
              <a:rPr lang="en-US" sz="3600" dirty="0" err="1">
                <a:solidFill>
                  <a:srgbClr val="454B85"/>
                </a:solidFill>
                <a:latin typeface="Roboto Condensed"/>
              </a:rPr>
              <a:t>má</a:t>
            </a:r>
            <a:r>
              <a:rPr lang="en-US" sz="3600" dirty="0">
                <a:solidFill>
                  <a:srgbClr val="454B85"/>
                </a:solidFill>
                <a:latin typeface="Roboto Condensed"/>
              </a:rPr>
              <a:t>. An </a:t>
            </a:r>
            <a:r>
              <a:rPr lang="en-US" sz="3600" dirty="0" err="1">
                <a:solidFill>
                  <a:srgbClr val="454B85"/>
                </a:solidFill>
                <a:latin typeface="Roboto Condensed"/>
              </a:rPr>
              <a:t>và</a:t>
            </a:r>
            <a:r>
              <a:rPr lang="en-US" sz="3600" dirty="0">
                <a:solidFill>
                  <a:srgbClr val="454B85"/>
                </a:solidFill>
                <a:latin typeface="Roboto Condensed"/>
              </a:rPr>
              <a:t> </a:t>
            </a:r>
            <a:r>
              <a:rPr lang="en-US" sz="3600" dirty="0" err="1">
                <a:solidFill>
                  <a:srgbClr val="454B85"/>
                </a:solidFill>
                <a:latin typeface="Roboto Condensed"/>
              </a:rPr>
              <a:t>Cò</a:t>
            </a:r>
            <a:r>
              <a:rPr lang="en-US" sz="3600" dirty="0">
                <a:solidFill>
                  <a:srgbClr val="454B85"/>
                </a:solidFill>
                <a:latin typeface="Roboto Condensed"/>
              </a:rPr>
              <a:t> </a:t>
            </a:r>
            <a:r>
              <a:rPr lang="en-US" sz="3600" dirty="0" err="1">
                <a:solidFill>
                  <a:srgbClr val="454B85"/>
                </a:solidFill>
                <a:latin typeface="Roboto Condensed"/>
              </a:rPr>
              <a:t>trở</a:t>
            </a:r>
            <a:r>
              <a:rPr lang="en-US" sz="3600" dirty="0">
                <a:solidFill>
                  <a:srgbClr val="454B85"/>
                </a:solidFill>
                <a:latin typeface="Roboto Condensed"/>
              </a:rPr>
              <a:t> </a:t>
            </a:r>
            <a:r>
              <a:rPr lang="en-US" sz="3600" dirty="0" err="1">
                <a:solidFill>
                  <a:srgbClr val="454B85"/>
                </a:solidFill>
                <a:latin typeface="Roboto Condensed"/>
              </a:rPr>
              <a:t>thành</a:t>
            </a:r>
            <a:r>
              <a:rPr lang="en-US" sz="3600" dirty="0">
                <a:solidFill>
                  <a:srgbClr val="454B85"/>
                </a:solidFill>
                <a:latin typeface="Roboto Condensed"/>
              </a:rPr>
              <a:t> </a:t>
            </a:r>
            <a:r>
              <a:rPr lang="en-US" sz="3600" dirty="0" err="1">
                <a:solidFill>
                  <a:srgbClr val="454B85"/>
                </a:solidFill>
                <a:latin typeface="Roboto Condensed"/>
              </a:rPr>
              <a:t>anh</a:t>
            </a:r>
            <a:r>
              <a:rPr lang="en-US" sz="3600" dirty="0">
                <a:solidFill>
                  <a:srgbClr val="454B85"/>
                </a:solidFill>
                <a:latin typeface="Roboto Condensed"/>
              </a:rPr>
              <a:t> </a:t>
            </a:r>
            <a:r>
              <a:rPr lang="en-US" sz="3600" dirty="0" err="1">
                <a:solidFill>
                  <a:srgbClr val="454B85"/>
                </a:solidFill>
                <a:latin typeface="Roboto Condensed"/>
              </a:rPr>
              <a:t>em</a:t>
            </a:r>
            <a:r>
              <a:rPr lang="en-US" sz="3600" dirty="0">
                <a:solidFill>
                  <a:srgbClr val="454B85"/>
                </a:solidFill>
                <a:latin typeface="Roboto Condensed"/>
              </a:rPr>
              <a:t> </a:t>
            </a:r>
            <a:r>
              <a:rPr lang="en-US" sz="3600" dirty="0" err="1">
                <a:solidFill>
                  <a:srgbClr val="454B85"/>
                </a:solidFill>
                <a:latin typeface="Roboto Condensed"/>
              </a:rPr>
              <a:t>của</a:t>
            </a:r>
            <a:r>
              <a:rPr lang="en-US" sz="3600" dirty="0">
                <a:solidFill>
                  <a:srgbClr val="454B85"/>
                </a:solidFill>
                <a:latin typeface="Roboto Condensed"/>
              </a:rPr>
              <a:t> </a:t>
            </a:r>
            <a:r>
              <a:rPr lang="en-US" sz="3600" dirty="0" err="1">
                <a:solidFill>
                  <a:srgbClr val="454B85"/>
                </a:solidFill>
                <a:latin typeface="Roboto Condensed"/>
              </a:rPr>
              <a:t>nhau</a:t>
            </a:r>
            <a:r>
              <a:rPr lang="en-US" sz="3600" dirty="0">
                <a:solidFill>
                  <a:srgbClr val="454B85"/>
                </a:solidFill>
                <a:latin typeface="Roboto Condensed"/>
              </a:rPr>
              <a:t>.</a:t>
            </a:r>
          </a:p>
        </p:txBody>
      </p:sp>
      <p:grpSp>
        <p:nvGrpSpPr>
          <p:cNvPr id="23" name="Group 23"/>
          <p:cNvGrpSpPr/>
          <p:nvPr/>
        </p:nvGrpSpPr>
        <p:grpSpPr>
          <a:xfrm>
            <a:off x="10290048" y="3493416"/>
            <a:ext cx="5697058" cy="2037089"/>
            <a:chOff x="0" y="-76200"/>
            <a:chExt cx="1500460" cy="536517"/>
          </a:xfrm>
        </p:grpSpPr>
        <p:sp>
          <p:nvSpPr>
            <p:cNvPr id="24" name="Freeform 24"/>
            <p:cNvSpPr/>
            <p:nvPr/>
          </p:nvSpPr>
          <p:spPr>
            <a:xfrm>
              <a:off x="0" y="0"/>
              <a:ext cx="1500460" cy="350618"/>
            </a:xfrm>
            <a:custGeom>
              <a:avLst/>
              <a:gdLst/>
              <a:ahLst/>
              <a:cxnLst/>
              <a:rect l="l" t="t" r="r" b="b"/>
              <a:pathLst>
                <a:path w="1500460" h="350618">
                  <a:moveTo>
                    <a:pt x="0" y="0"/>
                  </a:moveTo>
                  <a:lnTo>
                    <a:pt x="1500460" y="0"/>
                  </a:lnTo>
                  <a:lnTo>
                    <a:pt x="1500460" y="350618"/>
                  </a:lnTo>
                  <a:lnTo>
                    <a:pt x="0" y="350618"/>
                  </a:lnTo>
                  <a:close/>
                </a:path>
              </a:pathLst>
            </a:custGeom>
            <a:solidFill>
              <a:srgbClr val="FCC12D"/>
            </a:solidFill>
          </p:spPr>
        </p:sp>
        <p:sp>
          <p:nvSpPr>
            <p:cNvPr id="25" name="TextBox 25"/>
            <p:cNvSpPr txBox="1"/>
            <p:nvPr/>
          </p:nvSpPr>
          <p:spPr>
            <a:xfrm>
              <a:off x="0" y="-76200"/>
              <a:ext cx="1500460" cy="536517"/>
            </a:xfrm>
            <a:prstGeom prst="rect">
              <a:avLst/>
            </a:prstGeom>
          </p:spPr>
          <p:txBody>
            <a:bodyPr lIns="50800" tIns="50800" rIns="50800" bIns="50800" rtlCol="0" anchor="ctr"/>
            <a:lstStyle/>
            <a:p>
              <a:pPr algn="ctr">
                <a:lnSpc>
                  <a:spcPts val="4759"/>
                </a:lnSpc>
              </a:pPr>
              <a:r>
                <a:rPr lang="en-US" sz="3399" dirty="0">
                  <a:solidFill>
                    <a:srgbClr val="454B85"/>
                  </a:solidFill>
                  <a:latin typeface="Roboto Condensed Bold"/>
                </a:rPr>
                <a:t>NHÂN VẬT VÀ MỐI QUAN HỆ GIỮA CÁC NHÂN VẬT </a:t>
              </a:r>
            </a:p>
          </p:txBody>
        </p:sp>
      </p:grpSp>
      <p:grpSp>
        <p:nvGrpSpPr>
          <p:cNvPr id="26" name="Group 26"/>
          <p:cNvGrpSpPr/>
          <p:nvPr/>
        </p:nvGrpSpPr>
        <p:grpSpPr>
          <a:xfrm rot="-594172">
            <a:off x="13824724" y="639528"/>
            <a:ext cx="3409613" cy="3191008"/>
            <a:chOff x="0" y="0"/>
            <a:chExt cx="4546150" cy="4254678"/>
          </a:xfrm>
        </p:grpSpPr>
        <p:pic>
          <p:nvPicPr>
            <p:cNvPr id="27" name="Picture 27">
              <a:hlinkClick r:id="rId14" action="ppaction://hlinksldjump"/>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458637" flipH="1">
              <a:off x="464204" y="610148"/>
              <a:ext cx="3617742" cy="3034381"/>
            </a:xfrm>
            <a:prstGeom prst="rect">
              <a:avLst/>
            </a:prstGeom>
          </p:spPr>
        </p:pic>
        <p:pic>
          <p:nvPicPr>
            <p:cNvPr id="28" name="Picture 28"/>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152239">
              <a:off x="2356891" y="2192922"/>
              <a:ext cx="1312166" cy="1049732"/>
            </a:xfrm>
            <a:prstGeom prst="rect">
              <a:avLst/>
            </a:prstGeom>
          </p:spPr>
        </p:pic>
        <p:pic>
          <p:nvPicPr>
            <p:cNvPr id="29" name="Picture 29"/>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845792" flipH="1">
              <a:off x="2555132" y="2446745"/>
              <a:ext cx="1024969" cy="568392"/>
            </a:xfrm>
            <a:prstGeom prst="rect">
              <a:avLst/>
            </a:prstGeom>
          </p:spPr>
        </p:pic>
      </p:grpSp>
      <p:sp>
        <p:nvSpPr>
          <p:cNvPr id="36" name="TextBox 36"/>
          <p:cNvSpPr txBox="1"/>
          <p:nvPr/>
        </p:nvSpPr>
        <p:spPr>
          <a:xfrm>
            <a:off x="1189286" y="1580175"/>
            <a:ext cx="6512272" cy="820738"/>
          </a:xfrm>
          <a:prstGeom prst="rect">
            <a:avLst/>
          </a:prstGeom>
        </p:spPr>
        <p:txBody>
          <a:bodyPr lIns="0" tIns="0" rIns="0" bIns="0" rtlCol="0" anchor="t">
            <a:spAutoFit/>
          </a:bodyPr>
          <a:lstStyle/>
          <a:p>
            <a:pPr algn="ctr">
              <a:lnSpc>
                <a:spcPts val="6426"/>
              </a:lnSpc>
              <a:spcBef>
                <a:spcPct val="0"/>
              </a:spcBef>
            </a:pPr>
            <a:r>
              <a:rPr lang="en-US" sz="4690" spc="103" dirty="0">
                <a:solidFill>
                  <a:srgbClr val="454B85"/>
                </a:solidFill>
                <a:latin typeface="SVN-HC Green Grove" panose="02000000000000000000" pitchFamily="50" charset="0"/>
              </a:rPr>
              <a:t>1</a:t>
            </a:r>
            <a:r>
              <a:rPr lang="en-US" sz="4690" spc="103" dirty="0" smtClean="0">
                <a:solidFill>
                  <a:srgbClr val="454B85"/>
                </a:solidFill>
                <a:latin typeface="SVN-HC Green Grove" panose="02000000000000000000" pitchFamily="50" charset="0"/>
              </a:rPr>
              <a:t>. </a:t>
            </a:r>
            <a:r>
              <a:rPr lang="en-US" sz="4690" spc="103" dirty="0" err="1">
                <a:solidFill>
                  <a:srgbClr val="454B85"/>
                </a:solidFill>
                <a:latin typeface="SVN-HC Green Grove" panose="02000000000000000000" pitchFamily="50" charset="0"/>
              </a:rPr>
              <a:t>Bối</a:t>
            </a:r>
            <a:r>
              <a:rPr lang="en-US" sz="4690" spc="103" dirty="0">
                <a:solidFill>
                  <a:srgbClr val="454B85"/>
                </a:solidFill>
                <a:latin typeface="SVN-HC Green Grove" panose="02000000000000000000" pitchFamily="50" charset="0"/>
              </a:rPr>
              <a:t> </a:t>
            </a:r>
            <a:r>
              <a:rPr lang="en-US" sz="4690" spc="103" dirty="0" err="1">
                <a:solidFill>
                  <a:srgbClr val="454B85"/>
                </a:solidFill>
                <a:latin typeface="SVN-HC Green Grove" panose="02000000000000000000" pitchFamily="50" charset="0"/>
              </a:rPr>
              <a:t>cảnh</a:t>
            </a:r>
            <a:r>
              <a:rPr lang="en-US" sz="4690" spc="103" dirty="0">
                <a:solidFill>
                  <a:srgbClr val="454B85"/>
                </a:solidFill>
                <a:latin typeface="SVN-HC Green Grove" panose="02000000000000000000" pitchFamily="50" charset="0"/>
              </a:rPr>
              <a:t> </a:t>
            </a:r>
            <a:r>
              <a:rPr lang="en-US" sz="4690" spc="103" dirty="0" err="1">
                <a:solidFill>
                  <a:srgbClr val="454B85"/>
                </a:solidFill>
                <a:latin typeface="SVN-HC Green Grove" panose="02000000000000000000" pitchFamily="50" charset="0"/>
              </a:rPr>
              <a:t>truyện</a:t>
            </a:r>
            <a:r>
              <a:rPr lang="en-US" sz="4690" spc="103" dirty="0">
                <a:solidFill>
                  <a:srgbClr val="454B85"/>
                </a:solidFill>
                <a:latin typeface="SVN-HC Green Grove" panose="02000000000000000000" pitchFamily="50" charset="0"/>
              </a:rPr>
              <a:t>, </a:t>
            </a:r>
            <a:r>
              <a:rPr lang="en-US" sz="4690" spc="103" dirty="0" err="1">
                <a:solidFill>
                  <a:srgbClr val="454B85"/>
                </a:solidFill>
                <a:latin typeface="SVN-HC Green Grove" panose="02000000000000000000" pitchFamily="50" charset="0"/>
              </a:rPr>
              <a:t>cốt</a:t>
            </a:r>
            <a:r>
              <a:rPr lang="en-US" sz="4690" spc="103" dirty="0">
                <a:solidFill>
                  <a:srgbClr val="454B85"/>
                </a:solidFill>
                <a:latin typeface="SVN-HC Green Grove" panose="02000000000000000000" pitchFamily="50" charset="0"/>
              </a:rPr>
              <a:t> </a:t>
            </a:r>
            <a:r>
              <a:rPr lang="en-US" sz="4690" spc="103" dirty="0" err="1">
                <a:solidFill>
                  <a:srgbClr val="454B85"/>
                </a:solidFill>
                <a:latin typeface="SVN-HC Green Grove" panose="02000000000000000000" pitchFamily="50" charset="0"/>
              </a:rPr>
              <a:t>truyện</a:t>
            </a:r>
            <a:endParaRPr lang="en-US" sz="4690" spc="103" dirty="0">
              <a:solidFill>
                <a:srgbClr val="454B85"/>
              </a:solidFill>
              <a:latin typeface="SVN-HC Green Grove" panose="02000000000000000000" pitchFamily="50" charset="0"/>
            </a:endParaRPr>
          </a:p>
        </p:txBody>
      </p:sp>
      <p:grpSp>
        <p:nvGrpSpPr>
          <p:cNvPr id="37" name="Group 14">
            <a:extLst>
              <a:ext uri="{FF2B5EF4-FFF2-40B4-BE49-F238E27FC236}">
                <a16:creationId xmlns:a16="http://schemas.microsoft.com/office/drawing/2014/main" id="{6BD883EF-4AF3-01B0-1078-48022C8A2DCE}"/>
              </a:ext>
            </a:extLst>
          </p:cNvPr>
          <p:cNvGrpSpPr/>
          <p:nvPr/>
        </p:nvGrpSpPr>
        <p:grpSpPr>
          <a:xfrm>
            <a:off x="511312" y="370110"/>
            <a:ext cx="17170844" cy="649065"/>
            <a:chOff x="0" y="0"/>
            <a:chExt cx="22894459" cy="865420"/>
          </a:xfrm>
        </p:grpSpPr>
        <p:grpSp>
          <p:nvGrpSpPr>
            <p:cNvPr id="38" name="Group 15">
              <a:extLst>
                <a:ext uri="{FF2B5EF4-FFF2-40B4-BE49-F238E27FC236}">
                  <a16:creationId xmlns:a16="http://schemas.microsoft.com/office/drawing/2014/main" id="{C29DA371-9515-9B1F-085C-95E63AC70A2C}"/>
                </a:ext>
              </a:extLst>
            </p:cNvPr>
            <p:cNvGrpSpPr/>
            <p:nvPr/>
          </p:nvGrpSpPr>
          <p:grpSpPr>
            <a:xfrm>
              <a:off x="0" y="0"/>
              <a:ext cx="22894459" cy="865420"/>
              <a:chOff x="0" y="0"/>
              <a:chExt cx="4522362" cy="170947"/>
            </a:xfrm>
          </p:grpSpPr>
          <p:sp>
            <p:nvSpPr>
              <p:cNvPr id="41" name="Freeform 16">
                <a:extLst>
                  <a:ext uri="{FF2B5EF4-FFF2-40B4-BE49-F238E27FC236}">
                    <a16:creationId xmlns:a16="http://schemas.microsoft.com/office/drawing/2014/main" id="{90810996-F2D1-A171-9E64-B4074EF2DE72}"/>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chemeClr val="bg1"/>
              </a:solidFill>
            </p:spPr>
          </p:sp>
          <p:sp>
            <p:nvSpPr>
              <p:cNvPr id="42" name="TextBox 17">
                <a:extLst>
                  <a:ext uri="{FF2B5EF4-FFF2-40B4-BE49-F238E27FC236}">
                    <a16:creationId xmlns:a16="http://schemas.microsoft.com/office/drawing/2014/main" id="{E00724E4-DCB5-5D5D-E0B7-43DAC0D1D4C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9" name="TextBox 38">
              <a:extLst>
                <a:ext uri="{FF2B5EF4-FFF2-40B4-BE49-F238E27FC236}">
                  <a16:creationId xmlns:a16="http://schemas.microsoft.com/office/drawing/2014/main" id="{F1925E5D-491B-9624-1C19-AEFEDCEA4DE3}"/>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40" name="TextBox 39">
              <a:extLst>
                <a:ext uri="{FF2B5EF4-FFF2-40B4-BE49-F238E27FC236}">
                  <a16:creationId xmlns:a16="http://schemas.microsoft.com/office/drawing/2014/main" id="{CBD002A5-B045-71EE-47BC-0F52345BF220}"/>
                </a:ext>
              </a:extLst>
            </p:cNvPr>
            <p:cNvSpPr txBox="1"/>
            <p:nvPr/>
          </p:nvSpPr>
          <p:spPr>
            <a:xfrm>
              <a:off x="16463915" y="112415"/>
              <a:ext cx="5702833" cy="623589"/>
            </a:xfrm>
            <a:prstGeom prst="rect">
              <a:avLst/>
            </a:prstGeom>
          </p:spPr>
          <p:txBody>
            <a:bodyPr lIns="0" tIns="0" rIns="0" bIns="0" rtlCol="0" anchor="t">
              <a:spAutoFit/>
            </a:bodyPr>
            <a:lstStyle/>
            <a:p>
              <a:pPr>
                <a:lnSpc>
                  <a:spcPts val="3835"/>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2572</Words>
  <Application>Microsoft Office PowerPoint</Application>
  <PresentationFormat>Custom</PresentationFormat>
  <Paragraphs>258</Paragraphs>
  <Slides>22</Slides>
  <Notes>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SVN-HC 1 Bold</vt:lpstr>
      <vt:lpstr>SVN-HC Quotes Script</vt:lpstr>
      <vt:lpstr>Arial Unicode MS</vt:lpstr>
      <vt:lpstr>SVN-HC Green Grove</vt:lpstr>
      <vt:lpstr>Times New Roman</vt:lpstr>
      <vt:lpstr>Wingdings</vt:lpstr>
      <vt:lpstr>Calibri</vt:lpstr>
      <vt:lpstr>Roboto Condensed</vt:lpstr>
      <vt:lpstr>SVN-HC Carosello</vt:lpstr>
      <vt:lpstr>Roboto Condensed Bold</vt:lpstr>
      <vt:lpstr>Arial</vt:lpstr>
      <vt:lpstr>Roboto Condensed Italics</vt:lpstr>
      <vt:lpstr>SVN-HC Rostrum</vt:lpstr>
      <vt:lpstr>Office Theme</vt:lpstr>
      <vt:lpstr>5_https://freeppt7.com</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 B1 - Đi lấy mật</dc:title>
  <cp:lastModifiedBy>Huyen Anh</cp:lastModifiedBy>
  <cp:revision>14</cp:revision>
  <dcterms:created xsi:type="dcterms:W3CDTF">2006-08-16T00:00:00Z</dcterms:created>
  <dcterms:modified xsi:type="dcterms:W3CDTF">2023-09-17T15:05:39Z</dcterms:modified>
  <dc:identifier>DAFHqRLSyuw</dc:identifier>
</cp:coreProperties>
</file>