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79" r:id="rId6"/>
    <p:sldId id="260" r:id="rId7"/>
    <p:sldId id="261" r:id="rId8"/>
    <p:sldId id="262" r:id="rId9"/>
    <p:sldId id="263" r:id="rId10"/>
    <p:sldId id="264" r:id="rId11"/>
    <p:sldId id="280" r:id="rId12"/>
    <p:sldId id="265" r:id="rId13"/>
    <p:sldId id="266" r:id="rId14"/>
    <p:sldId id="267" r:id="rId15"/>
    <p:sldId id="268" r:id="rId16"/>
    <p:sldId id="269" r:id="rId17"/>
    <p:sldId id="281" r:id="rId18"/>
    <p:sldId id="270" r:id="rId19"/>
    <p:sldId id="271" r:id="rId20"/>
    <p:sldId id="272" r:id="rId21"/>
    <p:sldId id="282" r:id="rId22"/>
    <p:sldId id="273" r:id="rId23"/>
    <p:sldId id="274" r:id="rId24"/>
    <p:sldId id="275" r:id="rId25"/>
    <p:sldId id="276" r:id="rId26"/>
    <p:sldId id="277" r:id="rId27"/>
    <p:sldId id="278" r:id="rId28"/>
  </p:sldIdLst>
  <p:sldSz cx="18288000" cy="10287000"/>
  <p:notesSz cx="6858000" cy="9144000"/>
  <p:embeddedFontLst>
    <p:embeddedFont>
      <p:font typeface="SVN-HC 1" panose="020B0604020202020204" charset="0"/>
      <p:regular r:id="rId29"/>
    </p:embeddedFont>
    <p:embeddedFont>
      <p:font typeface="Roboto Condensed" panose="020B0604020202020204" charset="0"/>
      <p:regular r:id="rId30"/>
      <p:bold r:id="rId31"/>
      <p:italic r:id="rId32"/>
      <p:boldItalic r:id="rId33"/>
    </p:embeddedFont>
    <p:embeddedFont>
      <p:font typeface="SVN-HC Quotes Script" charset="-93"/>
      <p:regular r:id="rId34"/>
    </p:embeddedFont>
    <p:embeddedFont>
      <p:font typeface="SVN-HC Green Grove" panose="02000000000000000000" charset="0"/>
      <p:regular r:id="rId35"/>
    </p:embeddedFont>
    <p:embeddedFont>
      <p:font typeface="SVN-HC Rostrum" panose="02000506000000020003" charset="0"/>
      <p:regular r:id="rId36"/>
    </p:embeddedFont>
    <p:embeddedFont>
      <p:font typeface="Roboto Condensed Bold" panose="020B0604020202020204" charset="0"/>
      <p:bold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SVN-HC 2" panose="020B0604020202020204" charset="0"/>
      <p:regular r:id="rId42"/>
    </p:embeddedFont>
    <p:embeddedFont>
      <p:font typeface="Roboto Condensed Italics" panose="020B0604020202020204" charset="0"/>
      <p:regular r:id="rId43"/>
      <p:bold r:id="rId44"/>
      <p:italic r:id="rId45"/>
      <p:boldItalic r:id="rId4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54B85"/>
    <a:srgbClr val="6561AF"/>
    <a:srgbClr val="807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B406D76-7FBE-4068-8218-B9C4B6D2BB78}" v="51" dt="2022-07-30T14:47:23.390"/>
    <p1510:client id="{94A3302F-D042-4D51-8BAD-F53FB41C3A26}" v="1" dt="2022-07-30T17:16:46.90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2" d="100"/>
          <a:sy n="42" d="100"/>
        </p:scale>
        <p:origin x="780" y="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1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font" Target="fonts/font1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8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52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microsoft.com/office/2015/10/relationships/revisionInfo" Target="revisionInfo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font" Target="fonts/font18.fntdata"/><Relationship Id="rId20" Type="http://schemas.openxmlformats.org/officeDocument/2006/relationships/slide" Target="slides/slide19.xml"/><Relationship Id="rId41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AN TRI KHANG" userId="2b69f38f-e97b-4795-a559-774dc1ef1bed" providerId="ADAL" clId="{7B406D76-7FBE-4068-8218-B9C4B6D2BB78}"/>
    <pc:docChg chg="undo custSel modSld">
      <pc:chgData name="TRAN TRI KHANG" userId="2b69f38f-e97b-4795-a559-774dc1ef1bed" providerId="ADAL" clId="{7B406D76-7FBE-4068-8218-B9C4B6D2BB78}" dt="2022-07-30T14:47:23.388" v="368"/>
      <pc:docMkLst>
        <pc:docMk/>
      </pc:docMkLst>
      <pc:sldChg chg="addSp delSp modSp mod modTransition modAnim">
        <pc:chgData name="TRAN TRI KHANG" userId="2b69f38f-e97b-4795-a559-774dc1ef1bed" providerId="ADAL" clId="{7B406D76-7FBE-4068-8218-B9C4B6D2BB78}" dt="2022-07-30T14:47:23.388" v="368"/>
        <pc:sldMkLst>
          <pc:docMk/>
          <pc:sldMk cId="0" sldId="256"/>
        </pc:sldMkLst>
        <pc:spChg chg="del topLvl">
          <ac:chgData name="TRAN TRI KHANG" userId="2b69f38f-e97b-4795-a559-774dc1ef1bed" providerId="ADAL" clId="{7B406D76-7FBE-4068-8218-B9C4B6D2BB78}" dt="2022-07-30T14:40:08.384" v="316" actId="478"/>
          <ac:spMkLst>
            <pc:docMk/>
            <pc:sldMk cId="0" sldId="256"/>
            <ac:spMk id="9" creationId="{00000000-0000-0000-0000-000000000000}"/>
          </ac:spMkLst>
        </pc:spChg>
        <pc:spChg chg="mod topLvl">
          <ac:chgData name="TRAN TRI KHANG" userId="2b69f38f-e97b-4795-a559-774dc1ef1bed" providerId="ADAL" clId="{7B406D76-7FBE-4068-8218-B9C4B6D2BB78}" dt="2022-07-30T14:40:08.384" v="316" actId="478"/>
          <ac:spMkLst>
            <pc:docMk/>
            <pc:sldMk cId="0" sldId="256"/>
            <ac:spMk id="10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10:27.069" v="0" actId="2711"/>
          <ac:spMkLst>
            <pc:docMk/>
            <pc:sldMk cId="0" sldId="256"/>
            <ac:spMk id="17" creationId="{00000000-0000-0000-0000-000000000000}"/>
          </ac:spMkLst>
        </pc:spChg>
        <pc:grpChg chg="add del">
          <ac:chgData name="TRAN TRI KHANG" userId="2b69f38f-e97b-4795-a559-774dc1ef1bed" providerId="ADAL" clId="{7B406D76-7FBE-4068-8218-B9C4B6D2BB78}" dt="2022-07-30T14:40:08.384" v="316" actId="478"/>
          <ac:grpSpMkLst>
            <pc:docMk/>
            <pc:sldMk cId="0" sldId="256"/>
            <ac:grpSpMk id="8" creationId="{00000000-0000-0000-0000-000000000000}"/>
          </ac:grpSpMkLst>
        </pc:grpChg>
      </pc:sldChg>
      <pc:sldChg chg="modSp mod modTransition modAnim">
        <pc:chgData name="TRAN TRI KHANG" userId="2b69f38f-e97b-4795-a559-774dc1ef1bed" providerId="ADAL" clId="{7B406D76-7FBE-4068-8218-B9C4B6D2BB78}" dt="2022-07-30T14:47:23.388" v="368"/>
        <pc:sldMkLst>
          <pc:docMk/>
          <pc:sldMk cId="0" sldId="257"/>
        </pc:sldMkLst>
        <pc:spChg chg="mod">
          <ac:chgData name="TRAN TRI KHANG" userId="2b69f38f-e97b-4795-a559-774dc1ef1bed" providerId="ADAL" clId="{7B406D76-7FBE-4068-8218-B9C4B6D2BB78}" dt="2022-07-30T14:13:16.203" v="5" actId="2711"/>
          <ac:spMkLst>
            <pc:docMk/>
            <pc:sldMk cId="0" sldId="257"/>
            <ac:spMk id="14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13:16.203" v="5" actId="2711"/>
          <ac:spMkLst>
            <pc:docMk/>
            <pc:sldMk cId="0" sldId="257"/>
            <ac:spMk id="15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13:16.203" v="5" actId="2711"/>
          <ac:spMkLst>
            <pc:docMk/>
            <pc:sldMk cId="0" sldId="257"/>
            <ac:spMk id="16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14:03.857" v="14" actId="2711"/>
          <ac:spMkLst>
            <pc:docMk/>
            <pc:sldMk cId="0" sldId="257"/>
            <ac:spMk id="17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13:09.176" v="4" actId="2711"/>
          <ac:spMkLst>
            <pc:docMk/>
            <pc:sldMk cId="0" sldId="257"/>
            <ac:spMk id="19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13:21.541" v="6" actId="1076"/>
          <ac:spMkLst>
            <pc:docMk/>
            <pc:sldMk cId="0" sldId="257"/>
            <ac:spMk id="20" creationId="{00000000-0000-0000-0000-000000000000}"/>
          </ac:spMkLst>
        </pc:spChg>
      </pc:sldChg>
      <pc:sldChg chg="modSp mod modTransition modAnim">
        <pc:chgData name="TRAN TRI KHANG" userId="2b69f38f-e97b-4795-a559-774dc1ef1bed" providerId="ADAL" clId="{7B406D76-7FBE-4068-8218-B9C4B6D2BB78}" dt="2022-07-30T14:47:23.388" v="368"/>
        <pc:sldMkLst>
          <pc:docMk/>
          <pc:sldMk cId="0" sldId="258"/>
        </pc:sldMkLst>
        <pc:spChg chg="mod">
          <ac:chgData name="TRAN TRI KHANG" userId="2b69f38f-e97b-4795-a559-774dc1ef1bed" providerId="ADAL" clId="{7B406D76-7FBE-4068-8218-B9C4B6D2BB78}" dt="2022-07-30T14:13:26.804" v="7" actId="2711"/>
          <ac:spMkLst>
            <pc:docMk/>
            <pc:sldMk cId="0" sldId="258"/>
            <ac:spMk id="15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13:26.804" v="7" actId="2711"/>
          <ac:spMkLst>
            <pc:docMk/>
            <pc:sldMk cId="0" sldId="258"/>
            <ac:spMk id="16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13:26.804" v="7" actId="2711"/>
          <ac:spMkLst>
            <pc:docMk/>
            <pc:sldMk cId="0" sldId="258"/>
            <ac:spMk id="17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14:56.584" v="17" actId="2711"/>
          <ac:spMkLst>
            <pc:docMk/>
            <pc:sldMk cId="0" sldId="258"/>
            <ac:spMk id="19" creationId="{00000000-0000-0000-0000-000000000000}"/>
          </ac:spMkLst>
        </pc:spChg>
      </pc:sldChg>
      <pc:sldChg chg="addSp modSp mod modTransition modAnim">
        <pc:chgData name="TRAN TRI KHANG" userId="2b69f38f-e97b-4795-a559-774dc1ef1bed" providerId="ADAL" clId="{7B406D76-7FBE-4068-8218-B9C4B6D2BB78}" dt="2022-07-30T14:47:23.388" v="368"/>
        <pc:sldMkLst>
          <pc:docMk/>
          <pc:sldMk cId="0" sldId="259"/>
        </pc:sldMkLst>
        <pc:spChg chg="mod">
          <ac:chgData name="TRAN TRI KHANG" userId="2b69f38f-e97b-4795-a559-774dc1ef1bed" providerId="ADAL" clId="{7B406D76-7FBE-4068-8218-B9C4B6D2BB78}" dt="2022-07-30T14:13:33.575" v="8" actId="2711"/>
          <ac:spMkLst>
            <pc:docMk/>
            <pc:sldMk cId="0" sldId="259"/>
            <ac:spMk id="10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13:33.575" v="8" actId="2711"/>
          <ac:spMkLst>
            <pc:docMk/>
            <pc:sldMk cId="0" sldId="259"/>
            <ac:spMk id="11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13:33.575" v="8" actId="2711"/>
          <ac:spMkLst>
            <pc:docMk/>
            <pc:sldMk cId="0" sldId="259"/>
            <ac:spMk id="12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15:40.657" v="18" actId="2711"/>
          <ac:spMkLst>
            <pc:docMk/>
            <pc:sldMk cId="0" sldId="259"/>
            <ac:spMk id="13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13:43.990" v="11" actId="113"/>
          <ac:spMkLst>
            <pc:docMk/>
            <pc:sldMk cId="0" sldId="259"/>
            <ac:spMk id="16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13:48.375" v="12" actId="113"/>
          <ac:spMkLst>
            <pc:docMk/>
            <pc:sldMk cId="0" sldId="259"/>
            <ac:spMk id="22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13:50.975" v="13" actId="113"/>
          <ac:spMkLst>
            <pc:docMk/>
            <pc:sldMk cId="0" sldId="259"/>
            <ac:spMk id="25" creationId="{00000000-0000-0000-0000-000000000000}"/>
          </ac:spMkLst>
        </pc:spChg>
        <pc:spChg chg="add mod">
          <ac:chgData name="TRAN TRI KHANG" userId="2b69f38f-e97b-4795-a559-774dc1ef1bed" providerId="ADAL" clId="{7B406D76-7FBE-4068-8218-B9C4B6D2BB78}" dt="2022-07-30T14:43:01.023" v="326" actId="20577"/>
          <ac:spMkLst>
            <pc:docMk/>
            <pc:sldMk cId="0" sldId="259"/>
            <ac:spMk id="29" creationId="{8F32677B-1040-2077-A6FD-0556D12264D7}"/>
          </ac:spMkLst>
        </pc:spChg>
      </pc:sldChg>
      <pc:sldChg chg="addSp delSp modSp mod modTransition modAnim">
        <pc:chgData name="TRAN TRI KHANG" userId="2b69f38f-e97b-4795-a559-774dc1ef1bed" providerId="ADAL" clId="{7B406D76-7FBE-4068-8218-B9C4B6D2BB78}" dt="2022-07-30T14:47:23.388" v="368"/>
        <pc:sldMkLst>
          <pc:docMk/>
          <pc:sldMk cId="0" sldId="260"/>
        </pc:sldMkLst>
        <pc:spChg chg="mod">
          <ac:chgData name="TRAN TRI KHANG" userId="2b69f38f-e97b-4795-a559-774dc1ef1bed" providerId="ADAL" clId="{7B406D76-7FBE-4068-8218-B9C4B6D2BB78}" dt="2022-07-30T14:14:27.659" v="16" actId="2711"/>
          <ac:spMkLst>
            <pc:docMk/>
            <pc:sldMk cId="0" sldId="260"/>
            <ac:spMk id="5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14:27.659" v="16" actId="2711"/>
          <ac:spMkLst>
            <pc:docMk/>
            <pc:sldMk cId="0" sldId="260"/>
            <ac:spMk id="6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14:27.659" v="16" actId="2711"/>
          <ac:spMkLst>
            <pc:docMk/>
            <pc:sldMk cId="0" sldId="260"/>
            <ac:spMk id="7" creationId="{00000000-0000-0000-0000-000000000000}"/>
          </ac:spMkLst>
        </pc:spChg>
        <pc:spChg chg="del mod ord topLvl">
          <ac:chgData name="TRAN TRI KHANG" userId="2b69f38f-e97b-4795-a559-774dc1ef1bed" providerId="ADAL" clId="{7B406D76-7FBE-4068-8218-B9C4B6D2BB78}" dt="2022-07-30T14:17:11.066" v="30" actId="478"/>
          <ac:spMkLst>
            <pc:docMk/>
            <pc:sldMk cId="0" sldId="260"/>
            <ac:spMk id="13" creationId="{00000000-0000-0000-0000-000000000000}"/>
          </ac:spMkLst>
        </pc:spChg>
        <pc:spChg chg="topLvl">
          <ac:chgData name="TRAN TRI KHANG" userId="2b69f38f-e97b-4795-a559-774dc1ef1bed" providerId="ADAL" clId="{7B406D76-7FBE-4068-8218-B9C4B6D2BB78}" dt="2022-07-30T14:17:11.066" v="30" actId="478"/>
          <ac:spMkLst>
            <pc:docMk/>
            <pc:sldMk cId="0" sldId="260"/>
            <ac:spMk id="14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14:22.960" v="15" actId="2711"/>
          <ac:spMkLst>
            <pc:docMk/>
            <pc:sldMk cId="0" sldId="260"/>
            <ac:spMk id="15" creationId="{00000000-0000-0000-0000-000000000000}"/>
          </ac:spMkLst>
        </pc:spChg>
        <pc:spChg chg="del topLvl">
          <ac:chgData name="TRAN TRI KHANG" userId="2b69f38f-e97b-4795-a559-774dc1ef1bed" providerId="ADAL" clId="{7B406D76-7FBE-4068-8218-B9C4B6D2BB78}" dt="2022-07-30T14:17:16.144" v="33" actId="478"/>
          <ac:spMkLst>
            <pc:docMk/>
            <pc:sldMk cId="0" sldId="260"/>
            <ac:spMk id="17" creationId="{00000000-0000-0000-0000-000000000000}"/>
          </ac:spMkLst>
        </pc:spChg>
        <pc:spChg chg="mod topLvl">
          <ac:chgData name="TRAN TRI KHANG" userId="2b69f38f-e97b-4795-a559-774dc1ef1bed" providerId="ADAL" clId="{7B406D76-7FBE-4068-8218-B9C4B6D2BB78}" dt="2022-07-30T14:17:16.144" v="33" actId="478"/>
          <ac:spMkLst>
            <pc:docMk/>
            <pc:sldMk cId="0" sldId="260"/>
            <ac:spMk id="18" creationId="{00000000-0000-0000-0000-000000000000}"/>
          </ac:spMkLst>
        </pc:spChg>
        <pc:spChg chg="del topLvl">
          <ac:chgData name="TRAN TRI KHANG" userId="2b69f38f-e97b-4795-a559-774dc1ef1bed" providerId="ADAL" clId="{7B406D76-7FBE-4068-8218-B9C4B6D2BB78}" dt="2022-07-30T14:17:21.504" v="34" actId="478"/>
          <ac:spMkLst>
            <pc:docMk/>
            <pc:sldMk cId="0" sldId="260"/>
            <ac:spMk id="20" creationId="{00000000-0000-0000-0000-000000000000}"/>
          </ac:spMkLst>
        </pc:spChg>
        <pc:spChg chg="mod topLvl">
          <ac:chgData name="TRAN TRI KHANG" userId="2b69f38f-e97b-4795-a559-774dc1ef1bed" providerId="ADAL" clId="{7B406D76-7FBE-4068-8218-B9C4B6D2BB78}" dt="2022-07-30T14:18:48.264" v="39" actId="1076"/>
          <ac:spMkLst>
            <pc:docMk/>
            <pc:sldMk cId="0" sldId="260"/>
            <ac:spMk id="21" creationId="{00000000-0000-0000-0000-000000000000}"/>
          </ac:spMkLst>
        </pc:spChg>
        <pc:grpChg chg="del ord">
          <ac:chgData name="TRAN TRI KHANG" userId="2b69f38f-e97b-4795-a559-774dc1ef1bed" providerId="ADAL" clId="{7B406D76-7FBE-4068-8218-B9C4B6D2BB78}" dt="2022-07-30T14:17:11.066" v="30" actId="478"/>
          <ac:grpSpMkLst>
            <pc:docMk/>
            <pc:sldMk cId="0" sldId="260"/>
            <ac:grpSpMk id="12" creationId="{00000000-0000-0000-0000-000000000000}"/>
          </ac:grpSpMkLst>
        </pc:grpChg>
        <pc:grpChg chg="add del mod">
          <ac:chgData name="TRAN TRI KHANG" userId="2b69f38f-e97b-4795-a559-774dc1ef1bed" providerId="ADAL" clId="{7B406D76-7FBE-4068-8218-B9C4B6D2BB78}" dt="2022-07-30T14:17:16.144" v="33" actId="478"/>
          <ac:grpSpMkLst>
            <pc:docMk/>
            <pc:sldMk cId="0" sldId="260"/>
            <ac:grpSpMk id="16" creationId="{00000000-0000-0000-0000-000000000000}"/>
          </ac:grpSpMkLst>
        </pc:grpChg>
        <pc:grpChg chg="del">
          <ac:chgData name="TRAN TRI KHANG" userId="2b69f38f-e97b-4795-a559-774dc1ef1bed" providerId="ADAL" clId="{7B406D76-7FBE-4068-8218-B9C4B6D2BB78}" dt="2022-07-30T14:17:21.504" v="34" actId="478"/>
          <ac:grpSpMkLst>
            <pc:docMk/>
            <pc:sldMk cId="0" sldId="260"/>
            <ac:grpSpMk id="19" creationId="{00000000-0000-0000-0000-000000000000}"/>
          </ac:grpSpMkLst>
        </pc:grpChg>
        <pc:picChg chg="mod">
          <ac:chgData name="TRAN TRI KHANG" userId="2b69f38f-e97b-4795-a559-774dc1ef1bed" providerId="ADAL" clId="{7B406D76-7FBE-4068-8218-B9C4B6D2BB78}" dt="2022-07-30T14:15:49.745" v="20" actId="1076"/>
          <ac:picMkLst>
            <pc:docMk/>
            <pc:sldMk cId="0" sldId="260"/>
            <ac:picMk id="11" creationId="{00000000-0000-0000-0000-000000000000}"/>
          </ac:picMkLst>
        </pc:picChg>
      </pc:sldChg>
      <pc:sldChg chg="delSp modSp mod modTransition modAnim">
        <pc:chgData name="TRAN TRI KHANG" userId="2b69f38f-e97b-4795-a559-774dc1ef1bed" providerId="ADAL" clId="{7B406D76-7FBE-4068-8218-B9C4B6D2BB78}" dt="2022-07-30T14:47:23.388" v="368"/>
        <pc:sldMkLst>
          <pc:docMk/>
          <pc:sldMk cId="0" sldId="261"/>
        </pc:sldMkLst>
        <pc:spChg chg="mod">
          <ac:chgData name="TRAN TRI KHANG" userId="2b69f38f-e97b-4795-a559-774dc1ef1bed" providerId="ADAL" clId="{7B406D76-7FBE-4068-8218-B9C4B6D2BB78}" dt="2022-07-30T14:18:58.970" v="40" actId="2711"/>
          <ac:spMkLst>
            <pc:docMk/>
            <pc:sldMk cId="0" sldId="261"/>
            <ac:spMk id="7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18:58.970" v="40" actId="2711"/>
          <ac:spMkLst>
            <pc:docMk/>
            <pc:sldMk cId="0" sldId="261"/>
            <ac:spMk id="8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18:58.970" v="40" actId="2711"/>
          <ac:spMkLst>
            <pc:docMk/>
            <pc:sldMk cId="0" sldId="261"/>
            <ac:spMk id="9" creationId="{00000000-0000-0000-0000-000000000000}"/>
          </ac:spMkLst>
        </pc:spChg>
        <pc:spChg chg="del topLvl">
          <ac:chgData name="TRAN TRI KHANG" userId="2b69f38f-e97b-4795-a559-774dc1ef1bed" providerId="ADAL" clId="{7B406D76-7FBE-4068-8218-B9C4B6D2BB78}" dt="2022-07-30T14:19:17.429" v="42" actId="478"/>
          <ac:spMkLst>
            <pc:docMk/>
            <pc:sldMk cId="0" sldId="261"/>
            <ac:spMk id="12" creationId="{00000000-0000-0000-0000-000000000000}"/>
          </ac:spMkLst>
        </pc:spChg>
        <pc:spChg chg="mod topLvl">
          <ac:chgData name="TRAN TRI KHANG" userId="2b69f38f-e97b-4795-a559-774dc1ef1bed" providerId="ADAL" clId="{7B406D76-7FBE-4068-8218-B9C4B6D2BB78}" dt="2022-07-30T14:19:28.594" v="45" actId="1076"/>
          <ac:spMkLst>
            <pc:docMk/>
            <pc:sldMk cId="0" sldId="261"/>
            <ac:spMk id="13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19:14.527" v="41" actId="2711"/>
          <ac:spMkLst>
            <pc:docMk/>
            <pc:sldMk cId="0" sldId="261"/>
            <ac:spMk id="17" creationId="{00000000-0000-0000-0000-000000000000}"/>
          </ac:spMkLst>
        </pc:spChg>
        <pc:grpChg chg="del">
          <ac:chgData name="TRAN TRI KHANG" userId="2b69f38f-e97b-4795-a559-774dc1ef1bed" providerId="ADAL" clId="{7B406D76-7FBE-4068-8218-B9C4B6D2BB78}" dt="2022-07-30T14:19:17.429" v="42" actId="478"/>
          <ac:grpSpMkLst>
            <pc:docMk/>
            <pc:sldMk cId="0" sldId="261"/>
            <ac:grpSpMk id="11" creationId="{00000000-0000-0000-0000-000000000000}"/>
          </ac:grpSpMkLst>
        </pc:grpChg>
      </pc:sldChg>
      <pc:sldChg chg="modSp mod modTransition">
        <pc:chgData name="TRAN TRI KHANG" userId="2b69f38f-e97b-4795-a559-774dc1ef1bed" providerId="ADAL" clId="{7B406D76-7FBE-4068-8218-B9C4B6D2BB78}" dt="2022-07-30T14:47:23.388" v="368"/>
        <pc:sldMkLst>
          <pc:docMk/>
          <pc:sldMk cId="0" sldId="262"/>
        </pc:sldMkLst>
        <pc:spChg chg="mod">
          <ac:chgData name="TRAN TRI KHANG" userId="2b69f38f-e97b-4795-a559-774dc1ef1bed" providerId="ADAL" clId="{7B406D76-7FBE-4068-8218-B9C4B6D2BB78}" dt="2022-07-30T14:20:00.758" v="48" actId="2711"/>
          <ac:spMkLst>
            <pc:docMk/>
            <pc:sldMk cId="0" sldId="262"/>
            <ac:spMk id="15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19:40.702" v="46" actId="2711"/>
          <ac:spMkLst>
            <pc:docMk/>
            <pc:sldMk cId="0" sldId="262"/>
            <ac:spMk id="18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19:51.097" v="47" actId="2711"/>
          <ac:spMkLst>
            <pc:docMk/>
            <pc:sldMk cId="0" sldId="262"/>
            <ac:spMk id="20" creationId="{00000000-0000-0000-0000-000000000000}"/>
          </ac:spMkLst>
        </pc:spChg>
      </pc:sldChg>
      <pc:sldChg chg="modSp mod modTransition">
        <pc:chgData name="TRAN TRI KHANG" userId="2b69f38f-e97b-4795-a559-774dc1ef1bed" providerId="ADAL" clId="{7B406D76-7FBE-4068-8218-B9C4B6D2BB78}" dt="2022-07-30T14:47:23.388" v="368"/>
        <pc:sldMkLst>
          <pc:docMk/>
          <pc:sldMk cId="0" sldId="263"/>
        </pc:sldMkLst>
        <pc:spChg chg="mod">
          <ac:chgData name="TRAN TRI KHANG" userId="2b69f38f-e97b-4795-a559-774dc1ef1bed" providerId="ADAL" clId="{7B406D76-7FBE-4068-8218-B9C4B6D2BB78}" dt="2022-07-30T14:20:20.166" v="49" actId="2711"/>
          <ac:spMkLst>
            <pc:docMk/>
            <pc:sldMk cId="0" sldId="263"/>
            <ac:spMk id="9" creationId="{00000000-0000-0000-0000-000000000000}"/>
          </ac:spMkLst>
        </pc:spChg>
        <pc:graphicFrameChg chg="modGraphic">
          <ac:chgData name="TRAN TRI KHANG" userId="2b69f38f-e97b-4795-a559-774dc1ef1bed" providerId="ADAL" clId="{7B406D76-7FBE-4068-8218-B9C4B6D2BB78}" dt="2022-07-30T14:22:05.800" v="62" actId="2062"/>
          <ac:graphicFrameMkLst>
            <pc:docMk/>
            <pc:sldMk cId="0" sldId="263"/>
            <ac:graphicFrameMk id="4" creationId="{00000000-0000-0000-0000-000000000000}"/>
          </ac:graphicFrameMkLst>
        </pc:graphicFrameChg>
      </pc:sldChg>
      <pc:sldChg chg="modSp mod modTransition modAnim">
        <pc:chgData name="TRAN TRI KHANG" userId="2b69f38f-e97b-4795-a559-774dc1ef1bed" providerId="ADAL" clId="{7B406D76-7FBE-4068-8218-B9C4B6D2BB78}" dt="2022-07-30T14:47:23.388" v="368"/>
        <pc:sldMkLst>
          <pc:docMk/>
          <pc:sldMk cId="0" sldId="264"/>
        </pc:sldMkLst>
        <pc:spChg chg="mod">
          <ac:chgData name="TRAN TRI KHANG" userId="2b69f38f-e97b-4795-a559-774dc1ef1bed" providerId="ADAL" clId="{7B406D76-7FBE-4068-8218-B9C4B6D2BB78}" dt="2022-07-30T14:22:14.513" v="63" actId="2711"/>
          <ac:spMkLst>
            <pc:docMk/>
            <pc:sldMk cId="0" sldId="264"/>
            <ac:spMk id="18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22:14.513" v="63" actId="2711"/>
          <ac:spMkLst>
            <pc:docMk/>
            <pc:sldMk cId="0" sldId="264"/>
            <ac:spMk id="19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22:14.513" v="63" actId="2711"/>
          <ac:spMkLst>
            <pc:docMk/>
            <pc:sldMk cId="0" sldId="264"/>
            <ac:spMk id="20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22:30.032" v="64" actId="2711"/>
          <ac:spMkLst>
            <pc:docMk/>
            <pc:sldMk cId="0" sldId="264"/>
            <ac:spMk id="21" creationId="{00000000-0000-0000-0000-000000000000}"/>
          </ac:spMkLst>
        </pc:spChg>
      </pc:sldChg>
      <pc:sldChg chg="delSp modSp mod modTransition modAnim">
        <pc:chgData name="TRAN TRI KHANG" userId="2b69f38f-e97b-4795-a559-774dc1ef1bed" providerId="ADAL" clId="{7B406D76-7FBE-4068-8218-B9C4B6D2BB78}" dt="2022-07-30T14:47:23.388" v="368"/>
        <pc:sldMkLst>
          <pc:docMk/>
          <pc:sldMk cId="0" sldId="265"/>
        </pc:sldMkLst>
        <pc:spChg chg="mod">
          <ac:chgData name="TRAN TRI KHANG" userId="2b69f38f-e97b-4795-a559-774dc1ef1bed" providerId="ADAL" clId="{7B406D76-7FBE-4068-8218-B9C4B6D2BB78}" dt="2022-07-30T14:22:40.707" v="65" actId="2711"/>
          <ac:spMkLst>
            <pc:docMk/>
            <pc:sldMk cId="0" sldId="265"/>
            <ac:spMk id="11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22:40.707" v="65" actId="2711"/>
          <ac:spMkLst>
            <pc:docMk/>
            <pc:sldMk cId="0" sldId="265"/>
            <ac:spMk id="12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22:40.707" v="65" actId="2711"/>
          <ac:spMkLst>
            <pc:docMk/>
            <pc:sldMk cId="0" sldId="265"/>
            <ac:spMk id="13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22:50.621" v="66" actId="2711"/>
          <ac:spMkLst>
            <pc:docMk/>
            <pc:sldMk cId="0" sldId="265"/>
            <ac:spMk id="14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23:13.667" v="69" actId="2711"/>
          <ac:spMkLst>
            <pc:docMk/>
            <pc:sldMk cId="0" sldId="265"/>
            <ac:spMk id="15" creationId="{00000000-0000-0000-0000-000000000000}"/>
          </ac:spMkLst>
        </pc:spChg>
        <pc:spChg chg="mod topLvl">
          <ac:chgData name="TRAN TRI KHANG" userId="2b69f38f-e97b-4795-a559-774dc1ef1bed" providerId="ADAL" clId="{7B406D76-7FBE-4068-8218-B9C4B6D2BB78}" dt="2022-07-30T14:23:35.286" v="73" actId="1076"/>
          <ac:spMkLst>
            <pc:docMk/>
            <pc:sldMk cId="0" sldId="265"/>
            <ac:spMk id="17" creationId="{00000000-0000-0000-0000-000000000000}"/>
          </ac:spMkLst>
        </pc:spChg>
        <pc:spChg chg="mod topLvl">
          <ac:chgData name="TRAN TRI KHANG" userId="2b69f38f-e97b-4795-a559-774dc1ef1bed" providerId="ADAL" clId="{7B406D76-7FBE-4068-8218-B9C4B6D2BB78}" dt="2022-07-30T14:23:47.272" v="77" actId="1076"/>
          <ac:spMkLst>
            <pc:docMk/>
            <pc:sldMk cId="0" sldId="265"/>
            <ac:spMk id="18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23:39.659" v="74" actId="1076"/>
          <ac:spMkLst>
            <pc:docMk/>
            <pc:sldMk cId="0" sldId="265"/>
            <ac:spMk id="21" creationId="{00000000-0000-0000-0000-000000000000}"/>
          </ac:spMkLst>
        </pc:spChg>
        <pc:spChg chg="mod topLvl">
          <ac:chgData name="TRAN TRI KHANG" userId="2b69f38f-e97b-4795-a559-774dc1ef1bed" providerId="ADAL" clId="{7B406D76-7FBE-4068-8218-B9C4B6D2BB78}" dt="2022-07-30T14:24:02.203" v="84" actId="1076"/>
          <ac:spMkLst>
            <pc:docMk/>
            <pc:sldMk cId="0" sldId="265"/>
            <ac:spMk id="23" creationId="{00000000-0000-0000-0000-000000000000}"/>
          </ac:spMkLst>
        </pc:spChg>
        <pc:spChg chg="mod topLvl">
          <ac:chgData name="TRAN TRI KHANG" userId="2b69f38f-e97b-4795-a559-774dc1ef1bed" providerId="ADAL" clId="{7B406D76-7FBE-4068-8218-B9C4B6D2BB78}" dt="2022-07-30T14:24:21.694" v="92" actId="1076"/>
          <ac:spMkLst>
            <pc:docMk/>
            <pc:sldMk cId="0" sldId="265"/>
            <ac:spMk id="24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24:11.202" v="87" actId="1076"/>
          <ac:spMkLst>
            <pc:docMk/>
            <pc:sldMk cId="0" sldId="265"/>
            <ac:spMk id="27" creationId="{00000000-0000-0000-0000-000000000000}"/>
          </ac:spMkLst>
        </pc:spChg>
        <pc:grpChg chg="del mod">
          <ac:chgData name="TRAN TRI KHANG" userId="2b69f38f-e97b-4795-a559-774dc1ef1bed" providerId="ADAL" clId="{7B406D76-7FBE-4068-8218-B9C4B6D2BB78}" dt="2022-07-30T14:23:28.715" v="72" actId="165"/>
          <ac:grpSpMkLst>
            <pc:docMk/>
            <pc:sldMk cId="0" sldId="265"/>
            <ac:grpSpMk id="16" creationId="{00000000-0000-0000-0000-000000000000}"/>
          </ac:grpSpMkLst>
        </pc:grpChg>
        <pc:grpChg chg="del mod">
          <ac:chgData name="TRAN TRI KHANG" userId="2b69f38f-e97b-4795-a559-774dc1ef1bed" providerId="ADAL" clId="{7B406D76-7FBE-4068-8218-B9C4B6D2BB78}" dt="2022-07-30T14:23:55.996" v="80" actId="165"/>
          <ac:grpSpMkLst>
            <pc:docMk/>
            <pc:sldMk cId="0" sldId="265"/>
            <ac:grpSpMk id="22" creationId="{00000000-0000-0000-0000-000000000000}"/>
          </ac:grpSpMkLst>
        </pc:grpChg>
        <pc:picChg chg="mod">
          <ac:chgData name="TRAN TRI KHANG" userId="2b69f38f-e97b-4795-a559-774dc1ef1bed" providerId="ADAL" clId="{7B406D76-7FBE-4068-8218-B9C4B6D2BB78}" dt="2022-07-30T14:24:18.698" v="91" actId="1076"/>
          <ac:picMkLst>
            <pc:docMk/>
            <pc:sldMk cId="0" sldId="265"/>
            <ac:picMk id="2" creationId="{00000000-0000-0000-0000-000000000000}"/>
          </ac:picMkLst>
        </pc:picChg>
      </pc:sldChg>
      <pc:sldChg chg="delSp modSp mod modTransition modAnim">
        <pc:chgData name="TRAN TRI KHANG" userId="2b69f38f-e97b-4795-a559-774dc1ef1bed" providerId="ADAL" clId="{7B406D76-7FBE-4068-8218-B9C4B6D2BB78}" dt="2022-07-30T14:47:23.388" v="368"/>
        <pc:sldMkLst>
          <pc:docMk/>
          <pc:sldMk cId="0" sldId="266"/>
        </pc:sldMkLst>
        <pc:spChg chg="mod topLvl">
          <ac:chgData name="TRAN TRI KHANG" userId="2b69f38f-e97b-4795-a559-774dc1ef1bed" providerId="ADAL" clId="{7B406D76-7FBE-4068-8218-B9C4B6D2BB78}" dt="2022-07-30T14:25:47.630" v="105" actId="1076"/>
          <ac:spMkLst>
            <pc:docMk/>
            <pc:sldMk cId="0" sldId="266"/>
            <ac:spMk id="3" creationId="{00000000-0000-0000-0000-000000000000}"/>
          </ac:spMkLst>
        </pc:spChg>
        <pc:spChg chg="mod ord topLvl">
          <ac:chgData name="TRAN TRI KHANG" userId="2b69f38f-e97b-4795-a559-774dc1ef1bed" providerId="ADAL" clId="{7B406D76-7FBE-4068-8218-B9C4B6D2BB78}" dt="2022-07-30T14:26:49.246" v="121" actId="14100"/>
          <ac:spMkLst>
            <pc:docMk/>
            <pc:sldMk cId="0" sldId="266"/>
            <ac:spMk id="4" creationId="{00000000-0000-0000-0000-000000000000}"/>
          </ac:spMkLst>
        </pc:spChg>
        <pc:spChg chg="mod topLvl">
          <ac:chgData name="TRAN TRI KHANG" userId="2b69f38f-e97b-4795-a559-774dc1ef1bed" providerId="ADAL" clId="{7B406D76-7FBE-4068-8218-B9C4B6D2BB78}" dt="2022-07-30T14:24:48.564" v="94" actId="165"/>
          <ac:spMkLst>
            <pc:docMk/>
            <pc:sldMk cId="0" sldId="266"/>
            <ac:spMk id="6" creationId="{00000000-0000-0000-0000-000000000000}"/>
          </ac:spMkLst>
        </pc:spChg>
        <pc:spChg chg="mod topLvl">
          <ac:chgData name="TRAN TRI KHANG" userId="2b69f38f-e97b-4795-a559-774dc1ef1bed" providerId="ADAL" clId="{7B406D76-7FBE-4068-8218-B9C4B6D2BB78}" dt="2022-07-30T14:26:42.471" v="120" actId="122"/>
          <ac:spMkLst>
            <pc:docMk/>
            <pc:sldMk cId="0" sldId="266"/>
            <ac:spMk id="7" creationId="{00000000-0000-0000-0000-000000000000}"/>
          </ac:spMkLst>
        </pc:spChg>
        <pc:spChg chg="mod topLvl">
          <ac:chgData name="TRAN TRI KHANG" userId="2b69f38f-e97b-4795-a559-774dc1ef1bed" providerId="ADAL" clId="{7B406D76-7FBE-4068-8218-B9C4B6D2BB78}" dt="2022-07-30T14:26:10.833" v="112" actId="1076"/>
          <ac:spMkLst>
            <pc:docMk/>
            <pc:sldMk cId="0" sldId="266"/>
            <ac:spMk id="9" creationId="{00000000-0000-0000-0000-000000000000}"/>
          </ac:spMkLst>
        </pc:spChg>
        <pc:spChg chg="mod topLvl">
          <ac:chgData name="TRAN TRI KHANG" userId="2b69f38f-e97b-4795-a559-774dc1ef1bed" providerId="ADAL" clId="{7B406D76-7FBE-4068-8218-B9C4B6D2BB78}" dt="2022-07-30T14:26:39.143" v="119" actId="123"/>
          <ac:spMkLst>
            <pc:docMk/>
            <pc:sldMk cId="0" sldId="266"/>
            <ac:spMk id="10" creationId="{00000000-0000-0000-0000-000000000000}"/>
          </ac:spMkLst>
        </pc:spChg>
        <pc:spChg chg="mod topLvl">
          <ac:chgData name="TRAN TRI KHANG" userId="2b69f38f-e97b-4795-a559-774dc1ef1bed" providerId="ADAL" clId="{7B406D76-7FBE-4068-8218-B9C4B6D2BB78}" dt="2022-07-30T14:24:48.564" v="94" actId="165"/>
          <ac:spMkLst>
            <pc:docMk/>
            <pc:sldMk cId="0" sldId="266"/>
            <ac:spMk id="12" creationId="{00000000-0000-0000-0000-000000000000}"/>
          </ac:spMkLst>
        </pc:spChg>
        <pc:spChg chg="mod topLvl">
          <ac:chgData name="TRAN TRI KHANG" userId="2b69f38f-e97b-4795-a559-774dc1ef1bed" providerId="ADAL" clId="{7B406D76-7FBE-4068-8218-B9C4B6D2BB78}" dt="2022-07-30T14:26:39.143" v="119" actId="123"/>
          <ac:spMkLst>
            <pc:docMk/>
            <pc:sldMk cId="0" sldId="266"/>
            <ac:spMk id="13" creationId="{00000000-0000-0000-0000-000000000000}"/>
          </ac:spMkLst>
        </pc:spChg>
        <pc:spChg chg="mod topLvl">
          <ac:chgData name="TRAN TRI KHANG" userId="2b69f38f-e97b-4795-a559-774dc1ef1bed" providerId="ADAL" clId="{7B406D76-7FBE-4068-8218-B9C4B6D2BB78}" dt="2022-07-30T14:24:48.564" v="94" actId="165"/>
          <ac:spMkLst>
            <pc:docMk/>
            <pc:sldMk cId="0" sldId="266"/>
            <ac:spMk id="15" creationId="{00000000-0000-0000-0000-000000000000}"/>
          </ac:spMkLst>
        </pc:spChg>
        <pc:spChg chg="mod topLvl">
          <ac:chgData name="TRAN TRI KHANG" userId="2b69f38f-e97b-4795-a559-774dc1ef1bed" providerId="ADAL" clId="{7B406D76-7FBE-4068-8218-B9C4B6D2BB78}" dt="2022-07-30T14:26:39.143" v="119" actId="123"/>
          <ac:spMkLst>
            <pc:docMk/>
            <pc:sldMk cId="0" sldId="266"/>
            <ac:spMk id="16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24:48.564" v="94" actId="165"/>
          <ac:spMkLst>
            <pc:docMk/>
            <pc:sldMk cId="0" sldId="266"/>
            <ac:spMk id="19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26:39.143" v="119" actId="123"/>
          <ac:spMkLst>
            <pc:docMk/>
            <pc:sldMk cId="0" sldId="266"/>
            <ac:spMk id="20" creationId="{00000000-0000-0000-0000-000000000000}"/>
          </ac:spMkLst>
        </pc:spChg>
        <pc:spChg chg="mod topLvl">
          <ac:chgData name="TRAN TRI KHANG" userId="2b69f38f-e97b-4795-a559-774dc1ef1bed" providerId="ADAL" clId="{7B406D76-7FBE-4068-8218-B9C4B6D2BB78}" dt="2022-07-30T14:26:39.143" v="119" actId="123"/>
          <ac:spMkLst>
            <pc:docMk/>
            <pc:sldMk cId="0" sldId="266"/>
            <ac:spMk id="21" creationId="{00000000-0000-0000-0000-000000000000}"/>
          </ac:spMkLst>
        </pc:spChg>
        <pc:spChg chg="mod topLvl">
          <ac:chgData name="TRAN TRI KHANG" userId="2b69f38f-e97b-4795-a559-774dc1ef1bed" providerId="ADAL" clId="{7B406D76-7FBE-4068-8218-B9C4B6D2BB78}" dt="2022-07-30T14:26:39.143" v="119" actId="123"/>
          <ac:spMkLst>
            <pc:docMk/>
            <pc:sldMk cId="0" sldId="266"/>
            <ac:spMk id="22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26:39.143" v="119" actId="123"/>
          <ac:spMkLst>
            <pc:docMk/>
            <pc:sldMk cId="0" sldId="266"/>
            <ac:spMk id="23" creationId="{00000000-0000-0000-0000-000000000000}"/>
          </ac:spMkLst>
        </pc:spChg>
        <pc:grpChg chg="del">
          <ac:chgData name="TRAN TRI KHANG" userId="2b69f38f-e97b-4795-a559-774dc1ef1bed" providerId="ADAL" clId="{7B406D76-7FBE-4068-8218-B9C4B6D2BB78}" dt="2022-07-30T14:24:48.564" v="94" actId="165"/>
          <ac:grpSpMkLst>
            <pc:docMk/>
            <pc:sldMk cId="0" sldId="266"/>
            <ac:grpSpMk id="2" creationId="{00000000-0000-0000-0000-000000000000}"/>
          </ac:grpSpMkLst>
        </pc:grpChg>
        <pc:grpChg chg="del">
          <ac:chgData name="TRAN TRI KHANG" userId="2b69f38f-e97b-4795-a559-774dc1ef1bed" providerId="ADAL" clId="{7B406D76-7FBE-4068-8218-B9C4B6D2BB78}" dt="2022-07-30T14:24:48.564" v="94" actId="165"/>
          <ac:grpSpMkLst>
            <pc:docMk/>
            <pc:sldMk cId="0" sldId="266"/>
            <ac:grpSpMk id="5" creationId="{00000000-0000-0000-0000-000000000000}"/>
          </ac:grpSpMkLst>
        </pc:grpChg>
        <pc:grpChg chg="del">
          <ac:chgData name="TRAN TRI KHANG" userId="2b69f38f-e97b-4795-a559-774dc1ef1bed" providerId="ADAL" clId="{7B406D76-7FBE-4068-8218-B9C4B6D2BB78}" dt="2022-07-30T14:24:48.564" v="94" actId="165"/>
          <ac:grpSpMkLst>
            <pc:docMk/>
            <pc:sldMk cId="0" sldId="266"/>
            <ac:grpSpMk id="8" creationId="{00000000-0000-0000-0000-000000000000}"/>
          </ac:grpSpMkLst>
        </pc:grpChg>
        <pc:grpChg chg="del">
          <ac:chgData name="TRAN TRI KHANG" userId="2b69f38f-e97b-4795-a559-774dc1ef1bed" providerId="ADAL" clId="{7B406D76-7FBE-4068-8218-B9C4B6D2BB78}" dt="2022-07-30T14:24:48.564" v="94" actId="165"/>
          <ac:grpSpMkLst>
            <pc:docMk/>
            <pc:sldMk cId="0" sldId="266"/>
            <ac:grpSpMk id="11" creationId="{00000000-0000-0000-0000-000000000000}"/>
          </ac:grpSpMkLst>
        </pc:grpChg>
        <pc:grpChg chg="del">
          <ac:chgData name="TRAN TRI KHANG" userId="2b69f38f-e97b-4795-a559-774dc1ef1bed" providerId="ADAL" clId="{7B406D76-7FBE-4068-8218-B9C4B6D2BB78}" dt="2022-07-30T14:24:48.564" v="94" actId="165"/>
          <ac:grpSpMkLst>
            <pc:docMk/>
            <pc:sldMk cId="0" sldId="266"/>
            <ac:grpSpMk id="14" creationId="{00000000-0000-0000-0000-000000000000}"/>
          </ac:grpSpMkLst>
        </pc:grpChg>
        <pc:grpChg chg="del">
          <ac:chgData name="TRAN TRI KHANG" userId="2b69f38f-e97b-4795-a559-774dc1ef1bed" providerId="ADAL" clId="{7B406D76-7FBE-4068-8218-B9C4B6D2BB78}" dt="2022-07-30T14:24:48.564" v="94" actId="165"/>
          <ac:grpSpMkLst>
            <pc:docMk/>
            <pc:sldMk cId="0" sldId="266"/>
            <ac:grpSpMk id="17" creationId="{00000000-0000-0000-0000-000000000000}"/>
          </ac:grpSpMkLst>
        </pc:grpChg>
        <pc:grpChg chg="mod topLvl">
          <ac:chgData name="TRAN TRI KHANG" userId="2b69f38f-e97b-4795-a559-774dc1ef1bed" providerId="ADAL" clId="{7B406D76-7FBE-4068-8218-B9C4B6D2BB78}" dt="2022-07-30T14:24:48.564" v="94" actId="165"/>
          <ac:grpSpMkLst>
            <pc:docMk/>
            <pc:sldMk cId="0" sldId="266"/>
            <ac:grpSpMk id="18" creationId="{00000000-0000-0000-0000-000000000000}"/>
          </ac:grpSpMkLst>
        </pc:grpChg>
      </pc:sldChg>
      <pc:sldChg chg="modSp mod modTransition modAnim">
        <pc:chgData name="TRAN TRI KHANG" userId="2b69f38f-e97b-4795-a559-774dc1ef1bed" providerId="ADAL" clId="{7B406D76-7FBE-4068-8218-B9C4B6D2BB78}" dt="2022-07-30T14:47:23.388" v="368"/>
        <pc:sldMkLst>
          <pc:docMk/>
          <pc:sldMk cId="0" sldId="267"/>
        </pc:sldMkLst>
        <pc:spChg chg="mod">
          <ac:chgData name="TRAN TRI KHANG" userId="2b69f38f-e97b-4795-a559-774dc1ef1bed" providerId="ADAL" clId="{7B406D76-7FBE-4068-8218-B9C4B6D2BB78}" dt="2022-07-30T14:27:48.136" v="127" actId="2711"/>
          <ac:spMkLst>
            <pc:docMk/>
            <pc:sldMk cId="0" sldId="267"/>
            <ac:spMk id="12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27:48.136" v="127" actId="2711"/>
          <ac:spMkLst>
            <pc:docMk/>
            <pc:sldMk cId="0" sldId="267"/>
            <ac:spMk id="13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27:48.136" v="127" actId="2711"/>
          <ac:spMkLst>
            <pc:docMk/>
            <pc:sldMk cId="0" sldId="267"/>
            <ac:spMk id="14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27:05.552" v="122" actId="2711"/>
          <ac:spMkLst>
            <pc:docMk/>
            <pc:sldMk cId="0" sldId="267"/>
            <ac:spMk id="27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27:14.382" v="123" actId="2711"/>
          <ac:spMkLst>
            <pc:docMk/>
            <pc:sldMk cId="0" sldId="267"/>
            <ac:spMk id="28" creationId="{00000000-0000-0000-0000-000000000000}"/>
          </ac:spMkLst>
        </pc:spChg>
      </pc:sldChg>
      <pc:sldChg chg="modSp mod modTransition">
        <pc:chgData name="TRAN TRI KHANG" userId="2b69f38f-e97b-4795-a559-774dc1ef1bed" providerId="ADAL" clId="{7B406D76-7FBE-4068-8218-B9C4B6D2BB78}" dt="2022-07-30T14:47:23.388" v="368"/>
        <pc:sldMkLst>
          <pc:docMk/>
          <pc:sldMk cId="0" sldId="268"/>
        </pc:sldMkLst>
        <pc:spChg chg="mod">
          <ac:chgData name="TRAN TRI KHANG" userId="2b69f38f-e97b-4795-a559-774dc1ef1bed" providerId="ADAL" clId="{7B406D76-7FBE-4068-8218-B9C4B6D2BB78}" dt="2022-07-30T14:27:41.039" v="126"/>
          <ac:spMkLst>
            <pc:docMk/>
            <pc:sldMk cId="0" sldId="268"/>
            <ac:spMk id="19" creationId="{00000000-0000-0000-0000-000000000000}"/>
          </ac:spMkLst>
        </pc:spChg>
      </pc:sldChg>
      <pc:sldChg chg="modSp mod modTransition modAnim">
        <pc:chgData name="TRAN TRI KHANG" userId="2b69f38f-e97b-4795-a559-774dc1ef1bed" providerId="ADAL" clId="{7B406D76-7FBE-4068-8218-B9C4B6D2BB78}" dt="2022-07-30T14:47:23.388" v="368"/>
        <pc:sldMkLst>
          <pc:docMk/>
          <pc:sldMk cId="0" sldId="269"/>
        </pc:sldMkLst>
        <pc:spChg chg="mod">
          <ac:chgData name="TRAN TRI KHANG" userId="2b69f38f-e97b-4795-a559-774dc1ef1bed" providerId="ADAL" clId="{7B406D76-7FBE-4068-8218-B9C4B6D2BB78}" dt="2022-07-30T14:27:57.881" v="128" actId="2711"/>
          <ac:spMkLst>
            <pc:docMk/>
            <pc:sldMk cId="0" sldId="269"/>
            <ac:spMk id="6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27:57.881" v="128" actId="2711"/>
          <ac:spMkLst>
            <pc:docMk/>
            <pc:sldMk cId="0" sldId="269"/>
            <ac:spMk id="7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27:57.881" v="128" actId="2711"/>
          <ac:spMkLst>
            <pc:docMk/>
            <pc:sldMk cId="0" sldId="269"/>
            <ac:spMk id="8" creationId="{00000000-0000-0000-0000-000000000000}"/>
          </ac:spMkLst>
        </pc:spChg>
        <pc:graphicFrameChg chg="modGraphic">
          <ac:chgData name="TRAN TRI KHANG" userId="2b69f38f-e97b-4795-a559-774dc1ef1bed" providerId="ADAL" clId="{7B406D76-7FBE-4068-8218-B9C4B6D2BB78}" dt="2022-07-30T14:29:27.574" v="147" actId="20577"/>
          <ac:graphicFrameMkLst>
            <pc:docMk/>
            <pc:sldMk cId="0" sldId="269"/>
            <ac:graphicFrameMk id="9" creationId="{00000000-0000-0000-0000-000000000000}"/>
          </ac:graphicFrameMkLst>
        </pc:graphicFrameChg>
      </pc:sldChg>
      <pc:sldChg chg="modSp mod modTransition modAnim">
        <pc:chgData name="TRAN TRI KHANG" userId="2b69f38f-e97b-4795-a559-774dc1ef1bed" providerId="ADAL" clId="{7B406D76-7FBE-4068-8218-B9C4B6D2BB78}" dt="2022-07-30T14:47:23.388" v="368"/>
        <pc:sldMkLst>
          <pc:docMk/>
          <pc:sldMk cId="0" sldId="270"/>
        </pc:sldMkLst>
        <pc:spChg chg="mod">
          <ac:chgData name="TRAN TRI KHANG" userId="2b69f38f-e97b-4795-a559-774dc1ef1bed" providerId="ADAL" clId="{7B406D76-7FBE-4068-8218-B9C4B6D2BB78}" dt="2022-07-30T14:29:37.994" v="148" actId="2711"/>
          <ac:spMkLst>
            <pc:docMk/>
            <pc:sldMk cId="0" sldId="270"/>
            <ac:spMk id="6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29:37.994" v="148" actId="2711"/>
          <ac:spMkLst>
            <pc:docMk/>
            <pc:sldMk cId="0" sldId="270"/>
            <ac:spMk id="7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29:37.994" v="148" actId="2711"/>
          <ac:spMkLst>
            <pc:docMk/>
            <pc:sldMk cId="0" sldId="270"/>
            <ac:spMk id="8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29:44.807" v="149" actId="2711"/>
          <ac:spMkLst>
            <pc:docMk/>
            <pc:sldMk cId="0" sldId="270"/>
            <ac:spMk id="11" creationId="{00000000-0000-0000-0000-000000000000}"/>
          </ac:spMkLst>
        </pc:spChg>
        <pc:graphicFrameChg chg="modGraphic">
          <ac:chgData name="TRAN TRI KHANG" userId="2b69f38f-e97b-4795-a559-774dc1ef1bed" providerId="ADAL" clId="{7B406D76-7FBE-4068-8218-B9C4B6D2BB78}" dt="2022-07-30T14:31:46.737" v="156" actId="948"/>
          <ac:graphicFrameMkLst>
            <pc:docMk/>
            <pc:sldMk cId="0" sldId="270"/>
            <ac:graphicFrameMk id="9" creationId="{00000000-0000-0000-0000-000000000000}"/>
          </ac:graphicFrameMkLst>
        </pc:graphicFrameChg>
      </pc:sldChg>
      <pc:sldChg chg="modSp mod modTransition modAnim">
        <pc:chgData name="TRAN TRI KHANG" userId="2b69f38f-e97b-4795-a559-774dc1ef1bed" providerId="ADAL" clId="{7B406D76-7FBE-4068-8218-B9C4B6D2BB78}" dt="2022-07-30T14:47:23.388" v="368"/>
        <pc:sldMkLst>
          <pc:docMk/>
          <pc:sldMk cId="0" sldId="271"/>
        </pc:sldMkLst>
        <pc:spChg chg="mod">
          <ac:chgData name="TRAN TRI KHANG" userId="2b69f38f-e97b-4795-a559-774dc1ef1bed" providerId="ADAL" clId="{7B406D76-7FBE-4068-8218-B9C4B6D2BB78}" dt="2022-07-30T14:31:55.172" v="157" actId="2711"/>
          <ac:spMkLst>
            <pc:docMk/>
            <pc:sldMk cId="0" sldId="271"/>
            <ac:spMk id="5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31:55.172" v="157" actId="2711"/>
          <ac:spMkLst>
            <pc:docMk/>
            <pc:sldMk cId="0" sldId="271"/>
            <ac:spMk id="6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31:55.172" v="157" actId="2711"/>
          <ac:spMkLst>
            <pc:docMk/>
            <pc:sldMk cId="0" sldId="271"/>
            <ac:spMk id="7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31:57.772" v="158" actId="14100"/>
          <ac:spMkLst>
            <pc:docMk/>
            <pc:sldMk cId="0" sldId="271"/>
            <ac:spMk id="9" creationId="{00000000-0000-0000-0000-000000000000}"/>
          </ac:spMkLst>
        </pc:spChg>
        <pc:graphicFrameChg chg="modGraphic">
          <ac:chgData name="TRAN TRI KHANG" userId="2b69f38f-e97b-4795-a559-774dc1ef1bed" providerId="ADAL" clId="{7B406D76-7FBE-4068-8218-B9C4B6D2BB78}" dt="2022-07-30T14:32:56.488" v="170" actId="123"/>
          <ac:graphicFrameMkLst>
            <pc:docMk/>
            <pc:sldMk cId="0" sldId="271"/>
            <ac:graphicFrameMk id="8" creationId="{00000000-0000-0000-0000-000000000000}"/>
          </ac:graphicFrameMkLst>
        </pc:graphicFrameChg>
      </pc:sldChg>
      <pc:sldChg chg="addSp modSp mod modTransition modAnim">
        <pc:chgData name="TRAN TRI KHANG" userId="2b69f38f-e97b-4795-a559-774dc1ef1bed" providerId="ADAL" clId="{7B406D76-7FBE-4068-8218-B9C4B6D2BB78}" dt="2022-07-30T14:47:23.388" v="368"/>
        <pc:sldMkLst>
          <pc:docMk/>
          <pc:sldMk cId="0" sldId="272"/>
        </pc:sldMkLst>
        <pc:spChg chg="mod">
          <ac:chgData name="TRAN TRI KHANG" userId="2b69f38f-e97b-4795-a559-774dc1ef1bed" providerId="ADAL" clId="{7B406D76-7FBE-4068-8218-B9C4B6D2BB78}" dt="2022-07-30T14:33:04.448" v="171" actId="2711"/>
          <ac:spMkLst>
            <pc:docMk/>
            <pc:sldMk cId="0" sldId="272"/>
            <ac:spMk id="5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33:04.448" v="171" actId="2711"/>
          <ac:spMkLst>
            <pc:docMk/>
            <pc:sldMk cId="0" sldId="272"/>
            <ac:spMk id="6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33:04.448" v="171" actId="2711"/>
          <ac:spMkLst>
            <pc:docMk/>
            <pc:sldMk cId="0" sldId="272"/>
            <ac:spMk id="7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33:26.475" v="175" actId="2711"/>
          <ac:spMkLst>
            <pc:docMk/>
            <pc:sldMk cId="0" sldId="272"/>
            <ac:spMk id="12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33:18.759" v="173" actId="2711"/>
          <ac:spMkLst>
            <pc:docMk/>
            <pc:sldMk cId="0" sldId="272"/>
            <ac:spMk id="13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35:11.362" v="266" actId="1076"/>
          <ac:spMkLst>
            <pc:docMk/>
            <pc:sldMk cId="0" sldId="272"/>
            <ac:spMk id="14" creationId="{00000000-0000-0000-0000-000000000000}"/>
          </ac:spMkLst>
        </pc:spChg>
        <pc:spChg chg="add mod">
          <ac:chgData name="TRAN TRI KHANG" userId="2b69f38f-e97b-4795-a559-774dc1ef1bed" providerId="ADAL" clId="{7B406D76-7FBE-4068-8218-B9C4B6D2BB78}" dt="2022-07-30T14:35:09.061" v="265" actId="1076"/>
          <ac:spMkLst>
            <pc:docMk/>
            <pc:sldMk cId="0" sldId="272"/>
            <ac:spMk id="17" creationId="{A1991696-C95E-166A-4C27-49722BC068AD}"/>
          </ac:spMkLst>
        </pc:spChg>
        <pc:grpChg chg="mod">
          <ac:chgData name="TRAN TRI KHANG" userId="2b69f38f-e97b-4795-a559-774dc1ef1bed" providerId="ADAL" clId="{7B406D76-7FBE-4068-8218-B9C4B6D2BB78}" dt="2022-07-30T14:35:06.651" v="264" actId="1076"/>
          <ac:grpSpMkLst>
            <pc:docMk/>
            <pc:sldMk cId="0" sldId="272"/>
            <ac:grpSpMk id="9" creationId="{00000000-0000-0000-0000-000000000000}"/>
          </ac:grpSpMkLst>
        </pc:grpChg>
        <pc:picChg chg="mod">
          <ac:chgData name="TRAN TRI KHANG" userId="2b69f38f-e97b-4795-a559-774dc1ef1bed" providerId="ADAL" clId="{7B406D76-7FBE-4068-8218-B9C4B6D2BB78}" dt="2022-07-30T14:35:01.597" v="262" actId="1076"/>
          <ac:picMkLst>
            <pc:docMk/>
            <pc:sldMk cId="0" sldId="272"/>
            <ac:picMk id="8" creationId="{00000000-0000-0000-0000-000000000000}"/>
          </ac:picMkLst>
        </pc:picChg>
      </pc:sldChg>
      <pc:sldChg chg="modSp mod modTransition modAnim">
        <pc:chgData name="TRAN TRI KHANG" userId="2b69f38f-e97b-4795-a559-774dc1ef1bed" providerId="ADAL" clId="{7B406D76-7FBE-4068-8218-B9C4B6D2BB78}" dt="2022-07-30T14:47:23.388" v="368"/>
        <pc:sldMkLst>
          <pc:docMk/>
          <pc:sldMk cId="0" sldId="273"/>
        </pc:sldMkLst>
        <pc:spChg chg="mod">
          <ac:chgData name="TRAN TRI KHANG" userId="2b69f38f-e97b-4795-a559-774dc1ef1bed" providerId="ADAL" clId="{7B406D76-7FBE-4068-8218-B9C4B6D2BB78}" dt="2022-07-30T14:35:24.078" v="267" actId="2711"/>
          <ac:spMkLst>
            <pc:docMk/>
            <pc:sldMk cId="0" sldId="273"/>
            <ac:spMk id="5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35:24.078" v="267" actId="2711"/>
          <ac:spMkLst>
            <pc:docMk/>
            <pc:sldMk cId="0" sldId="273"/>
            <ac:spMk id="6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35:24.078" v="267" actId="2711"/>
          <ac:spMkLst>
            <pc:docMk/>
            <pc:sldMk cId="0" sldId="273"/>
            <ac:spMk id="7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35:42.726" v="268" actId="2711"/>
          <ac:spMkLst>
            <pc:docMk/>
            <pc:sldMk cId="0" sldId="273"/>
            <ac:spMk id="11" creationId="{00000000-0000-0000-0000-000000000000}"/>
          </ac:spMkLst>
        </pc:spChg>
        <pc:graphicFrameChg chg="mod modGraphic">
          <ac:chgData name="TRAN TRI KHANG" userId="2b69f38f-e97b-4795-a559-774dc1ef1bed" providerId="ADAL" clId="{7B406D76-7FBE-4068-8218-B9C4B6D2BB78}" dt="2022-07-30T14:36:34.950" v="278" actId="2062"/>
          <ac:graphicFrameMkLst>
            <pc:docMk/>
            <pc:sldMk cId="0" sldId="273"/>
            <ac:graphicFrameMk id="9" creationId="{00000000-0000-0000-0000-000000000000}"/>
          </ac:graphicFrameMkLst>
        </pc:graphicFrameChg>
      </pc:sldChg>
      <pc:sldChg chg="modSp mod modTransition modAnim">
        <pc:chgData name="TRAN TRI KHANG" userId="2b69f38f-e97b-4795-a559-774dc1ef1bed" providerId="ADAL" clId="{7B406D76-7FBE-4068-8218-B9C4B6D2BB78}" dt="2022-07-30T14:47:23.388" v="368"/>
        <pc:sldMkLst>
          <pc:docMk/>
          <pc:sldMk cId="0" sldId="274"/>
        </pc:sldMkLst>
        <pc:spChg chg="mod">
          <ac:chgData name="TRAN TRI KHANG" userId="2b69f38f-e97b-4795-a559-774dc1ef1bed" providerId="ADAL" clId="{7B406D76-7FBE-4068-8218-B9C4B6D2BB78}" dt="2022-07-30T14:36:46.496" v="279" actId="2711"/>
          <ac:spMkLst>
            <pc:docMk/>
            <pc:sldMk cId="0" sldId="274"/>
            <ac:spMk id="6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36:46.496" v="279" actId="2711"/>
          <ac:spMkLst>
            <pc:docMk/>
            <pc:sldMk cId="0" sldId="274"/>
            <ac:spMk id="7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36:46.496" v="279" actId="2711"/>
          <ac:spMkLst>
            <pc:docMk/>
            <pc:sldMk cId="0" sldId="274"/>
            <ac:spMk id="8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36:53.502" v="280" actId="2711"/>
          <ac:spMkLst>
            <pc:docMk/>
            <pc:sldMk cId="0" sldId="274"/>
            <ac:spMk id="11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37:31.418" v="289" actId="1076"/>
          <ac:spMkLst>
            <pc:docMk/>
            <pc:sldMk cId="0" sldId="274"/>
            <ac:spMk id="12" creationId="{00000000-0000-0000-0000-000000000000}"/>
          </ac:spMkLst>
        </pc:spChg>
        <pc:graphicFrameChg chg="modGraphic">
          <ac:chgData name="TRAN TRI KHANG" userId="2b69f38f-e97b-4795-a559-774dc1ef1bed" providerId="ADAL" clId="{7B406D76-7FBE-4068-8218-B9C4B6D2BB78}" dt="2022-07-30T14:37:27.638" v="288" actId="14100"/>
          <ac:graphicFrameMkLst>
            <pc:docMk/>
            <pc:sldMk cId="0" sldId="274"/>
            <ac:graphicFrameMk id="9" creationId="{00000000-0000-0000-0000-000000000000}"/>
          </ac:graphicFrameMkLst>
        </pc:graphicFrameChg>
        <pc:picChg chg="mod">
          <ac:chgData name="TRAN TRI KHANG" userId="2b69f38f-e97b-4795-a559-774dc1ef1bed" providerId="ADAL" clId="{7B406D76-7FBE-4068-8218-B9C4B6D2BB78}" dt="2022-07-30T14:37:33.016" v="290" actId="1076"/>
          <ac:picMkLst>
            <pc:docMk/>
            <pc:sldMk cId="0" sldId="274"/>
            <ac:picMk id="10" creationId="{00000000-0000-0000-0000-000000000000}"/>
          </ac:picMkLst>
        </pc:picChg>
      </pc:sldChg>
      <pc:sldChg chg="modSp mod modTransition modAnim">
        <pc:chgData name="TRAN TRI KHANG" userId="2b69f38f-e97b-4795-a559-774dc1ef1bed" providerId="ADAL" clId="{7B406D76-7FBE-4068-8218-B9C4B6D2BB78}" dt="2022-07-30T14:47:23.388" v="368"/>
        <pc:sldMkLst>
          <pc:docMk/>
          <pc:sldMk cId="0" sldId="275"/>
        </pc:sldMkLst>
        <pc:spChg chg="mod">
          <ac:chgData name="TRAN TRI KHANG" userId="2b69f38f-e97b-4795-a559-774dc1ef1bed" providerId="ADAL" clId="{7B406D76-7FBE-4068-8218-B9C4B6D2BB78}" dt="2022-07-30T14:37:39.307" v="291" actId="2711"/>
          <ac:spMkLst>
            <pc:docMk/>
            <pc:sldMk cId="0" sldId="275"/>
            <ac:spMk id="7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37:39.307" v="291" actId="2711"/>
          <ac:spMkLst>
            <pc:docMk/>
            <pc:sldMk cId="0" sldId="275"/>
            <ac:spMk id="8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37:39.307" v="291" actId="2711"/>
          <ac:spMkLst>
            <pc:docMk/>
            <pc:sldMk cId="0" sldId="275"/>
            <ac:spMk id="9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37:47.688" v="292" actId="2711"/>
          <ac:spMkLst>
            <pc:docMk/>
            <pc:sldMk cId="0" sldId="275"/>
            <ac:spMk id="10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37:47.688" v="292" actId="2711"/>
          <ac:spMkLst>
            <pc:docMk/>
            <pc:sldMk cId="0" sldId="275"/>
            <ac:spMk id="12" creationId="{00000000-0000-0000-0000-000000000000}"/>
          </ac:spMkLst>
        </pc:spChg>
      </pc:sldChg>
      <pc:sldChg chg="modSp mod modTransition modAnim">
        <pc:chgData name="TRAN TRI KHANG" userId="2b69f38f-e97b-4795-a559-774dc1ef1bed" providerId="ADAL" clId="{7B406D76-7FBE-4068-8218-B9C4B6D2BB78}" dt="2022-07-30T14:47:23.388" v="368"/>
        <pc:sldMkLst>
          <pc:docMk/>
          <pc:sldMk cId="0" sldId="276"/>
        </pc:sldMkLst>
        <pc:spChg chg="mod">
          <ac:chgData name="TRAN TRI KHANG" userId="2b69f38f-e97b-4795-a559-774dc1ef1bed" providerId="ADAL" clId="{7B406D76-7FBE-4068-8218-B9C4B6D2BB78}" dt="2022-07-30T14:38:07.930" v="293" actId="2711"/>
          <ac:spMkLst>
            <pc:docMk/>
            <pc:sldMk cId="0" sldId="276"/>
            <ac:spMk id="16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38:07.930" v="293" actId="2711"/>
          <ac:spMkLst>
            <pc:docMk/>
            <pc:sldMk cId="0" sldId="276"/>
            <ac:spMk id="17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38:07.930" v="293" actId="2711"/>
          <ac:spMkLst>
            <pc:docMk/>
            <pc:sldMk cId="0" sldId="276"/>
            <ac:spMk id="18" creationId="{00000000-0000-0000-0000-000000000000}"/>
          </ac:spMkLst>
        </pc:spChg>
        <pc:graphicFrameChg chg="modGraphic">
          <ac:chgData name="TRAN TRI KHANG" userId="2b69f38f-e97b-4795-a559-774dc1ef1bed" providerId="ADAL" clId="{7B406D76-7FBE-4068-8218-B9C4B6D2BB78}" dt="2022-07-30T14:38:57.174" v="303" actId="255"/>
          <ac:graphicFrameMkLst>
            <pc:docMk/>
            <pc:sldMk cId="0" sldId="276"/>
            <ac:graphicFrameMk id="10" creationId="{00000000-0000-0000-0000-000000000000}"/>
          </ac:graphicFrameMkLst>
        </pc:graphicFrameChg>
      </pc:sldChg>
      <pc:sldChg chg="delSp modSp mod modTransition modAnim">
        <pc:chgData name="TRAN TRI KHANG" userId="2b69f38f-e97b-4795-a559-774dc1ef1bed" providerId="ADAL" clId="{7B406D76-7FBE-4068-8218-B9C4B6D2BB78}" dt="2022-07-30T14:47:23.388" v="368"/>
        <pc:sldMkLst>
          <pc:docMk/>
          <pc:sldMk cId="0" sldId="277"/>
        </pc:sldMkLst>
        <pc:spChg chg="mod">
          <ac:chgData name="TRAN TRI KHANG" userId="2b69f38f-e97b-4795-a559-774dc1ef1bed" providerId="ADAL" clId="{7B406D76-7FBE-4068-8218-B9C4B6D2BB78}" dt="2022-07-30T14:39:08.623" v="304" actId="2711"/>
          <ac:spMkLst>
            <pc:docMk/>
            <pc:sldMk cId="0" sldId="277"/>
            <ac:spMk id="7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39:08.623" v="304" actId="2711"/>
          <ac:spMkLst>
            <pc:docMk/>
            <pc:sldMk cId="0" sldId="277"/>
            <ac:spMk id="8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39:08.623" v="304" actId="2711"/>
          <ac:spMkLst>
            <pc:docMk/>
            <pc:sldMk cId="0" sldId="277"/>
            <ac:spMk id="9" creationId="{00000000-0000-0000-0000-000000000000}"/>
          </ac:spMkLst>
        </pc:spChg>
        <pc:spChg chg="del topLvl">
          <ac:chgData name="TRAN TRI KHANG" userId="2b69f38f-e97b-4795-a559-774dc1ef1bed" providerId="ADAL" clId="{7B406D76-7FBE-4068-8218-B9C4B6D2BB78}" dt="2022-07-30T14:39:11.289" v="305" actId="478"/>
          <ac:spMkLst>
            <pc:docMk/>
            <pc:sldMk cId="0" sldId="277"/>
            <ac:spMk id="13" creationId="{00000000-0000-0000-0000-000000000000}"/>
          </ac:spMkLst>
        </pc:spChg>
        <pc:spChg chg="mod topLvl">
          <ac:chgData name="TRAN TRI KHANG" userId="2b69f38f-e97b-4795-a559-774dc1ef1bed" providerId="ADAL" clId="{7B406D76-7FBE-4068-8218-B9C4B6D2BB78}" dt="2022-07-30T14:39:20.101" v="309" actId="1076"/>
          <ac:spMkLst>
            <pc:docMk/>
            <pc:sldMk cId="0" sldId="277"/>
            <ac:spMk id="14" creationId="{00000000-0000-0000-0000-000000000000}"/>
          </ac:spMkLst>
        </pc:spChg>
        <pc:spChg chg="del topLvl">
          <ac:chgData name="TRAN TRI KHANG" userId="2b69f38f-e97b-4795-a559-774dc1ef1bed" providerId="ADAL" clId="{7B406D76-7FBE-4068-8218-B9C4B6D2BB78}" dt="2022-07-30T14:39:33.277" v="310" actId="478"/>
          <ac:spMkLst>
            <pc:docMk/>
            <pc:sldMk cId="0" sldId="277"/>
            <ac:spMk id="16" creationId="{00000000-0000-0000-0000-000000000000}"/>
          </ac:spMkLst>
        </pc:spChg>
        <pc:spChg chg="mod topLvl">
          <ac:chgData name="TRAN TRI KHANG" userId="2b69f38f-e97b-4795-a559-774dc1ef1bed" providerId="ADAL" clId="{7B406D76-7FBE-4068-8218-B9C4B6D2BB78}" dt="2022-07-30T14:39:40.298" v="313" actId="20577"/>
          <ac:spMkLst>
            <pc:docMk/>
            <pc:sldMk cId="0" sldId="277"/>
            <ac:spMk id="17" creationId="{00000000-0000-0000-0000-000000000000}"/>
          </ac:spMkLst>
        </pc:spChg>
        <pc:grpChg chg="del">
          <ac:chgData name="TRAN TRI KHANG" userId="2b69f38f-e97b-4795-a559-774dc1ef1bed" providerId="ADAL" clId="{7B406D76-7FBE-4068-8218-B9C4B6D2BB78}" dt="2022-07-30T14:39:11.289" v="305" actId="478"/>
          <ac:grpSpMkLst>
            <pc:docMk/>
            <pc:sldMk cId="0" sldId="277"/>
            <ac:grpSpMk id="12" creationId="{00000000-0000-0000-0000-000000000000}"/>
          </ac:grpSpMkLst>
        </pc:grpChg>
        <pc:grpChg chg="del">
          <ac:chgData name="TRAN TRI KHANG" userId="2b69f38f-e97b-4795-a559-774dc1ef1bed" providerId="ADAL" clId="{7B406D76-7FBE-4068-8218-B9C4B6D2BB78}" dt="2022-07-30T14:39:33.277" v="310" actId="478"/>
          <ac:grpSpMkLst>
            <pc:docMk/>
            <pc:sldMk cId="0" sldId="277"/>
            <ac:grpSpMk id="15" creationId="{00000000-0000-0000-0000-000000000000}"/>
          </ac:grpSpMkLst>
        </pc:grpChg>
      </pc:sldChg>
      <pc:sldChg chg="modTransition">
        <pc:chgData name="TRAN TRI KHANG" userId="2b69f38f-e97b-4795-a559-774dc1ef1bed" providerId="ADAL" clId="{7B406D76-7FBE-4068-8218-B9C4B6D2BB78}" dt="2022-07-30T14:47:23.388" v="368"/>
        <pc:sldMkLst>
          <pc:docMk/>
          <pc:sldMk cId="0" sldId="278"/>
        </pc:sldMkLst>
      </pc:sldChg>
    </pc:docChg>
  </pc:docChgLst>
  <pc:docChgLst>
    <pc:chgData name="TRAN TRI KHANG" userId="2b69f38f-e97b-4795-a559-774dc1ef1bed" providerId="ADAL" clId="{94A3302F-D042-4D51-8BAD-F53FB41C3A26}"/>
    <pc:docChg chg="modSld">
      <pc:chgData name="TRAN TRI KHANG" userId="2b69f38f-e97b-4795-a559-774dc1ef1bed" providerId="ADAL" clId="{94A3302F-D042-4D51-8BAD-F53FB41C3A26}" dt="2022-07-30T17:16:46.906" v="0"/>
      <pc:docMkLst>
        <pc:docMk/>
      </pc:docMkLst>
      <pc:sldChg chg="modSp">
        <pc:chgData name="TRAN TRI KHANG" userId="2b69f38f-e97b-4795-a559-774dc1ef1bed" providerId="ADAL" clId="{94A3302F-D042-4D51-8BAD-F53FB41C3A26}" dt="2022-07-30T17:16:46.906" v="0"/>
        <pc:sldMkLst>
          <pc:docMk/>
          <pc:sldMk cId="0" sldId="267"/>
        </pc:sldMkLst>
        <pc:spChg chg="mod">
          <ac:chgData name="TRAN TRI KHANG" userId="2b69f38f-e97b-4795-a559-774dc1ef1bed" providerId="ADAL" clId="{94A3302F-D042-4D51-8BAD-F53FB41C3A26}" dt="2022-07-30T17:16:46.906" v="0"/>
          <ac:spMkLst>
            <pc:docMk/>
            <pc:sldMk cId="0" sldId="267"/>
            <ac:spMk id="28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5" Type="http://schemas.openxmlformats.org/officeDocument/2006/relationships/image" Target="../media/image4.svg"/><Relationship Id="rId10" Type="http://schemas.openxmlformats.org/officeDocument/2006/relationships/image" Target="../media/image9.svg"/><Relationship Id="rId4" Type="http://schemas.openxmlformats.org/officeDocument/2006/relationships/image" Target="../media/image2.png"/><Relationship Id="rId9" Type="http://schemas.openxmlformats.org/officeDocument/2006/relationships/image" Target="../media/image5.png"/><Relationship Id="rId14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59.png"/><Relationship Id="rId18" Type="http://schemas.openxmlformats.org/officeDocument/2006/relationships/image" Target="../media/image106.svg"/><Relationship Id="rId26" Type="http://schemas.openxmlformats.org/officeDocument/2006/relationships/image" Target="../media/image114.svg"/><Relationship Id="rId3" Type="http://schemas.openxmlformats.org/officeDocument/2006/relationships/image" Target="../media/image91.svg"/><Relationship Id="rId21" Type="http://schemas.openxmlformats.org/officeDocument/2006/relationships/image" Target="../media/image63.png"/><Relationship Id="rId7" Type="http://schemas.openxmlformats.org/officeDocument/2006/relationships/image" Target="../media/image95.svg"/><Relationship Id="rId12" Type="http://schemas.openxmlformats.org/officeDocument/2006/relationships/image" Target="../media/image100.svg"/><Relationship Id="rId17" Type="http://schemas.openxmlformats.org/officeDocument/2006/relationships/image" Target="../media/image61.png"/><Relationship Id="rId25" Type="http://schemas.openxmlformats.org/officeDocument/2006/relationships/image" Target="../media/image65.png"/><Relationship Id="rId2" Type="http://schemas.openxmlformats.org/officeDocument/2006/relationships/image" Target="../media/image53.png"/><Relationship Id="rId16" Type="http://schemas.openxmlformats.org/officeDocument/2006/relationships/image" Target="../media/image104.svg"/><Relationship Id="rId20" Type="http://schemas.openxmlformats.org/officeDocument/2006/relationships/image" Target="../media/image10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11" Type="http://schemas.openxmlformats.org/officeDocument/2006/relationships/image" Target="../media/image58.png"/><Relationship Id="rId24" Type="http://schemas.openxmlformats.org/officeDocument/2006/relationships/image" Target="../media/image112.svg"/><Relationship Id="rId5" Type="http://schemas.openxmlformats.org/officeDocument/2006/relationships/image" Target="../media/image93.svg"/><Relationship Id="rId15" Type="http://schemas.openxmlformats.org/officeDocument/2006/relationships/image" Target="../media/image60.png"/><Relationship Id="rId23" Type="http://schemas.openxmlformats.org/officeDocument/2006/relationships/image" Target="../media/image64.png"/><Relationship Id="rId10" Type="http://schemas.openxmlformats.org/officeDocument/2006/relationships/image" Target="../media/image57.png"/><Relationship Id="rId19" Type="http://schemas.openxmlformats.org/officeDocument/2006/relationships/image" Target="../media/image62.png"/><Relationship Id="rId4" Type="http://schemas.openxmlformats.org/officeDocument/2006/relationships/image" Target="../media/image54.png"/><Relationship Id="rId9" Type="http://schemas.openxmlformats.org/officeDocument/2006/relationships/image" Target="../media/image97.svg"/><Relationship Id="rId14" Type="http://schemas.openxmlformats.org/officeDocument/2006/relationships/image" Target="../media/image102.svg"/><Relationship Id="rId22" Type="http://schemas.openxmlformats.org/officeDocument/2006/relationships/image" Target="../media/image110.sv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svg"/><Relationship Id="rId3" Type="http://schemas.openxmlformats.org/officeDocument/2006/relationships/image" Target="../media/image67.png"/><Relationship Id="rId7" Type="http://schemas.openxmlformats.org/officeDocument/2006/relationships/image" Target="../media/image6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8.svg"/><Relationship Id="rId5" Type="http://schemas.openxmlformats.org/officeDocument/2006/relationships/image" Target="../media/image68.png"/><Relationship Id="rId10" Type="http://schemas.openxmlformats.org/officeDocument/2006/relationships/image" Target="../media/image71.png"/><Relationship Id="rId4" Type="http://schemas.openxmlformats.org/officeDocument/2006/relationships/image" Target="../media/image116.svg"/><Relationship Id="rId9" Type="http://schemas.openxmlformats.org/officeDocument/2006/relationships/image" Target="../media/image7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106.svg"/><Relationship Id="rId3" Type="http://schemas.openxmlformats.org/officeDocument/2006/relationships/image" Target="../media/image73.png"/><Relationship Id="rId7" Type="http://schemas.openxmlformats.org/officeDocument/2006/relationships/image" Target="../media/image75.png"/><Relationship Id="rId12" Type="http://schemas.openxmlformats.org/officeDocument/2006/relationships/image" Target="../media/image78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7.svg"/><Relationship Id="rId11" Type="http://schemas.openxmlformats.org/officeDocument/2006/relationships/image" Target="../media/image132.svg"/><Relationship Id="rId5" Type="http://schemas.openxmlformats.org/officeDocument/2006/relationships/image" Target="../media/image74.png"/><Relationship Id="rId10" Type="http://schemas.openxmlformats.org/officeDocument/2006/relationships/image" Target="../media/image77.png"/><Relationship Id="rId4" Type="http://schemas.openxmlformats.org/officeDocument/2006/relationships/image" Target="../media/image125.svg"/><Relationship Id="rId9" Type="http://schemas.openxmlformats.org/officeDocument/2006/relationships/image" Target="../media/image130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11.png"/><Relationship Id="rId18" Type="http://schemas.openxmlformats.org/officeDocument/2006/relationships/image" Target="../media/image144.svg"/><Relationship Id="rId3" Type="http://schemas.openxmlformats.org/officeDocument/2006/relationships/image" Target="../media/image32.svg"/><Relationship Id="rId7" Type="http://schemas.openxmlformats.org/officeDocument/2006/relationships/image" Target="../media/image82.png"/><Relationship Id="rId12" Type="http://schemas.openxmlformats.org/officeDocument/2006/relationships/image" Target="../media/image85.png"/><Relationship Id="rId17" Type="http://schemas.openxmlformats.org/officeDocument/2006/relationships/image" Target="../media/image87.png"/><Relationship Id="rId2" Type="http://schemas.openxmlformats.org/officeDocument/2006/relationships/image" Target="../media/image18.png"/><Relationship Id="rId16" Type="http://schemas.openxmlformats.org/officeDocument/2006/relationships/image" Target="../media/image142.svg"/><Relationship Id="rId20" Type="http://schemas.openxmlformats.org/officeDocument/2006/relationships/image" Target="../media/image14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11" Type="http://schemas.openxmlformats.org/officeDocument/2006/relationships/image" Target="../media/image76.svg"/><Relationship Id="rId5" Type="http://schemas.openxmlformats.org/officeDocument/2006/relationships/image" Target="../media/image80.png"/><Relationship Id="rId15" Type="http://schemas.openxmlformats.org/officeDocument/2006/relationships/image" Target="../media/image86.png"/><Relationship Id="rId10" Type="http://schemas.openxmlformats.org/officeDocument/2006/relationships/image" Target="../media/image45.png"/><Relationship Id="rId19" Type="http://schemas.openxmlformats.org/officeDocument/2006/relationships/image" Target="../media/image88.png"/><Relationship Id="rId4" Type="http://schemas.openxmlformats.org/officeDocument/2006/relationships/image" Target="../media/image79.png"/><Relationship Id="rId9" Type="http://schemas.openxmlformats.org/officeDocument/2006/relationships/image" Target="../media/image84.png"/><Relationship Id="rId14" Type="http://schemas.openxmlformats.org/officeDocument/2006/relationships/image" Target="../media/image19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sv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1.svg"/><Relationship Id="rId4" Type="http://schemas.openxmlformats.org/officeDocument/2006/relationships/image" Target="../media/image9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5.svg"/><Relationship Id="rId3" Type="http://schemas.openxmlformats.org/officeDocument/2006/relationships/image" Target="../media/image9.png"/><Relationship Id="rId7" Type="http://schemas.openxmlformats.org/officeDocument/2006/relationships/image" Target="../media/image19.svg"/><Relationship Id="rId12" Type="http://schemas.openxmlformats.org/officeDocument/2006/relationships/image" Target="../media/image14.png"/><Relationship Id="rId2" Type="http://schemas.openxmlformats.org/officeDocument/2006/relationships/image" Target="../media/image8.pn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23.svg"/><Relationship Id="rId5" Type="http://schemas.openxmlformats.org/officeDocument/2006/relationships/image" Target="../media/image17.svg"/><Relationship Id="rId15" Type="http://schemas.openxmlformats.org/officeDocument/2006/relationships/image" Target="../media/image27.svg"/><Relationship Id="rId10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openxmlformats.org/officeDocument/2006/relationships/image" Target="../media/image21.svg"/><Relationship Id="rId1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sv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7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sv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5.svg"/><Relationship Id="rId4" Type="http://schemas.openxmlformats.org/officeDocument/2006/relationships/image" Target="../media/image9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image" Target="../media/image83.svg"/><Relationship Id="rId3" Type="http://schemas.openxmlformats.org/officeDocument/2006/relationships/image" Target="../media/image157.svg"/><Relationship Id="rId7" Type="http://schemas.openxmlformats.org/officeDocument/2006/relationships/image" Target="../media/image161.svg"/><Relationship Id="rId12" Type="http://schemas.openxmlformats.org/officeDocument/2006/relationships/image" Target="../media/image48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png"/><Relationship Id="rId11" Type="http://schemas.openxmlformats.org/officeDocument/2006/relationships/image" Target="../media/image155.svg"/><Relationship Id="rId5" Type="http://schemas.openxmlformats.org/officeDocument/2006/relationships/image" Target="../media/image159.svg"/><Relationship Id="rId10" Type="http://schemas.openxmlformats.org/officeDocument/2006/relationships/image" Target="../media/image93.png"/><Relationship Id="rId4" Type="http://schemas.openxmlformats.org/officeDocument/2006/relationships/image" Target="../media/image95.png"/><Relationship Id="rId9" Type="http://schemas.openxmlformats.org/officeDocument/2006/relationships/image" Target="../media/image163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13" Type="http://schemas.openxmlformats.org/officeDocument/2006/relationships/image" Target="../media/image175.svg"/><Relationship Id="rId3" Type="http://schemas.openxmlformats.org/officeDocument/2006/relationships/image" Target="../media/image165.svg"/><Relationship Id="rId7" Type="http://schemas.openxmlformats.org/officeDocument/2006/relationships/image" Target="../media/image169.svg"/><Relationship Id="rId12" Type="http://schemas.openxmlformats.org/officeDocument/2006/relationships/image" Target="../media/image103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png"/><Relationship Id="rId11" Type="http://schemas.openxmlformats.org/officeDocument/2006/relationships/image" Target="../media/image173.svg"/><Relationship Id="rId5" Type="http://schemas.openxmlformats.org/officeDocument/2006/relationships/image" Target="../media/image167.svg"/><Relationship Id="rId10" Type="http://schemas.openxmlformats.org/officeDocument/2006/relationships/image" Target="../media/image102.png"/><Relationship Id="rId4" Type="http://schemas.openxmlformats.org/officeDocument/2006/relationships/image" Target="../media/image99.png"/><Relationship Id="rId9" Type="http://schemas.openxmlformats.org/officeDocument/2006/relationships/image" Target="../media/image171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1.svg"/><Relationship Id="rId13" Type="http://schemas.openxmlformats.org/officeDocument/2006/relationships/image" Target="../media/image15.png"/><Relationship Id="rId3" Type="http://schemas.openxmlformats.org/officeDocument/2006/relationships/image" Target="../media/image104.png"/><Relationship Id="rId7" Type="http://schemas.openxmlformats.org/officeDocument/2006/relationships/image" Target="../media/image106.png"/><Relationship Id="rId12" Type="http://schemas.openxmlformats.org/officeDocument/2006/relationships/image" Target="../media/image185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9.svg"/><Relationship Id="rId11" Type="http://schemas.openxmlformats.org/officeDocument/2006/relationships/image" Target="../media/image108.png"/><Relationship Id="rId5" Type="http://schemas.openxmlformats.org/officeDocument/2006/relationships/image" Target="../media/image105.png"/><Relationship Id="rId15" Type="http://schemas.openxmlformats.org/officeDocument/2006/relationships/image" Target="../media/image109.png"/><Relationship Id="rId10" Type="http://schemas.openxmlformats.org/officeDocument/2006/relationships/image" Target="../media/image183.svg"/><Relationship Id="rId4" Type="http://schemas.openxmlformats.org/officeDocument/2006/relationships/image" Target="../media/image177.svg"/><Relationship Id="rId9" Type="http://schemas.openxmlformats.org/officeDocument/2006/relationships/image" Target="../media/image107.png"/><Relationship Id="rId14" Type="http://schemas.openxmlformats.org/officeDocument/2006/relationships/image" Target="../media/image27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13" Type="http://schemas.openxmlformats.org/officeDocument/2006/relationships/image" Target="../media/image114.png"/><Relationship Id="rId3" Type="http://schemas.openxmlformats.org/officeDocument/2006/relationships/image" Target="../media/image188.svg"/><Relationship Id="rId7" Type="http://schemas.openxmlformats.org/officeDocument/2006/relationships/image" Target="../media/image60.svg"/><Relationship Id="rId12" Type="http://schemas.openxmlformats.org/officeDocument/2006/relationships/image" Target="../media/image193.svg"/><Relationship Id="rId2" Type="http://schemas.openxmlformats.org/officeDocument/2006/relationships/image" Target="../media/image110.png"/><Relationship Id="rId16" Type="http://schemas.openxmlformats.org/officeDocument/2006/relationships/image" Target="../media/image10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113.png"/><Relationship Id="rId5" Type="http://schemas.openxmlformats.org/officeDocument/2006/relationships/image" Target="../media/image58.svg"/><Relationship Id="rId15" Type="http://schemas.openxmlformats.org/officeDocument/2006/relationships/image" Target="../media/image62.png"/><Relationship Id="rId10" Type="http://schemas.openxmlformats.org/officeDocument/2006/relationships/image" Target="../media/image112.png"/><Relationship Id="rId4" Type="http://schemas.openxmlformats.org/officeDocument/2006/relationships/image" Target="../media/image34.png"/><Relationship Id="rId9" Type="http://schemas.openxmlformats.org/officeDocument/2006/relationships/image" Target="../media/image190.svg"/><Relationship Id="rId14" Type="http://schemas.openxmlformats.org/officeDocument/2006/relationships/image" Target="../media/image195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13" Type="http://schemas.openxmlformats.org/officeDocument/2006/relationships/image" Target="../media/image120.png"/><Relationship Id="rId3" Type="http://schemas.openxmlformats.org/officeDocument/2006/relationships/image" Target="../media/image197.svg"/><Relationship Id="rId7" Type="http://schemas.openxmlformats.org/officeDocument/2006/relationships/image" Target="../media/image201.svg"/><Relationship Id="rId12" Type="http://schemas.openxmlformats.org/officeDocument/2006/relationships/image" Target="../media/image205.sv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7.png"/><Relationship Id="rId11" Type="http://schemas.openxmlformats.org/officeDocument/2006/relationships/image" Target="../media/image119.png"/><Relationship Id="rId5" Type="http://schemas.openxmlformats.org/officeDocument/2006/relationships/image" Target="../media/image199.svg"/><Relationship Id="rId10" Type="http://schemas.openxmlformats.org/officeDocument/2006/relationships/image" Target="../media/image16.png"/><Relationship Id="rId4" Type="http://schemas.openxmlformats.org/officeDocument/2006/relationships/image" Target="../media/image116.png"/><Relationship Id="rId9" Type="http://schemas.openxmlformats.org/officeDocument/2006/relationships/image" Target="../media/image203.svg"/><Relationship Id="rId14" Type="http://schemas.openxmlformats.org/officeDocument/2006/relationships/image" Target="../media/image207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40.svg"/><Relationship Id="rId3" Type="http://schemas.openxmlformats.org/officeDocument/2006/relationships/image" Target="../media/image30.svg"/><Relationship Id="rId7" Type="http://schemas.openxmlformats.org/officeDocument/2006/relationships/image" Target="../media/image34.svg"/><Relationship Id="rId12" Type="http://schemas.openxmlformats.org/officeDocument/2006/relationships/image" Target="../media/image22.png"/><Relationship Id="rId17" Type="http://schemas.openxmlformats.org/officeDocument/2006/relationships/image" Target="../media/image44.svg"/><Relationship Id="rId2" Type="http://schemas.openxmlformats.org/officeDocument/2006/relationships/image" Target="../media/image17.png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38.svg"/><Relationship Id="rId5" Type="http://schemas.openxmlformats.org/officeDocument/2006/relationships/image" Target="../media/image32.svg"/><Relationship Id="rId15" Type="http://schemas.openxmlformats.org/officeDocument/2006/relationships/image" Target="../media/image24.png"/><Relationship Id="rId10" Type="http://schemas.openxmlformats.org/officeDocument/2006/relationships/image" Target="../media/image21.png"/><Relationship Id="rId4" Type="http://schemas.openxmlformats.org/officeDocument/2006/relationships/image" Target="../media/image18.png"/><Relationship Id="rId9" Type="http://schemas.openxmlformats.org/officeDocument/2006/relationships/image" Target="../media/image36.svg"/><Relationship Id="rId1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1.png"/><Relationship Id="rId3" Type="http://schemas.openxmlformats.org/officeDocument/2006/relationships/image" Target="../media/image32.svg"/><Relationship Id="rId7" Type="http://schemas.openxmlformats.org/officeDocument/2006/relationships/image" Target="../media/image48.svg"/><Relationship Id="rId12" Type="http://schemas.openxmlformats.org/officeDocument/2006/relationships/image" Target="../media/image3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52.svg"/><Relationship Id="rId5" Type="http://schemas.openxmlformats.org/officeDocument/2006/relationships/image" Target="../media/image46.svg"/><Relationship Id="rId10" Type="http://schemas.openxmlformats.org/officeDocument/2006/relationships/image" Target="../media/image29.png"/><Relationship Id="rId4" Type="http://schemas.openxmlformats.org/officeDocument/2006/relationships/image" Target="../media/image26.png"/><Relationship Id="rId9" Type="http://schemas.openxmlformats.org/officeDocument/2006/relationships/image" Target="../media/image50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7" Type="http://schemas.openxmlformats.org/officeDocument/2006/relationships/image" Target="../media/image60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58.svg"/><Relationship Id="rId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svg"/><Relationship Id="rId3" Type="http://schemas.openxmlformats.org/officeDocument/2006/relationships/image" Target="../media/image37.png"/><Relationship Id="rId7" Type="http://schemas.openxmlformats.org/officeDocument/2006/relationships/image" Target="../media/image39.png"/><Relationship Id="rId12" Type="http://schemas.openxmlformats.org/officeDocument/2006/relationships/image" Target="../media/image71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svg"/><Relationship Id="rId11" Type="http://schemas.openxmlformats.org/officeDocument/2006/relationships/image" Target="../media/image41.png"/><Relationship Id="rId5" Type="http://schemas.openxmlformats.org/officeDocument/2006/relationships/image" Target="../media/image38.png"/><Relationship Id="rId10" Type="http://schemas.openxmlformats.org/officeDocument/2006/relationships/image" Target="../media/image69.svg"/><Relationship Id="rId4" Type="http://schemas.openxmlformats.org/officeDocument/2006/relationships/image" Target="../media/image63.svg"/><Relationship Id="rId9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svg"/><Relationship Id="rId13" Type="http://schemas.openxmlformats.org/officeDocument/2006/relationships/image" Target="../media/image79.svg"/><Relationship Id="rId18" Type="http://schemas.openxmlformats.org/officeDocument/2006/relationships/image" Target="../media/image83.svg"/><Relationship Id="rId3" Type="http://schemas.openxmlformats.org/officeDocument/2006/relationships/image" Target="../media/image73.svg"/><Relationship Id="rId7" Type="http://schemas.openxmlformats.org/officeDocument/2006/relationships/image" Target="../media/image44.png"/><Relationship Id="rId12" Type="http://schemas.openxmlformats.org/officeDocument/2006/relationships/image" Target="../media/image46.png"/><Relationship Id="rId17" Type="http://schemas.openxmlformats.org/officeDocument/2006/relationships/image" Target="../media/image48.png"/><Relationship Id="rId2" Type="http://schemas.openxmlformats.org/officeDocument/2006/relationships/image" Target="../media/image42.pn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svg"/><Relationship Id="rId11" Type="http://schemas.openxmlformats.org/officeDocument/2006/relationships/image" Target="../media/image19.svg"/><Relationship Id="rId5" Type="http://schemas.openxmlformats.org/officeDocument/2006/relationships/image" Target="../media/image18.png"/><Relationship Id="rId15" Type="http://schemas.openxmlformats.org/officeDocument/2006/relationships/image" Target="../media/image81.svg"/><Relationship Id="rId10" Type="http://schemas.openxmlformats.org/officeDocument/2006/relationships/image" Target="../media/image11.png"/><Relationship Id="rId4" Type="http://schemas.openxmlformats.org/officeDocument/2006/relationships/image" Target="../media/image43.png"/><Relationship Id="rId9" Type="http://schemas.openxmlformats.org/officeDocument/2006/relationships/image" Target="../media/image45.png"/><Relationship Id="rId14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svg"/><Relationship Id="rId3" Type="http://schemas.openxmlformats.org/officeDocument/2006/relationships/image" Target="../media/image50.png"/><Relationship Id="rId7" Type="http://schemas.openxmlformats.org/officeDocument/2006/relationships/image" Target="../media/image48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svg"/><Relationship Id="rId5" Type="http://schemas.openxmlformats.org/officeDocument/2006/relationships/image" Target="../media/image51.png"/><Relationship Id="rId4" Type="http://schemas.openxmlformats.org/officeDocument/2006/relationships/image" Target="../media/image86.svg"/><Relationship Id="rId9" Type="http://schemas.openxmlformats.org/officeDocument/2006/relationships/image" Target="../media/image5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BAE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877521" y="1340963"/>
            <a:ext cx="14605775" cy="894603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807668">
            <a:off x="-1382810" y="7008787"/>
            <a:ext cx="7537691" cy="28549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alphaModFix amt="1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062809" y="8436237"/>
            <a:ext cx="8513056" cy="295635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2003653" y="1726638"/>
            <a:ext cx="5639332" cy="753166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1295517" y="3548975"/>
            <a:ext cx="708136" cy="70556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6764354" y="1541456"/>
            <a:ext cx="708136" cy="705561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454097" y="3210636"/>
            <a:ext cx="7952374" cy="5895466"/>
          </a:xfrm>
          <a:prstGeom prst="rect">
            <a:avLst/>
          </a:prstGeom>
        </p:spPr>
        <p:txBody>
          <a:bodyPr lIns="228600" tIns="228600" rIns="228600" bIns="228600" rtlCol="0" anchor="t"/>
          <a:lstStyle/>
          <a:p>
            <a:pPr>
              <a:lnSpc>
                <a:spcPts val="4620"/>
              </a:lnSpc>
            </a:pPr>
            <a:r>
              <a:rPr lang="en-US" sz="3300" spc="6" dirty="0" err="1">
                <a:solidFill>
                  <a:srgbClr val="010E3D">
                    <a:alpha val="77647"/>
                  </a:srgbClr>
                </a:solidFill>
                <a:latin typeface="Roboto Condensed Bold"/>
              </a:rPr>
              <a:t>Luật</a:t>
            </a: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 Bold"/>
              </a:rPr>
              <a:t> </a:t>
            </a:r>
            <a:r>
              <a:rPr lang="en-US" sz="3300" spc="6" dirty="0" err="1">
                <a:solidFill>
                  <a:srgbClr val="010E3D">
                    <a:alpha val="77647"/>
                  </a:srgbClr>
                </a:solidFill>
                <a:latin typeface="Roboto Condensed Bold"/>
              </a:rPr>
              <a:t>chơi</a:t>
            </a: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 Bold"/>
              </a:rPr>
              <a:t> </a:t>
            </a: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 Italics"/>
              </a:rPr>
              <a:t>(</a:t>
            </a:r>
            <a:r>
              <a:rPr lang="en-US" sz="3300" spc="6" dirty="0" err="1">
                <a:solidFill>
                  <a:srgbClr val="010E3D">
                    <a:alpha val="77647"/>
                  </a:srgbClr>
                </a:solidFill>
                <a:latin typeface="Roboto Condensed Italics"/>
              </a:rPr>
              <a:t>Cả</a:t>
            </a: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 Italics"/>
              </a:rPr>
              <a:t> </a:t>
            </a:r>
            <a:r>
              <a:rPr lang="en-US" sz="3300" spc="6" dirty="0" err="1">
                <a:solidFill>
                  <a:srgbClr val="010E3D">
                    <a:alpha val="77647"/>
                  </a:srgbClr>
                </a:solidFill>
                <a:latin typeface="Roboto Condensed Italics"/>
              </a:rPr>
              <a:t>lớp</a:t>
            </a: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 Italics"/>
              </a:rPr>
              <a:t> </a:t>
            </a:r>
            <a:r>
              <a:rPr lang="en-US" sz="3300" spc="6" dirty="0" err="1">
                <a:solidFill>
                  <a:srgbClr val="010E3D">
                    <a:alpha val="77647"/>
                  </a:srgbClr>
                </a:solidFill>
                <a:latin typeface="Roboto Condensed Italics"/>
              </a:rPr>
              <a:t>chơi</a:t>
            </a: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 Italics"/>
              </a:rPr>
              <a:t> </a:t>
            </a:r>
            <a:r>
              <a:rPr lang="en-US" sz="3300" spc="6" dirty="0" err="1">
                <a:solidFill>
                  <a:srgbClr val="010E3D">
                    <a:alpha val="77647"/>
                  </a:srgbClr>
                </a:solidFill>
                <a:latin typeface="Roboto Condensed Italics"/>
              </a:rPr>
              <a:t>với</a:t>
            </a: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 Italics"/>
              </a:rPr>
              <a:t> GV):</a:t>
            </a:r>
          </a:p>
          <a:p>
            <a:pPr marL="712470" lvl="1" indent="-356235" algn="just">
              <a:lnSpc>
                <a:spcPts val="4620"/>
              </a:lnSpc>
              <a:buFont typeface="Arial"/>
              <a:buChar char="•"/>
            </a:pP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GV </a:t>
            </a:r>
            <a:r>
              <a:rPr lang="en-US" sz="3300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đứng</a:t>
            </a: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300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trên</a:t>
            </a: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300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bục</a:t>
            </a: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300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giảng</a:t>
            </a: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quay </a:t>
            </a:r>
            <a:r>
              <a:rPr lang="en-US" sz="3300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mặt</a:t>
            </a: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300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về</a:t>
            </a: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300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phía</a:t>
            </a: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HS, GV </a:t>
            </a:r>
            <a:r>
              <a:rPr lang="en-US" sz="3300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hô</a:t>
            </a: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“</a:t>
            </a:r>
            <a:r>
              <a:rPr lang="en-US" sz="3300" i="1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Oẳn</a:t>
            </a:r>
            <a:r>
              <a:rPr lang="en-US" sz="3300" i="1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300" i="1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tù</a:t>
            </a:r>
            <a:r>
              <a:rPr lang="en-US" sz="3300" i="1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300" i="1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tì</a:t>
            </a:r>
            <a:r>
              <a:rPr lang="en-US" sz="3300" i="1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300" i="1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ra</a:t>
            </a:r>
            <a:r>
              <a:rPr lang="en-US" sz="3300" i="1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300" i="1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cái</a:t>
            </a:r>
            <a:r>
              <a:rPr lang="en-US" sz="3300" i="1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300" i="1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gì</a:t>
            </a:r>
            <a:r>
              <a:rPr lang="en-US" sz="3300" i="1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300" i="1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là</a:t>
            </a:r>
            <a:r>
              <a:rPr lang="en-US" sz="3300" i="1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300" i="1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ra</a:t>
            </a:r>
            <a:r>
              <a:rPr lang="en-US" sz="3300" i="1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300" i="1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cái</a:t>
            </a:r>
            <a:r>
              <a:rPr lang="en-US" sz="3300" i="1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300" i="1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này</a:t>
            </a: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”, </a:t>
            </a:r>
            <a:r>
              <a:rPr lang="en-US" sz="3300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sau</a:t>
            </a: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300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đó</a:t>
            </a: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300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cả</a:t>
            </a: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GV </a:t>
            </a:r>
            <a:r>
              <a:rPr lang="en-US" sz="3300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và</a:t>
            </a: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HS </a:t>
            </a:r>
            <a:r>
              <a:rPr lang="en-US" sz="3300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đều</a:t>
            </a: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300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phải</a:t>
            </a: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300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ra</a:t>
            </a: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300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phương</a:t>
            </a: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300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án</a:t>
            </a: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300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của</a:t>
            </a: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300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mình</a:t>
            </a: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.</a:t>
            </a:r>
          </a:p>
          <a:p>
            <a:pPr marL="712470" lvl="1" indent="-356235" algn="just">
              <a:lnSpc>
                <a:spcPts val="4983"/>
              </a:lnSpc>
              <a:buFont typeface="Arial"/>
              <a:buChar char="•"/>
            </a:pP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HS </a:t>
            </a:r>
            <a:r>
              <a:rPr lang="en-US" sz="3300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nào</a:t>
            </a: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300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thua</a:t>
            </a: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300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thì</a:t>
            </a: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300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đứng</a:t>
            </a: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sang </a:t>
            </a:r>
            <a:r>
              <a:rPr lang="en-US" sz="3300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một</a:t>
            </a: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300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bên</a:t>
            </a: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, HS </a:t>
            </a:r>
            <a:r>
              <a:rPr lang="en-US" sz="3300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nào</a:t>
            </a: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300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hòa</a:t>
            </a: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300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và</a:t>
            </a: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300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thắng</a:t>
            </a: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300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sẽ</a:t>
            </a: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300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chơi</a:t>
            </a: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300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tiếp</a:t>
            </a: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. </a:t>
            </a:r>
            <a:r>
              <a:rPr lang="en-US" sz="3300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Cứ</a:t>
            </a: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300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như</a:t>
            </a: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300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vậy</a:t>
            </a: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300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cho</a:t>
            </a: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300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đến</a:t>
            </a: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300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khi</a:t>
            </a: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300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tìm</a:t>
            </a: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300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được</a:t>
            </a: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300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một</a:t>
            </a: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300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người</a:t>
            </a: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300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chiến</a:t>
            </a: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300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thắng</a:t>
            </a: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300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giáo</a:t>
            </a: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300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viên</a:t>
            </a: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.</a:t>
            </a:r>
          </a:p>
        </p:txBody>
      </p:sp>
      <p:grpSp>
        <p:nvGrpSpPr>
          <p:cNvPr id="11" name="Group 11"/>
          <p:cNvGrpSpPr/>
          <p:nvPr/>
        </p:nvGrpSpPr>
        <p:grpSpPr>
          <a:xfrm rot="-252362">
            <a:off x="10848877" y="6132144"/>
            <a:ext cx="6794108" cy="2643417"/>
            <a:chOff x="0" y="0"/>
            <a:chExt cx="9058810" cy="3524556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9058810" cy="3524556"/>
              <a:chOff x="0" y="0"/>
              <a:chExt cx="4121072" cy="1609852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4121072" cy="1609852"/>
              </a:xfrm>
              <a:custGeom>
                <a:avLst/>
                <a:gdLst/>
                <a:ahLst/>
                <a:cxnLst/>
                <a:rect l="l" t="t" r="r" b="b"/>
                <a:pathLst>
                  <a:path w="4121072" h="1609852">
                    <a:moveTo>
                      <a:pt x="3996612" y="1609852"/>
                    </a:moveTo>
                    <a:lnTo>
                      <a:pt x="124460" y="1609852"/>
                    </a:lnTo>
                    <a:cubicBezTo>
                      <a:pt x="55880" y="1609852"/>
                      <a:pt x="0" y="1553972"/>
                      <a:pt x="0" y="1485392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996613" y="0"/>
                    </a:lnTo>
                    <a:cubicBezTo>
                      <a:pt x="4065193" y="0"/>
                      <a:pt x="4121072" y="55880"/>
                      <a:pt x="4121072" y="124460"/>
                    </a:cubicBezTo>
                    <a:lnTo>
                      <a:pt x="4121072" y="1485392"/>
                    </a:lnTo>
                    <a:cubicBezTo>
                      <a:pt x="4121072" y="1553972"/>
                      <a:pt x="4065193" y="1609852"/>
                      <a:pt x="3996613" y="1609852"/>
                    </a:cubicBezTo>
                    <a:close/>
                  </a:path>
                </a:pathLst>
              </a:custGeom>
              <a:solidFill>
                <a:srgbClr val="454B85"/>
              </a:solidFill>
            </p:spPr>
          </p:sp>
        </p:grpSp>
        <p:sp>
          <p:nvSpPr>
            <p:cNvPr id="14" name="TextBox 14"/>
            <p:cNvSpPr txBox="1"/>
            <p:nvPr/>
          </p:nvSpPr>
          <p:spPr>
            <a:xfrm>
              <a:off x="393842" y="334437"/>
              <a:ext cx="8271126" cy="27874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690881" lvl="1" indent="-345440" algn="just">
                <a:lnSpc>
                  <a:spcPts val="4160"/>
                </a:lnSpc>
                <a:buFont typeface="Arial"/>
                <a:buChar char="•"/>
              </a:pPr>
              <a:r>
                <a:rPr lang="en-US" sz="3200">
                  <a:solidFill>
                    <a:srgbClr val="F2FAFF"/>
                  </a:solidFill>
                  <a:latin typeface="Roboto Condensed"/>
                </a:rPr>
                <a:t>Em đã từng chơi trò chơi này chưa? Trò chơi này có khiến em nhớ lại tuổi ấu thơ trong trẻo và vui tươi của mình?</a:t>
              </a:r>
            </a:p>
          </p:txBody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747227" y="5828802"/>
            <a:ext cx="1548290" cy="319235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562353" y="769549"/>
            <a:ext cx="8379120" cy="2309920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1687493" y="781050"/>
            <a:ext cx="5909217" cy="2137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21"/>
              </a:lnSpc>
              <a:spcBef>
                <a:spcPct val="0"/>
              </a:spcBef>
            </a:pPr>
            <a:r>
              <a:rPr lang="en-US" sz="12444" spc="622" dirty="0" err="1">
                <a:solidFill>
                  <a:srgbClr val="454B85"/>
                </a:solidFill>
                <a:latin typeface="SVN-HC Quotes Script" pitchFamily="50" charset="0"/>
              </a:rPr>
              <a:t>Oẳn</a:t>
            </a:r>
            <a:r>
              <a:rPr lang="en-US" sz="12444" spc="622" dirty="0">
                <a:solidFill>
                  <a:srgbClr val="454B85"/>
                </a:solidFill>
                <a:latin typeface="SVN-HC Quotes Script" pitchFamily="50" charset="0"/>
              </a:rPr>
              <a:t> </a:t>
            </a:r>
            <a:r>
              <a:rPr lang="en-US" sz="12444" spc="622" dirty="0" err="1">
                <a:solidFill>
                  <a:srgbClr val="454B85"/>
                </a:solidFill>
                <a:latin typeface="SVN-HC Quotes Script" pitchFamily="50" charset="0"/>
              </a:rPr>
              <a:t>tù</a:t>
            </a:r>
            <a:r>
              <a:rPr lang="en-US" sz="12444" spc="622" dirty="0">
                <a:solidFill>
                  <a:srgbClr val="454B85"/>
                </a:solidFill>
                <a:latin typeface="SVN-HC Quotes Script" pitchFamily="50" charset="0"/>
              </a:rPr>
              <a:t> </a:t>
            </a:r>
            <a:r>
              <a:rPr lang="en-US" sz="12444" spc="622" dirty="0" err="1">
                <a:solidFill>
                  <a:srgbClr val="454B85"/>
                </a:solidFill>
                <a:latin typeface="SVN-HC Quotes Script" pitchFamily="50" charset="0"/>
              </a:rPr>
              <a:t>tì</a:t>
            </a:r>
            <a:endParaRPr lang="en-US" sz="12444" spc="622" dirty="0">
              <a:solidFill>
                <a:srgbClr val="454B85"/>
              </a:solidFill>
              <a:latin typeface="SVN-HC Quotes Script" pitchFamily="50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788033">
            <a:off x="15875955" y="5257520"/>
            <a:ext cx="2876008" cy="211778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310950">
            <a:off x="1087605" y="-531941"/>
            <a:ext cx="2868075" cy="143403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378629" y="-1062764"/>
            <a:ext cx="2697929" cy="283179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491579">
            <a:off x="-4124026" y="2363141"/>
            <a:ext cx="16277221" cy="996979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9144000" y="3883281"/>
            <a:ext cx="9599579" cy="640371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656969" y="-336261"/>
            <a:ext cx="2124738" cy="125552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1634268">
            <a:off x="-469889" y="6204955"/>
            <a:ext cx="1766795" cy="176037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5370034" y="291503"/>
            <a:ext cx="605853" cy="60365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17259300" y="7811587"/>
            <a:ext cx="480269" cy="47764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15975887" y="3904855"/>
            <a:ext cx="2053118" cy="120947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rot="653835">
            <a:off x="11454976" y="3504666"/>
            <a:ext cx="902411" cy="52175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 rot="2133469">
            <a:off x="16559299" y="2980923"/>
            <a:ext cx="886295" cy="88629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 rot="-5479400">
            <a:off x="9485736" y="8715674"/>
            <a:ext cx="761155" cy="3078202"/>
          </a:xfrm>
          <a:prstGeom prst="rect">
            <a:avLst/>
          </a:prstGeom>
        </p:spPr>
      </p:pic>
      <p:grpSp>
        <p:nvGrpSpPr>
          <p:cNvPr id="15" name="Group 15"/>
          <p:cNvGrpSpPr/>
          <p:nvPr/>
        </p:nvGrpSpPr>
        <p:grpSpPr>
          <a:xfrm>
            <a:off x="511312" y="370110"/>
            <a:ext cx="17170844" cy="649065"/>
            <a:chOff x="0" y="0"/>
            <a:chExt cx="22894459" cy="865420"/>
          </a:xfrm>
        </p:grpSpPr>
        <p:grpSp>
          <p:nvGrpSpPr>
            <p:cNvPr id="16" name="Group 16"/>
            <p:cNvGrpSpPr/>
            <p:nvPr/>
          </p:nvGrpSpPr>
          <p:grpSpPr>
            <a:xfrm>
              <a:off x="0" y="0"/>
              <a:ext cx="22894459" cy="865420"/>
              <a:chOff x="0" y="0"/>
              <a:chExt cx="4522362" cy="170947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4522362" cy="170947"/>
              </a:xfrm>
              <a:custGeom>
                <a:avLst/>
                <a:gdLst/>
                <a:ahLst/>
                <a:cxnLst/>
                <a:rect l="l" t="t" r="r" b="b"/>
                <a:pathLst>
                  <a:path w="4522362" h="170947">
                    <a:moveTo>
                      <a:pt x="22995" y="0"/>
                    </a:moveTo>
                    <a:lnTo>
                      <a:pt x="4499368" y="0"/>
                    </a:lnTo>
                    <a:cubicBezTo>
                      <a:pt x="4505466" y="0"/>
                      <a:pt x="4511315" y="2423"/>
                      <a:pt x="4515627" y="6735"/>
                    </a:cubicBezTo>
                    <a:cubicBezTo>
                      <a:pt x="4519940" y="11047"/>
                      <a:pt x="4522362" y="16896"/>
                      <a:pt x="4522362" y="22995"/>
                    </a:cubicBezTo>
                    <a:lnTo>
                      <a:pt x="4522362" y="147953"/>
                    </a:lnTo>
                    <a:cubicBezTo>
                      <a:pt x="4522362" y="154051"/>
                      <a:pt x="4519940" y="159900"/>
                      <a:pt x="4515627" y="164212"/>
                    </a:cubicBezTo>
                    <a:cubicBezTo>
                      <a:pt x="4511315" y="168525"/>
                      <a:pt x="4505466" y="170947"/>
                      <a:pt x="4499368" y="170947"/>
                    </a:cubicBezTo>
                    <a:lnTo>
                      <a:pt x="22995" y="170947"/>
                    </a:lnTo>
                    <a:cubicBezTo>
                      <a:pt x="16896" y="170947"/>
                      <a:pt x="11047" y="168525"/>
                      <a:pt x="6735" y="164212"/>
                    </a:cubicBezTo>
                    <a:cubicBezTo>
                      <a:pt x="2423" y="159900"/>
                      <a:pt x="0" y="154051"/>
                      <a:pt x="0" y="147953"/>
                    </a:cubicBezTo>
                    <a:lnTo>
                      <a:pt x="0" y="22995"/>
                    </a:lnTo>
                    <a:cubicBezTo>
                      <a:pt x="0" y="16896"/>
                      <a:pt x="2423" y="11047"/>
                      <a:pt x="6735" y="6735"/>
                    </a:cubicBezTo>
                    <a:cubicBezTo>
                      <a:pt x="11047" y="2423"/>
                      <a:pt x="16896" y="0"/>
                      <a:pt x="22995" y="0"/>
                    </a:cubicBezTo>
                    <a:close/>
                  </a:path>
                </a:pathLst>
              </a:custGeom>
              <a:solidFill>
                <a:srgbClr val="FFFBF0"/>
              </a:solidFill>
            </p:spPr>
          </p:sp>
          <p:sp>
            <p:nvSpPr>
              <p:cNvPr id="18" name="TextBox 18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>
                  <a:latin typeface="SVN-HC Green Grove" panose="02000000000000000000" pitchFamily="50" charset="0"/>
                </a:endParaRPr>
              </a:p>
            </p:txBody>
          </p:sp>
        </p:grpSp>
        <p:sp>
          <p:nvSpPr>
            <p:cNvPr id="19" name="TextBox 19"/>
            <p:cNvSpPr txBox="1"/>
            <p:nvPr/>
          </p:nvSpPr>
          <p:spPr>
            <a:xfrm>
              <a:off x="981799" y="121939"/>
              <a:ext cx="1250401" cy="6235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35"/>
                </a:lnSpc>
              </a:pPr>
              <a:r>
                <a:rPr lang="en-US" sz="2799" spc="61">
                  <a:solidFill>
                    <a:srgbClr val="446889"/>
                  </a:solidFill>
                  <a:latin typeface="SVN-HC Green Grove" panose="02000000000000000000" pitchFamily="50" charset="0"/>
                </a:rPr>
                <a:t>lớp 7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16463915" y="112415"/>
              <a:ext cx="5702833" cy="6364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  <a:spcBef>
                  <a:spcPct val="0"/>
                </a:spcBef>
              </a:pPr>
              <a:r>
                <a:rPr lang="en-US" sz="2799" spc="139">
                  <a:solidFill>
                    <a:srgbClr val="446889"/>
                  </a:solidFill>
                  <a:latin typeface="SVN-HC Green Grove" panose="02000000000000000000" pitchFamily="50" charset="0"/>
                </a:rPr>
                <a:t>KẾT NỐI TRI THỨC VỚI CUỘC SỐNG</a:t>
              </a:r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1601798" y="1352934"/>
            <a:ext cx="14661207" cy="1266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168"/>
              </a:lnSpc>
              <a:spcBef>
                <a:spcPct val="0"/>
              </a:spcBef>
            </a:pPr>
            <a:r>
              <a:rPr lang="en-US" sz="7422" spc="163" dirty="0">
                <a:solidFill>
                  <a:srgbClr val="454B85"/>
                </a:solidFill>
                <a:latin typeface="SVN-HC Quotes Script" pitchFamily="50" charset="0"/>
              </a:rPr>
              <a:t>1. </a:t>
            </a:r>
            <a:r>
              <a:rPr lang="en-US" sz="7422" spc="163" dirty="0" err="1">
                <a:solidFill>
                  <a:srgbClr val="454B85"/>
                </a:solidFill>
                <a:latin typeface="SVN-HC Quotes Script" pitchFamily="50" charset="0"/>
              </a:rPr>
              <a:t>Giới</a:t>
            </a:r>
            <a:r>
              <a:rPr lang="en-US" sz="7422" spc="163" dirty="0">
                <a:solidFill>
                  <a:srgbClr val="454B85"/>
                </a:solidFill>
                <a:latin typeface="SVN-HC Quotes Script" pitchFamily="50" charset="0"/>
              </a:rPr>
              <a:t> </a:t>
            </a:r>
            <a:r>
              <a:rPr lang="en-US" sz="7422" spc="163" dirty="0" err="1">
                <a:solidFill>
                  <a:srgbClr val="454B85"/>
                </a:solidFill>
                <a:latin typeface="SVN-HC Quotes Script" pitchFamily="50" charset="0"/>
              </a:rPr>
              <a:t>thiệu</a:t>
            </a:r>
            <a:r>
              <a:rPr lang="en-US" sz="7422" spc="163" dirty="0">
                <a:solidFill>
                  <a:srgbClr val="454B85"/>
                </a:solidFill>
                <a:latin typeface="SVN-HC Quotes Script" pitchFamily="50" charset="0"/>
              </a:rPr>
              <a:t> </a:t>
            </a:r>
            <a:r>
              <a:rPr lang="en-US" sz="7422" spc="163" dirty="0" err="1">
                <a:solidFill>
                  <a:srgbClr val="454B85"/>
                </a:solidFill>
                <a:latin typeface="SVN-HC Quotes Script" pitchFamily="50" charset="0"/>
              </a:rPr>
              <a:t>chung</a:t>
            </a:r>
            <a:r>
              <a:rPr lang="en-US" sz="7422" spc="163" dirty="0">
                <a:solidFill>
                  <a:srgbClr val="454B85"/>
                </a:solidFill>
                <a:latin typeface="SVN-HC Quotes Script" pitchFamily="50" charset="0"/>
              </a:rPr>
              <a:t> </a:t>
            </a:r>
            <a:r>
              <a:rPr lang="en-US" sz="7422" spc="163" dirty="0" err="1">
                <a:solidFill>
                  <a:srgbClr val="454B85"/>
                </a:solidFill>
                <a:latin typeface="SVN-HC Quotes Script" pitchFamily="50" charset="0"/>
              </a:rPr>
              <a:t>về</a:t>
            </a:r>
            <a:r>
              <a:rPr lang="en-US" sz="7422" spc="163" dirty="0">
                <a:solidFill>
                  <a:srgbClr val="454B85"/>
                </a:solidFill>
                <a:latin typeface="SVN-HC Quotes Script" pitchFamily="50" charset="0"/>
              </a:rPr>
              <a:t> </a:t>
            </a:r>
            <a:r>
              <a:rPr lang="en-US" sz="7422" spc="163" dirty="0" err="1">
                <a:solidFill>
                  <a:srgbClr val="454B85"/>
                </a:solidFill>
                <a:latin typeface="SVN-HC Quotes Script" pitchFamily="50" charset="0"/>
              </a:rPr>
              <a:t>tác</a:t>
            </a:r>
            <a:r>
              <a:rPr lang="en-US" sz="7422" spc="163" dirty="0">
                <a:solidFill>
                  <a:srgbClr val="454B85"/>
                </a:solidFill>
                <a:latin typeface="SVN-HC Quotes Script" pitchFamily="50" charset="0"/>
              </a:rPr>
              <a:t> </a:t>
            </a:r>
            <a:r>
              <a:rPr lang="en-US" sz="7422" spc="163" dirty="0" err="1">
                <a:solidFill>
                  <a:srgbClr val="454B85"/>
                </a:solidFill>
                <a:latin typeface="SVN-HC Quotes Script" pitchFamily="50" charset="0"/>
              </a:rPr>
              <a:t>giả</a:t>
            </a:r>
            <a:r>
              <a:rPr lang="en-US" sz="7422" spc="163" dirty="0">
                <a:solidFill>
                  <a:srgbClr val="454B85"/>
                </a:solidFill>
                <a:latin typeface="SVN-HC Quotes Script" pitchFamily="50" charset="0"/>
              </a:rPr>
              <a:t>, </a:t>
            </a:r>
            <a:r>
              <a:rPr lang="en-US" sz="7422" spc="163" dirty="0" err="1">
                <a:solidFill>
                  <a:srgbClr val="454B85"/>
                </a:solidFill>
                <a:latin typeface="SVN-HC Quotes Script" pitchFamily="50" charset="0"/>
              </a:rPr>
              <a:t>tác</a:t>
            </a:r>
            <a:r>
              <a:rPr lang="en-US" sz="7422" spc="163" dirty="0">
                <a:solidFill>
                  <a:srgbClr val="454B85"/>
                </a:solidFill>
                <a:latin typeface="SVN-HC Quotes Script" pitchFamily="50" charset="0"/>
              </a:rPr>
              <a:t> </a:t>
            </a:r>
            <a:r>
              <a:rPr lang="en-US" sz="7422" spc="163" dirty="0" err="1">
                <a:solidFill>
                  <a:srgbClr val="454B85"/>
                </a:solidFill>
                <a:latin typeface="SVN-HC Quotes Script" pitchFamily="50" charset="0"/>
              </a:rPr>
              <a:t>phẩm</a:t>
            </a:r>
            <a:endParaRPr lang="en-US" sz="7422" spc="163" dirty="0">
              <a:solidFill>
                <a:srgbClr val="454B85"/>
              </a:solidFill>
              <a:latin typeface="SVN-HC Quotes Script" pitchFamily="50" charset="0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1656969" y="3224310"/>
            <a:ext cx="8113424" cy="4387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003"/>
              </a:lnSpc>
            </a:pPr>
            <a:r>
              <a:rPr lang="en-US" sz="3270" spc="71" dirty="0">
                <a:solidFill>
                  <a:srgbClr val="454B85"/>
                </a:solidFill>
                <a:latin typeface="Roboto Condensed"/>
              </a:rPr>
              <a:t>– </a:t>
            </a:r>
            <a:r>
              <a:rPr lang="en-US" sz="3270" spc="71" dirty="0" err="1">
                <a:solidFill>
                  <a:srgbClr val="454B85"/>
                </a:solidFill>
                <a:latin typeface="Roboto Condensed Bold"/>
              </a:rPr>
              <a:t>Tác</a:t>
            </a:r>
            <a:r>
              <a:rPr lang="en-US" sz="3270" spc="71" dirty="0">
                <a:solidFill>
                  <a:srgbClr val="454B85"/>
                </a:solidFill>
                <a:latin typeface="Roboto Condensed Bold"/>
              </a:rPr>
              <a:t> </a:t>
            </a:r>
            <a:r>
              <a:rPr lang="en-US" sz="3270" spc="71" dirty="0" err="1">
                <a:solidFill>
                  <a:srgbClr val="454B85"/>
                </a:solidFill>
                <a:latin typeface="Roboto Condensed Bold"/>
              </a:rPr>
              <a:t>giả</a:t>
            </a:r>
            <a:r>
              <a:rPr lang="en-US" sz="3270" spc="71" dirty="0">
                <a:solidFill>
                  <a:srgbClr val="454B85"/>
                </a:solidFill>
                <a:latin typeface="Roboto Condensed Bold"/>
              </a:rPr>
              <a:t> </a:t>
            </a:r>
            <a:r>
              <a:rPr lang="en-US" sz="3270" spc="71" dirty="0" err="1">
                <a:solidFill>
                  <a:srgbClr val="454B85"/>
                </a:solidFill>
                <a:latin typeface="Roboto Condensed Bold"/>
              </a:rPr>
              <a:t>Nguyễn</a:t>
            </a:r>
            <a:r>
              <a:rPr lang="en-US" sz="3270" spc="71" dirty="0">
                <a:solidFill>
                  <a:srgbClr val="454B85"/>
                </a:solidFill>
                <a:latin typeface="Roboto Condensed Bold"/>
              </a:rPr>
              <a:t> Quang </a:t>
            </a:r>
            <a:r>
              <a:rPr lang="en-US" sz="3270" spc="71" dirty="0" err="1">
                <a:solidFill>
                  <a:srgbClr val="454B85"/>
                </a:solidFill>
                <a:latin typeface="Roboto Condensed Bold"/>
              </a:rPr>
              <a:t>Thiều</a:t>
            </a:r>
            <a:r>
              <a:rPr lang="en-US" sz="3270" spc="71" dirty="0">
                <a:solidFill>
                  <a:srgbClr val="454B85"/>
                </a:solidFill>
                <a:latin typeface="Roboto Condensed Bold"/>
              </a:rPr>
              <a:t>:</a:t>
            </a:r>
          </a:p>
          <a:p>
            <a:pPr algn="just">
              <a:lnSpc>
                <a:spcPts val="5003"/>
              </a:lnSpc>
            </a:pPr>
            <a:r>
              <a:rPr lang="en-US" sz="3270" spc="71" dirty="0">
                <a:solidFill>
                  <a:srgbClr val="454B85"/>
                </a:solidFill>
                <a:latin typeface="Roboto Condensed"/>
              </a:rPr>
              <a:t>+ </a:t>
            </a:r>
            <a:r>
              <a:rPr lang="en-US" sz="3270" spc="71" dirty="0" err="1">
                <a:solidFill>
                  <a:srgbClr val="454B85"/>
                </a:solidFill>
                <a:latin typeface="Roboto Condensed"/>
              </a:rPr>
              <a:t>Sinh</a:t>
            </a:r>
            <a:r>
              <a:rPr lang="en-US" sz="3270" spc="71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270" spc="71" dirty="0" err="1">
                <a:solidFill>
                  <a:srgbClr val="454B85"/>
                </a:solidFill>
                <a:latin typeface="Roboto Condensed"/>
              </a:rPr>
              <a:t>năm</a:t>
            </a:r>
            <a:r>
              <a:rPr lang="en-US" sz="3270" spc="71" dirty="0">
                <a:solidFill>
                  <a:srgbClr val="454B85"/>
                </a:solidFill>
                <a:latin typeface="Roboto Condensed"/>
              </a:rPr>
              <a:t> 1957 </a:t>
            </a:r>
            <a:r>
              <a:rPr lang="en-US" sz="3270" spc="71" dirty="0" err="1">
                <a:solidFill>
                  <a:srgbClr val="454B85"/>
                </a:solidFill>
                <a:latin typeface="Roboto Condensed"/>
              </a:rPr>
              <a:t>tại</a:t>
            </a:r>
            <a:r>
              <a:rPr lang="en-US" sz="3270" spc="71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270" spc="71" dirty="0" err="1">
                <a:solidFill>
                  <a:srgbClr val="454B85"/>
                </a:solidFill>
                <a:latin typeface="Roboto Condensed"/>
              </a:rPr>
              <a:t>Hà</a:t>
            </a:r>
            <a:r>
              <a:rPr lang="en-US" sz="3270" spc="71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270" spc="71" dirty="0" err="1">
                <a:solidFill>
                  <a:srgbClr val="454B85"/>
                </a:solidFill>
                <a:latin typeface="Roboto Condensed"/>
              </a:rPr>
              <a:t>Nội</a:t>
            </a:r>
            <a:r>
              <a:rPr lang="en-US" sz="3270" spc="71" dirty="0">
                <a:solidFill>
                  <a:srgbClr val="454B85"/>
                </a:solidFill>
                <a:latin typeface="Roboto Condensed"/>
              </a:rPr>
              <a:t>.</a:t>
            </a:r>
          </a:p>
          <a:p>
            <a:pPr algn="just">
              <a:lnSpc>
                <a:spcPts val="5003"/>
              </a:lnSpc>
            </a:pPr>
            <a:r>
              <a:rPr lang="en-US" sz="3270" spc="71" dirty="0">
                <a:solidFill>
                  <a:srgbClr val="454B85"/>
                </a:solidFill>
                <a:latin typeface="Roboto Condensed"/>
              </a:rPr>
              <a:t>+ </a:t>
            </a:r>
            <a:r>
              <a:rPr lang="en-US" sz="3270" spc="71" dirty="0" err="1">
                <a:solidFill>
                  <a:srgbClr val="454B85"/>
                </a:solidFill>
                <a:latin typeface="Roboto Condensed"/>
              </a:rPr>
              <a:t>Sáng</a:t>
            </a:r>
            <a:r>
              <a:rPr lang="en-US" sz="3270" spc="71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270" spc="71" dirty="0" err="1">
                <a:solidFill>
                  <a:srgbClr val="454B85"/>
                </a:solidFill>
                <a:latin typeface="Roboto Condensed"/>
              </a:rPr>
              <a:t>tác</a:t>
            </a:r>
            <a:r>
              <a:rPr lang="en-US" sz="3270" spc="71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270" spc="71" dirty="0" err="1">
                <a:solidFill>
                  <a:srgbClr val="454B85"/>
                </a:solidFill>
                <a:latin typeface="Roboto Condensed"/>
              </a:rPr>
              <a:t>thơ</a:t>
            </a:r>
            <a:r>
              <a:rPr lang="en-US" sz="3270" spc="71" dirty="0">
                <a:solidFill>
                  <a:srgbClr val="454B85"/>
                </a:solidFill>
                <a:latin typeface="Roboto Condensed"/>
              </a:rPr>
              <a:t>, </a:t>
            </a:r>
            <a:r>
              <a:rPr lang="en-US" sz="3270" spc="71" dirty="0" err="1">
                <a:solidFill>
                  <a:srgbClr val="454B85"/>
                </a:solidFill>
                <a:latin typeface="Roboto Condensed"/>
              </a:rPr>
              <a:t>truyện</a:t>
            </a:r>
            <a:r>
              <a:rPr lang="en-US" sz="3270" spc="71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270" spc="71" dirty="0" err="1">
                <a:solidFill>
                  <a:srgbClr val="454B85"/>
                </a:solidFill>
                <a:latin typeface="Roboto Condensed"/>
              </a:rPr>
              <a:t>tranh</a:t>
            </a:r>
            <a:r>
              <a:rPr lang="en-US" sz="3270" spc="71" dirty="0">
                <a:solidFill>
                  <a:srgbClr val="454B85"/>
                </a:solidFill>
                <a:latin typeface="Roboto Condensed"/>
              </a:rPr>
              <a:t>, </a:t>
            </a:r>
            <a:r>
              <a:rPr lang="en-US" sz="3270" spc="71" dirty="0" err="1">
                <a:solidFill>
                  <a:srgbClr val="454B85"/>
                </a:solidFill>
                <a:latin typeface="Roboto Condensed"/>
              </a:rPr>
              <a:t>vẽ</a:t>
            </a:r>
            <a:r>
              <a:rPr lang="en-US" sz="3270" spc="71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270" spc="71" dirty="0" err="1">
                <a:solidFill>
                  <a:srgbClr val="454B85"/>
                </a:solidFill>
                <a:latin typeface="Roboto Condensed"/>
              </a:rPr>
              <a:t>tranh</a:t>
            </a:r>
            <a:r>
              <a:rPr lang="en-US" sz="3270" spc="71" dirty="0">
                <a:solidFill>
                  <a:srgbClr val="454B85"/>
                </a:solidFill>
                <a:latin typeface="Roboto Condensed"/>
              </a:rPr>
              <a:t>...</a:t>
            </a:r>
          </a:p>
          <a:p>
            <a:pPr algn="just">
              <a:lnSpc>
                <a:spcPts val="5003"/>
              </a:lnSpc>
            </a:pPr>
            <a:r>
              <a:rPr lang="en-US" sz="3270" spc="71" dirty="0">
                <a:solidFill>
                  <a:srgbClr val="454B85"/>
                </a:solidFill>
                <a:latin typeface="Roboto Condensed"/>
              </a:rPr>
              <a:t>+ </a:t>
            </a:r>
            <a:r>
              <a:rPr lang="en-US" sz="3270" spc="71" dirty="0" err="1">
                <a:solidFill>
                  <a:srgbClr val="454B85"/>
                </a:solidFill>
                <a:latin typeface="Roboto Condensed"/>
              </a:rPr>
              <a:t>Từng</a:t>
            </a:r>
            <a:r>
              <a:rPr lang="en-US" sz="3270" spc="71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270" spc="71" dirty="0" err="1">
                <a:solidFill>
                  <a:srgbClr val="454B85"/>
                </a:solidFill>
                <a:latin typeface="Roboto Condensed"/>
              </a:rPr>
              <a:t>được</a:t>
            </a:r>
            <a:r>
              <a:rPr lang="en-US" sz="3270" spc="71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270" spc="71" dirty="0" err="1">
                <a:solidFill>
                  <a:srgbClr val="454B85"/>
                </a:solidFill>
                <a:latin typeface="Roboto Condensed"/>
              </a:rPr>
              <a:t>trao</a:t>
            </a:r>
            <a:r>
              <a:rPr lang="en-US" sz="3270" spc="71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270" spc="71" dirty="0" err="1">
                <a:solidFill>
                  <a:srgbClr val="454B85"/>
                </a:solidFill>
                <a:latin typeface="Roboto Condensed"/>
              </a:rPr>
              <a:t>nhiều</a:t>
            </a:r>
            <a:r>
              <a:rPr lang="en-US" sz="3270" spc="71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270" spc="71" dirty="0" err="1">
                <a:solidFill>
                  <a:srgbClr val="454B85"/>
                </a:solidFill>
                <a:latin typeface="Roboto Condensed"/>
              </a:rPr>
              <a:t>giải</a:t>
            </a:r>
            <a:r>
              <a:rPr lang="en-US" sz="3270" spc="71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270" spc="71" dirty="0" err="1">
                <a:solidFill>
                  <a:srgbClr val="454B85"/>
                </a:solidFill>
                <a:latin typeface="Roboto Condensed"/>
              </a:rPr>
              <a:t>thưởng</a:t>
            </a:r>
            <a:r>
              <a:rPr lang="en-US" sz="3270" spc="71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270" spc="71" dirty="0" err="1">
                <a:solidFill>
                  <a:srgbClr val="454B85"/>
                </a:solidFill>
                <a:latin typeface="Roboto Condensed"/>
              </a:rPr>
              <a:t>văn</a:t>
            </a:r>
            <a:r>
              <a:rPr lang="en-US" sz="3270" spc="71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270" spc="71" dirty="0" err="1">
                <a:solidFill>
                  <a:srgbClr val="454B85"/>
                </a:solidFill>
                <a:latin typeface="Roboto Condensed"/>
              </a:rPr>
              <a:t>học</a:t>
            </a:r>
            <a:r>
              <a:rPr lang="en-US" sz="3270" spc="71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270" spc="71" dirty="0" err="1">
                <a:solidFill>
                  <a:srgbClr val="454B85"/>
                </a:solidFill>
                <a:latin typeface="Roboto Condensed"/>
              </a:rPr>
              <a:t>trong</a:t>
            </a:r>
            <a:r>
              <a:rPr lang="en-US" sz="3270" spc="71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270" spc="71" dirty="0" err="1">
                <a:solidFill>
                  <a:srgbClr val="454B85"/>
                </a:solidFill>
                <a:latin typeface="Roboto Condensed"/>
              </a:rPr>
              <a:t>nước</a:t>
            </a:r>
            <a:r>
              <a:rPr lang="en-US" sz="3270" spc="71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270" spc="71" dirty="0" err="1">
                <a:solidFill>
                  <a:srgbClr val="454B85"/>
                </a:solidFill>
                <a:latin typeface="Roboto Condensed"/>
              </a:rPr>
              <a:t>và</a:t>
            </a:r>
            <a:r>
              <a:rPr lang="en-US" sz="3270" spc="71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270" spc="71" dirty="0" err="1">
                <a:solidFill>
                  <a:srgbClr val="454B85"/>
                </a:solidFill>
                <a:latin typeface="Roboto Condensed"/>
              </a:rPr>
              <a:t>quốc</a:t>
            </a:r>
            <a:r>
              <a:rPr lang="en-US" sz="3270" spc="71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270" spc="71" dirty="0" err="1">
                <a:solidFill>
                  <a:srgbClr val="454B85"/>
                </a:solidFill>
                <a:latin typeface="Roboto Condensed"/>
              </a:rPr>
              <a:t>tế</a:t>
            </a:r>
            <a:r>
              <a:rPr lang="en-US" sz="3270" spc="71" dirty="0">
                <a:solidFill>
                  <a:srgbClr val="454B85"/>
                </a:solidFill>
                <a:latin typeface="Roboto Condensed"/>
              </a:rPr>
              <a:t>.</a:t>
            </a:r>
          </a:p>
          <a:p>
            <a:pPr algn="just">
              <a:lnSpc>
                <a:spcPts val="5003"/>
              </a:lnSpc>
            </a:pPr>
            <a:r>
              <a:rPr lang="en-US" sz="3270" spc="71" dirty="0">
                <a:solidFill>
                  <a:srgbClr val="454B85"/>
                </a:solidFill>
                <a:latin typeface="Roboto Condensed"/>
              </a:rPr>
              <a:t>+ </a:t>
            </a:r>
            <a:r>
              <a:rPr lang="en-US" sz="3270" spc="71" dirty="0" err="1">
                <a:solidFill>
                  <a:srgbClr val="454B85"/>
                </a:solidFill>
                <a:latin typeface="Roboto Condensed"/>
              </a:rPr>
              <a:t>Tác</a:t>
            </a:r>
            <a:r>
              <a:rPr lang="en-US" sz="3270" spc="71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270" spc="71" dirty="0" err="1">
                <a:solidFill>
                  <a:srgbClr val="454B85"/>
                </a:solidFill>
                <a:latin typeface="Roboto Condensed"/>
              </a:rPr>
              <a:t>phẩm</a:t>
            </a:r>
            <a:r>
              <a:rPr lang="en-US" sz="3270" spc="71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270" spc="71" dirty="0" err="1">
                <a:solidFill>
                  <a:srgbClr val="454B85"/>
                </a:solidFill>
                <a:latin typeface="Roboto Condensed"/>
              </a:rPr>
              <a:t>tiêu</a:t>
            </a:r>
            <a:r>
              <a:rPr lang="en-US" sz="3270" spc="71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270" spc="71" dirty="0" err="1">
                <a:solidFill>
                  <a:srgbClr val="454B85"/>
                </a:solidFill>
                <a:latin typeface="Roboto Condensed"/>
              </a:rPr>
              <a:t>biểu</a:t>
            </a:r>
            <a:r>
              <a:rPr lang="en-US" sz="3270" spc="71" dirty="0">
                <a:solidFill>
                  <a:srgbClr val="454B85"/>
                </a:solidFill>
                <a:latin typeface="Roboto Condensed"/>
              </a:rPr>
              <a:t>: </a:t>
            </a:r>
            <a:r>
              <a:rPr lang="en-US" sz="3270" spc="71" dirty="0" err="1">
                <a:solidFill>
                  <a:srgbClr val="454B85"/>
                </a:solidFill>
                <a:latin typeface="Roboto Condensed Italics"/>
              </a:rPr>
              <a:t>Bí</a:t>
            </a:r>
            <a:r>
              <a:rPr lang="en-US" sz="3270" spc="71" dirty="0">
                <a:solidFill>
                  <a:srgbClr val="454B85"/>
                </a:solidFill>
                <a:latin typeface="Roboto Condensed Italics"/>
              </a:rPr>
              <a:t> </a:t>
            </a:r>
            <a:r>
              <a:rPr lang="en-US" sz="3270" spc="71" dirty="0" err="1">
                <a:solidFill>
                  <a:srgbClr val="454B85"/>
                </a:solidFill>
                <a:latin typeface="Roboto Condensed Italics"/>
              </a:rPr>
              <a:t>mật</a:t>
            </a:r>
            <a:r>
              <a:rPr lang="en-US" sz="3270" spc="71" dirty="0">
                <a:solidFill>
                  <a:srgbClr val="454B85"/>
                </a:solidFill>
                <a:latin typeface="Roboto Condensed Italics"/>
              </a:rPr>
              <a:t> </a:t>
            </a:r>
            <a:r>
              <a:rPr lang="en-US" sz="3270" spc="71" dirty="0" err="1">
                <a:solidFill>
                  <a:srgbClr val="454B85"/>
                </a:solidFill>
                <a:latin typeface="Roboto Condensed Italics"/>
              </a:rPr>
              <a:t>hồ</a:t>
            </a:r>
            <a:r>
              <a:rPr lang="en-US" sz="3270" spc="71" dirty="0">
                <a:solidFill>
                  <a:srgbClr val="454B85"/>
                </a:solidFill>
                <a:latin typeface="Roboto Condensed Italics"/>
              </a:rPr>
              <a:t> </a:t>
            </a:r>
            <a:r>
              <a:rPr lang="en-US" sz="3270" spc="71" dirty="0" err="1">
                <a:solidFill>
                  <a:srgbClr val="454B85"/>
                </a:solidFill>
                <a:latin typeface="Roboto Condensed Italics"/>
              </a:rPr>
              <a:t>cá</a:t>
            </a:r>
            <a:r>
              <a:rPr lang="en-US" sz="3270" spc="71" dirty="0">
                <a:solidFill>
                  <a:srgbClr val="454B85"/>
                </a:solidFill>
                <a:latin typeface="Roboto Condensed Italics"/>
              </a:rPr>
              <a:t> </a:t>
            </a:r>
            <a:r>
              <a:rPr lang="en-US" sz="3270" spc="71" dirty="0" err="1">
                <a:solidFill>
                  <a:srgbClr val="454B85"/>
                </a:solidFill>
                <a:latin typeface="Roboto Condensed Italics"/>
              </a:rPr>
              <a:t>thần</a:t>
            </a:r>
            <a:r>
              <a:rPr lang="en-US" sz="3270" spc="71" dirty="0">
                <a:solidFill>
                  <a:srgbClr val="454B85"/>
                </a:solidFill>
                <a:latin typeface="Roboto Condensed Italics"/>
              </a:rPr>
              <a:t>, Con </a:t>
            </a:r>
            <a:r>
              <a:rPr lang="en-US" sz="3270" spc="71" dirty="0" err="1">
                <a:solidFill>
                  <a:srgbClr val="454B85"/>
                </a:solidFill>
                <a:latin typeface="Roboto Condensed Italics"/>
              </a:rPr>
              <a:t>quỷ</a:t>
            </a:r>
            <a:r>
              <a:rPr lang="en-US" sz="3270" spc="71" dirty="0">
                <a:solidFill>
                  <a:srgbClr val="454B85"/>
                </a:solidFill>
                <a:latin typeface="Roboto Condensed Italics"/>
              </a:rPr>
              <a:t> </a:t>
            </a:r>
            <a:r>
              <a:rPr lang="en-US" sz="3270" spc="71" dirty="0" err="1">
                <a:solidFill>
                  <a:srgbClr val="454B85"/>
                </a:solidFill>
                <a:latin typeface="Roboto Condensed Italics"/>
              </a:rPr>
              <a:t>gỗ</a:t>
            </a:r>
            <a:r>
              <a:rPr lang="en-US" sz="3270" spc="71" dirty="0">
                <a:solidFill>
                  <a:srgbClr val="454B85"/>
                </a:solidFill>
                <a:latin typeface="Roboto Condensed Italics"/>
              </a:rPr>
              <a:t>, </a:t>
            </a:r>
            <a:r>
              <a:rPr lang="en-US" sz="3270" spc="71" dirty="0" err="1">
                <a:solidFill>
                  <a:srgbClr val="454B85"/>
                </a:solidFill>
                <a:latin typeface="Roboto Condensed Italics"/>
              </a:rPr>
              <a:t>Ngọn</a:t>
            </a:r>
            <a:r>
              <a:rPr lang="en-US" sz="3270" spc="71" dirty="0">
                <a:solidFill>
                  <a:srgbClr val="454B85"/>
                </a:solidFill>
                <a:latin typeface="Roboto Condensed Italics"/>
              </a:rPr>
              <a:t> </a:t>
            </a:r>
            <a:r>
              <a:rPr lang="en-US" sz="3270" spc="71" dirty="0" err="1">
                <a:solidFill>
                  <a:srgbClr val="454B85"/>
                </a:solidFill>
                <a:latin typeface="Roboto Condensed Italics"/>
              </a:rPr>
              <a:t>núi</a:t>
            </a:r>
            <a:r>
              <a:rPr lang="en-US" sz="3270" spc="71" dirty="0">
                <a:solidFill>
                  <a:srgbClr val="454B85"/>
                </a:solidFill>
                <a:latin typeface="Roboto Condensed Italics"/>
              </a:rPr>
              <a:t> </a:t>
            </a:r>
            <a:r>
              <a:rPr lang="en-US" sz="3270" spc="71" dirty="0" err="1">
                <a:solidFill>
                  <a:srgbClr val="454B85"/>
                </a:solidFill>
                <a:latin typeface="Roboto Condensed Italics"/>
              </a:rPr>
              <a:t>bà</a:t>
            </a:r>
            <a:r>
              <a:rPr lang="en-US" sz="3270" spc="71" dirty="0">
                <a:solidFill>
                  <a:srgbClr val="454B85"/>
                </a:solidFill>
                <a:latin typeface="Roboto Condensed Italics"/>
              </a:rPr>
              <a:t> </a:t>
            </a:r>
            <a:r>
              <a:rPr lang="en-US" sz="3270" spc="71" dirty="0" err="1">
                <a:solidFill>
                  <a:srgbClr val="454B85"/>
                </a:solidFill>
                <a:latin typeface="Roboto Condensed Italics"/>
              </a:rPr>
              <a:t>già</a:t>
            </a:r>
            <a:r>
              <a:rPr lang="en-US" sz="3270" spc="71" dirty="0">
                <a:solidFill>
                  <a:srgbClr val="454B85"/>
                </a:solidFill>
                <a:latin typeface="Roboto Condensed Italics"/>
              </a:rPr>
              <a:t> </a:t>
            </a:r>
            <a:r>
              <a:rPr lang="en-US" sz="3270" spc="71" dirty="0" err="1">
                <a:solidFill>
                  <a:srgbClr val="454B85"/>
                </a:solidFill>
                <a:latin typeface="Roboto Condensed Italics"/>
              </a:rPr>
              <a:t>mù</a:t>
            </a:r>
            <a:r>
              <a:rPr lang="en-US" sz="3270" spc="71" dirty="0">
                <a:solidFill>
                  <a:srgbClr val="454B85"/>
                </a:solidFill>
                <a:latin typeface="Roboto Condensed"/>
              </a:rPr>
              <a:t>...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656969" y="7953656"/>
            <a:ext cx="8712577" cy="1872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03"/>
              </a:lnSpc>
            </a:pPr>
            <a:r>
              <a:rPr lang="en-US" sz="3270" spc="71" dirty="0">
                <a:solidFill>
                  <a:srgbClr val="454B85"/>
                </a:solidFill>
                <a:latin typeface="Roboto Condensed"/>
              </a:rPr>
              <a:t>- </a:t>
            </a:r>
            <a:r>
              <a:rPr lang="en-US" sz="3270" spc="71" dirty="0" err="1">
                <a:solidFill>
                  <a:srgbClr val="454B85"/>
                </a:solidFill>
                <a:latin typeface="Roboto Condensed Bold"/>
              </a:rPr>
              <a:t>Tác</a:t>
            </a:r>
            <a:r>
              <a:rPr lang="en-US" sz="3270" spc="71" dirty="0">
                <a:solidFill>
                  <a:srgbClr val="454B85"/>
                </a:solidFill>
                <a:latin typeface="Roboto Condensed Bold"/>
              </a:rPr>
              <a:t> </a:t>
            </a:r>
            <a:r>
              <a:rPr lang="en-US" sz="3270" spc="71" dirty="0" err="1">
                <a:solidFill>
                  <a:srgbClr val="454B85"/>
                </a:solidFill>
                <a:latin typeface="Roboto Condensed Bold"/>
              </a:rPr>
              <a:t>phẩm</a:t>
            </a:r>
            <a:r>
              <a:rPr lang="en-US" sz="3270" spc="71" dirty="0">
                <a:solidFill>
                  <a:srgbClr val="454B85"/>
                </a:solidFill>
                <a:latin typeface="Roboto Condensed Bold"/>
              </a:rPr>
              <a:t>: </a:t>
            </a:r>
          </a:p>
          <a:p>
            <a:pPr>
              <a:lnSpc>
                <a:spcPts val="5003"/>
              </a:lnSpc>
            </a:pPr>
            <a:r>
              <a:rPr lang="en-US" sz="3270" spc="71" dirty="0">
                <a:solidFill>
                  <a:srgbClr val="454B85"/>
                </a:solidFill>
                <a:latin typeface="Roboto Condensed"/>
              </a:rPr>
              <a:t>+ </a:t>
            </a:r>
            <a:r>
              <a:rPr lang="en-US" sz="3270" spc="71" dirty="0" err="1">
                <a:solidFill>
                  <a:srgbClr val="454B85"/>
                </a:solidFill>
                <a:latin typeface="Roboto Condensed"/>
              </a:rPr>
              <a:t>Xuất</a:t>
            </a:r>
            <a:r>
              <a:rPr lang="en-US" sz="3270" spc="71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270" spc="71" dirty="0" err="1">
                <a:solidFill>
                  <a:srgbClr val="454B85"/>
                </a:solidFill>
                <a:latin typeface="Roboto Condensed"/>
              </a:rPr>
              <a:t>xứ</a:t>
            </a:r>
            <a:r>
              <a:rPr lang="en-US" sz="3270" spc="71" dirty="0">
                <a:solidFill>
                  <a:srgbClr val="454B85"/>
                </a:solidFill>
                <a:latin typeface="Roboto Condensed"/>
              </a:rPr>
              <a:t>: </a:t>
            </a:r>
            <a:r>
              <a:rPr lang="en-US" sz="3270" spc="71" dirty="0" err="1">
                <a:solidFill>
                  <a:srgbClr val="454B85"/>
                </a:solidFill>
                <a:latin typeface="Roboto Condensed"/>
              </a:rPr>
              <a:t>Trích</a:t>
            </a:r>
            <a:r>
              <a:rPr lang="en-US" sz="3270" spc="71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270" spc="71" dirty="0" err="1">
                <a:solidFill>
                  <a:srgbClr val="454B85"/>
                </a:solidFill>
                <a:latin typeface="Roboto Condensed"/>
              </a:rPr>
              <a:t>trong</a:t>
            </a:r>
            <a:r>
              <a:rPr lang="en-US" sz="3270" spc="71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270" spc="71" dirty="0" err="1">
                <a:solidFill>
                  <a:srgbClr val="454B85"/>
                </a:solidFill>
                <a:latin typeface="Roboto Condensed Italics"/>
              </a:rPr>
              <a:t>Mùa</a:t>
            </a:r>
            <a:r>
              <a:rPr lang="en-US" sz="3270" spc="71" dirty="0">
                <a:solidFill>
                  <a:srgbClr val="454B85"/>
                </a:solidFill>
                <a:latin typeface="Roboto Condensed Italics"/>
              </a:rPr>
              <a:t> </a:t>
            </a:r>
            <a:r>
              <a:rPr lang="en-US" sz="3270" spc="71" dirty="0" err="1">
                <a:solidFill>
                  <a:srgbClr val="454B85"/>
                </a:solidFill>
                <a:latin typeface="Roboto Condensed Italics"/>
              </a:rPr>
              <a:t>hoa</a:t>
            </a:r>
            <a:r>
              <a:rPr lang="en-US" sz="3270" spc="71" dirty="0">
                <a:solidFill>
                  <a:srgbClr val="454B85"/>
                </a:solidFill>
                <a:latin typeface="Roboto Condensed Italics"/>
              </a:rPr>
              <a:t> </a:t>
            </a:r>
            <a:r>
              <a:rPr lang="en-US" sz="3270" spc="71" dirty="0" err="1">
                <a:solidFill>
                  <a:srgbClr val="454B85"/>
                </a:solidFill>
                <a:latin typeface="Roboto Condensed Italics"/>
              </a:rPr>
              <a:t>cải</a:t>
            </a:r>
            <a:r>
              <a:rPr lang="en-US" sz="3270" spc="71" dirty="0">
                <a:solidFill>
                  <a:srgbClr val="454B85"/>
                </a:solidFill>
                <a:latin typeface="Roboto Condensed Italics"/>
              </a:rPr>
              <a:t> </a:t>
            </a:r>
            <a:r>
              <a:rPr lang="en-US" sz="3270" spc="71" dirty="0" err="1">
                <a:solidFill>
                  <a:srgbClr val="454B85"/>
                </a:solidFill>
                <a:latin typeface="Roboto Condensed Italics"/>
              </a:rPr>
              <a:t>bên</a:t>
            </a:r>
            <a:r>
              <a:rPr lang="en-US" sz="3270" spc="71" dirty="0">
                <a:solidFill>
                  <a:srgbClr val="454B85"/>
                </a:solidFill>
                <a:latin typeface="Roboto Condensed Italics"/>
              </a:rPr>
              <a:t> </a:t>
            </a:r>
            <a:r>
              <a:rPr lang="en-US" sz="3270" spc="71" dirty="0" err="1">
                <a:solidFill>
                  <a:srgbClr val="454B85"/>
                </a:solidFill>
                <a:latin typeface="Roboto Condensed Italics"/>
              </a:rPr>
              <a:t>sông</a:t>
            </a:r>
            <a:r>
              <a:rPr lang="en-US" sz="3270" spc="71" dirty="0">
                <a:solidFill>
                  <a:srgbClr val="454B85"/>
                </a:solidFill>
                <a:latin typeface="Roboto Condensed"/>
              </a:rPr>
              <a:t>.</a:t>
            </a:r>
          </a:p>
          <a:p>
            <a:pPr>
              <a:lnSpc>
                <a:spcPts val="5003"/>
              </a:lnSpc>
            </a:pPr>
            <a:r>
              <a:rPr lang="en-US" sz="3270" spc="71" dirty="0">
                <a:solidFill>
                  <a:srgbClr val="454B85"/>
                </a:solidFill>
                <a:latin typeface="Roboto Condensed"/>
              </a:rPr>
              <a:t>+ </a:t>
            </a:r>
            <a:r>
              <a:rPr lang="en-US" sz="3270" spc="71" dirty="0" err="1">
                <a:solidFill>
                  <a:srgbClr val="454B85"/>
                </a:solidFill>
                <a:latin typeface="Roboto Condensed"/>
              </a:rPr>
              <a:t>Thể</a:t>
            </a:r>
            <a:r>
              <a:rPr lang="en-US" sz="3270" spc="71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270" spc="71" dirty="0" err="1">
                <a:solidFill>
                  <a:srgbClr val="454B85"/>
                </a:solidFill>
                <a:latin typeface="Roboto Condensed"/>
              </a:rPr>
              <a:t>loại</a:t>
            </a:r>
            <a:r>
              <a:rPr lang="en-US" sz="3270" spc="71" dirty="0">
                <a:solidFill>
                  <a:srgbClr val="454B85"/>
                </a:solidFill>
                <a:latin typeface="Roboto Condensed"/>
              </a:rPr>
              <a:t>: </a:t>
            </a:r>
            <a:r>
              <a:rPr lang="en-US" sz="3270" spc="71" dirty="0" err="1">
                <a:solidFill>
                  <a:srgbClr val="454B85"/>
                </a:solidFill>
                <a:latin typeface="Roboto Condensed"/>
              </a:rPr>
              <a:t>truyện</a:t>
            </a:r>
            <a:r>
              <a:rPr lang="en-US" sz="3270" spc="71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270" spc="71" dirty="0" err="1">
                <a:solidFill>
                  <a:srgbClr val="454B85"/>
                </a:solidFill>
                <a:latin typeface="Roboto Condensed"/>
              </a:rPr>
              <a:t>ngắn</a:t>
            </a:r>
            <a:r>
              <a:rPr lang="en-US" sz="3270" spc="71" dirty="0">
                <a:solidFill>
                  <a:srgbClr val="454B85"/>
                </a:solidFill>
                <a:latin typeface="Roboto Condensed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53165">
            <a:off x="5113767" y="-349038"/>
            <a:ext cx="8321280" cy="10993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9771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0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44636" b="21545"/>
          <a:stretch>
            <a:fillRect/>
          </a:stretch>
        </p:blipFill>
        <p:spPr>
          <a:xfrm>
            <a:off x="-753079" y="-583078"/>
            <a:ext cx="15501448" cy="1147775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768078">
            <a:off x="17091141" y="1824202"/>
            <a:ext cx="3099781" cy="267708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597603" y="-583078"/>
            <a:ext cx="2235480" cy="230246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144000" y="6733940"/>
            <a:ext cx="879007" cy="87581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-369793">
            <a:off x="3372787" y="4277589"/>
            <a:ext cx="5378389" cy="760733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/>
          <a:srcRect t="1210"/>
          <a:stretch>
            <a:fillRect/>
          </a:stretch>
        </p:blipFill>
        <p:spPr>
          <a:xfrm>
            <a:off x="0" y="4811425"/>
            <a:ext cx="3568530" cy="4939180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511312" y="370110"/>
            <a:ext cx="17170844" cy="649065"/>
            <a:chOff x="0" y="0"/>
            <a:chExt cx="22894459" cy="865420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22894459" cy="865420"/>
              <a:chOff x="0" y="0"/>
              <a:chExt cx="4522362" cy="170947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4522362" cy="170947"/>
              </a:xfrm>
              <a:custGeom>
                <a:avLst/>
                <a:gdLst/>
                <a:ahLst/>
                <a:cxnLst/>
                <a:rect l="l" t="t" r="r" b="b"/>
                <a:pathLst>
                  <a:path w="4522362" h="170947">
                    <a:moveTo>
                      <a:pt x="22995" y="0"/>
                    </a:moveTo>
                    <a:lnTo>
                      <a:pt x="4499368" y="0"/>
                    </a:lnTo>
                    <a:cubicBezTo>
                      <a:pt x="4505466" y="0"/>
                      <a:pt x="4511315" y="2423"/>
                      <a:pt x="4515627" y="6735"/>
                    </a:cubicBezTo>
                    <a:cubicBezTo>
                      <a:pt x="4519940" y="11047"/>
                      <a:pt x="4522362" y="16896"/>
                      <a:pt x="4522362" y="22995"/>
                    </a:cubicBezTo>
                    <a:lnTo>
                      <a:pt x="4522362" y="147953"/>
                    </a:lnTo>
                    <a:cubicBezTo>
                      <a:pt x="4522362" y="154051"/>
                      <a:pt x="4519940" y="159900"/>
                      <a:pt x="4515627" y="164212"/>
                    </a:cubicBezTo>
                    <a:cubicBezTo>
                      <a:pt x="4511315" y="168525"/>
                      <a:pt x="4505466" y="170947"/>
                      <a:pt x="4499368" y="170947"/>
                    </a:cubicBezTo>
                    <a:lnTo>
                      <a:pt x="22995" y="170947"/>
                    </a:lnTo>
                    <a:cubicBezTo>
                      <a:pt x="16896" y="170947"/>
                      <a:pt x="11047" y="168525"/>
                      <a:pt x="6735" y="164212"/>
                    </a:cubicBezTo>
                    <a:cubicBezTo>
                      <a:pt x="2423" y="159900"/>
                      <a:pt x="0" y="154051"/>
                      <a:pt x="0" y="147953"/>
                    </a:cubicBezTo>
                    <a:lnTo>
                      <a:pt x="0" y="22995"/>
                    </a:lnTo>
                    <a:cubicBezTo>
                      <a:pt x="0" y="16896"/>
                      <a:pt x="2423" y="11047"/>
                      <a:pt x="6735" y="6735"/>
                    </a:cubicBezTo>
                    <a:cubicBezTo>
                      <a:pt x="11047" y="2423"/>
                      <a:pt x="16896" y="0"/>
                      <a:pt x="22995" y="0"/>
                    </a:cubicBezTo>
                    <a:close/>
                  </a:path>
                </a:pathLst>
              </a:custGeom>
              <a:solidFill>
                <a:srgbClr val="FFFBF0"/>
              </a:solidFill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>
                  <a:latin typeface="SVN-HC Green Grove" panose="02000000000000000000" pitchFamily="50" charset="0"/>
                </a:endParaRPr>
              </a:p>
            </p:txBody>
          </p:sp>
        </p:grpSp>
        <p:sp>
          <p:nvSpPr>
            <p:cNvPr id="12" name="TextBox 12"/>
            <p:cNvSpPr txBox="1"/>
            <p:nvPr/>
          </p:nvSpPr>
          <p:spPr>
            <a:xfrm>
              <a:off x="981799" y="121939"/>
              <a:ext cx="1250401" cy="6235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35"/>
                </a:lnSpc>
              </a:pPr>
              <a:r>
                <a:rPr lang="en-US" sz="2799" spc="61">
                  <a:solidFill>
                    <a:srgbClr val="446889"/>
                  </a:solidFill>
                  <a:latin typeface="SVN-HC Green Grove" panose="02000000000000000000" pitchFamily="50" charset="0"/>
                </a:rPr>
                <a:t>lớp 7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6463915" y="112415"/>
              <a:ext cx="5702833" cy="6364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  <a:spcBef>
                  <a:spcPct val="0"/>
                </a:spcBef>
              </a:pPr>
              <a:r>
                <a:rPr lang="en-US" sz="2799" spc="139">
                  <a:solidFill>
                    <a:srgbClr val="446889"/>
                  </a:solidFill>
                  <a:latin typeface="SVN-HC Green Grove" panose="02000000000000000000" pitchFamily="50" charset="0"/>
                </a:rPr>
                <a:t>KẾT NỐI TRI THỨC VỚI CUỘC SỐNG</a:t>
              </a:r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228498" y="1390237"/>
            <a:ext cx="9018836" cy="1266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168"/>
              </a:lnSpc>
              <a:spcBef>
                <a:spcPct val="0"/>
              </a:spcBef>
            </a:pPr>
            <a:r>
              <a:rPr lang="en-US" sz="7422" spc="163" dirty="0">
                <a:solidFill>
                  <a:srgbClr val="CF6499"/>
                </a:solidFill>
                <a:latin typeface="SVN-HC Quotes Script" pitchFamily="50" charset="0"/>
              </a:rPr>
              <a:t>2. </a:t>
            </a:r>
            <a:r>
              <a:rPr lang="en-US" sz="7422" spc="163" dirty="0" err="1">
                <a:solidFill>
                  <a:srgbClr val="CF6499"/>
                </a:solidFill>
                <a:latin typeface="SVN-HC Quotes Script" pitchFamily="50" charset="0"/>
              </a:rPr>
              <a:t>Khám</a:t>
            </a:r>
            <a:r>
              <a:rPr lang="en-US" sz="7422" spc="163" dirty="0">
                <a:solidFill>
                  <a:srgbClr val="CF6499"/>
                </a:solidFill>
                <a:latin typeface="SVN-HC Quotes Script" pitchFamily="50" charset="0"/>
              </a:rPr>
              <a:t> </a:t>
            </a:r>
            <a:r>
              <a:rPr lang="en-US" sz="7422" spc="163" dirty="0" err="1">
                <a:solidFill>
                  <a:srgbClr val="CF6499"/>
                </a:solidFill>
                <a:latin typeface="SVN-HC Quotes Script" pitchFamily="50" charset="0"/>
              </a:rPr>
              <a:t>phá</a:t>
            </a:r>
            <a:r>
              <a:rPr lang="en-US" sz="7422" spc="163" dirty="0">
                <a:solidFill>
                  <a:srgbClr val="CF6499"/>
                </a:solidFill>
                <a:latin typeface="SVN-HC Quotes Script" pitchFamily="50" charset="0"/>
              </a:rPr>
              <a:t> </a:t>
            </a:r>
            <a:r>
              <a:rPr lang="en-US" sz="7422" spc="163" dirty="0" err="1">
                <a:solidFill>
                  <a:srgbClr val="CF6499"/>
                </a:solidFill>
                <a:latin typeface="SVN-HC Quotes Script" pitchFamily="50" charset="0"/>
              </a:rPr>
              <a:t>về</a:t>
            </a:r>
            <a:r>
              <a:rPr lang="en-US" sz="7422" spc="163" dirty="0">
                <a:solidFill>
                  <a:srgbClr val="CF6499"/>
                </a:solidFill>
                <a:latin typeface="SVN-HC Quotes Script" pitchFamily="50" charset="0"/>
              </a:rPr>
              <a:t> </a:t>
            </a:r>
            <a:r>
              <a:rPr lang="en-US" sz="7422" spc="163" dirty="0" err="1">
                <a:solidFill>
                  <a:srgbClr val="CF6499"/>
                </a:solidFill>
                <a:latin typeface="SVN-HC Quotes Script" pitchFamily="50" charset="0"/>
              </a:rPr>
              <a:t>văn</a:t>
            </a:r>
            <a:r>
              <a:rPr lang="en-US" sz="7422" spc="163" dirty="0">
                <a:solidFill>
                  <a:srgbClr val="CF6499"/>
                </a:solidFill>
                <a:latin typeface="SVN-HC Quotes Script" pitchFamily="50" charset="0"/>
              </a:rPr>
              <a:t> </a:t>
            </a:r>
            <a:r>
              <a:rPr lang="en-US" sz="7422" spc="163" dirty="0" err="1">
                <a:solidFill>
                  <a:srgbClr val="CF6499"/>
                </a:solidFill>
                <a:latin typeface="SVN-HC Quotes Script" pitchFamily="50" charset="0"/>
              </a:rPr>
              <a:t>bản</a:t>
            </a:r>
            <a:endParaRPr lang="en-US" sz="7422" spc="163" dirty="0">
              <a:solidFill>
                <a:srgbClr val="CF6499"/>
              </a:solidFill>
              <a:latin typeface="SVN-HC Quotes Script" pitchFamily="50" charset="0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228498" y="2892932"/>
            <a:ext cx="6512272" cy="784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26"/>
              </a:lnSpc>
              <a:spcBef>
                <a:spcPct val="0"/>
              </a:spcBef>
            </a:pPr>
            <a:r>
              <a:rPr lang="en-US" sz="4690" spc="103" dirty="0">
                <a:solidFill>
                  <a:srgbClr val="454B85"/>
                </a:solidFill>
                <a:latin typeface="SVN-HC Green Grove" panose="02000000000000000000" pitchFamily="50" charset="0"/>
              </a:rPr>
              <a:t>a. </a:t>
            </a:r>
            <a:r>
              <a:rPr lang="en-US" sz="4690" spc="103" dirty="0" err="1">
                <a:solidFill>
                  <a:srgbClr val="454B85"/>
                </a:solidFill>
                <a:latin typeface="SVN-HC Green Grove" panose="02000000000000000000" pitchFamily="50" charset="0"/>
              </a:rPr>
              <a:t>Bối</a:t>
            </a:r>
            <a:r>
              <a:rPr lang="en-US" sz="4690" spc="103" dirty="0">
                <a:solidFill>
                  <a:srgbClr val="454B85"/>
                </a:solidFill>
                <a:latin typeface="SVN-HC Green Grove" panose="02000000000000000000" pitchFamily="50" charset="0"/>
              </a:rPr>
              <a:t> </a:t>
            </a:r>
            <a:r>
              <a:rPr lang="en-US" sz="4690" spc="103" dirty="0" err="1">
                <a:solidFill>
                  <a:srgbClr val="454B85"/>
                </a:solidFill>
                <a:latin typeface="SVN-HC Green Grove" panose="02000000000000000000" pitchFamily="50" charset="0"/>
              </a:rPr>
              <a:t>cảnh</a:t>
            </a:r>
            <a:r>
              <a:rPr lang="en-US" sz="4690" spc="103" dirty="0">
                <a:solidFill>
                  <a:srgbClr val="454B85"/>
                </a:solidFill>
                <a:latin typeface="SVN-HC Green Grove" panose="02000000000000000000" pitchFamily="50" charset="0"/>
              </a:rPr>
              <a:t> </a:t>
            </a:r>
            <a:r>
              <a:rPr lang="en-US" sz="4690" spc="103" dirty="0" err="1">
                <a:solidFill>
                  <a:srgbClr val="454B85"/>
                </a:solidFill>
                <a:latin typeface="SVN-HC Green Grove" panose="02000000000000000000" pitchFamily="50" charset="0"/>
              </a:rPr>
              <a:t>truyện</a:t>
            </a:r>
            <a:r>
              <a:rPr lang="en-US" sz="4690" spc="103" dirty="0">
                <a:solidFill>
                  <a:srgbClr val="454B85"/>
                </a:solidFill>
                <a:latin typeface="SVN-HC Green Grove" panose="02000000000000000000" pitchFamily="50" charset="0"/>
              </a:rPr>
              <a:t>, </a:t>
            </a:r>
            <a:r>
              <a:rPr lang="en-US" sz="4690" spc="103" dirty="0" err="1">
                <a:solidFill>
                  <a:srgbClr val="454B85"/>
                </a:solidFill>
                <a:latin typeface="SVN-HC Green Grove" panose="02000000000000000000" pitchFamily="50" charset="0"/>
              </a:rPr>
              <a:t>cốt</a:t>
            </a:r>
            <a:r>
              <a:rPr lang="en-US" sz="4690" spc="103" dirty="0">
                <a:solidFill>
                  <a:srgbClr val="454B85"/>
                </a:solidFill>
                <a:latin typeface="SVN-HC Green Grove" panose="02000000000000000000" pitchFamily="50" charset="0"/>
              </a:rPr>
              <a:t> </a:t>
            </a:r>
            <a:r>
              <a:rPr lang="en-US" sz="4690" spc="103" dirty="0" err="1">
                <a:solidFill>
                  <a:srgbClr val="454B85"/>
                </a:solidFill>
                <a:latin typeface="SVN-HC Green Grove" panose="02000000000000000000" pitchFamily="50" charset="0"/>
              </a:rPr>
              <a:t>truyện</a:t>
            </a:r>
            <a:endParaRPr lang="en-US" sz="4690" spc="103" dirty="0">
              <a:solidFill>
                <a:srgbClr val="454B85"/>
              </a:solidFill>
              <a:latin typeface="SVN-HC Green Grove" panose="02000000000000000000" pitchFamily="50" charset="0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10255276" y="3495282"/>
            <a:ext cx="6525052" cy="3576658"/>
          </a:xfrm>
          <a:custGeom>
            <a:avLst/>
            <a:gdLst/>
            <a:ahLst/>
            <a:cxnLst/>
            <a:rect l="l" t="t" r="r" b="b"/>
            <a:pathLst>
              <a:path w="1718532" h="942000">
                <a:moveTo>
                  <a:pt x="60511" y="0"/>
                </a:moveTo>
                <a:lnTo>
                  <a:pt x="1658021" y="0"/>
                </a:lnTo>
                <a:cubicBezTo>
                  <a:pt x="1691441" y="0"/>
                  <a:pt x="1718532" y="27092"/>
                  <a:pt x="1718532" y="60511"/>
                </a:cubicBezTo>
                <a:lnTo>
                  <a:pt x="1718532" y="881489"/>
                </a:lnTo>
                <a:cubicBezTo>
                  <a:pt x="1718532" y="914909"/>
                  <a:pt x="1691441" y="942000"/>
                  <a:pt x="1658021" y="942000"/>
                </a:cubicBezTo>
                <a:lnTo>
                  <a:pt x="60511" y="942000"/>
                </a:lnTo>
                <a:cubicBezTo>
                  <a:pt x="27092" y="942000"/>
                  <a:pt x="0" y="914909"/>
                  <a:pt x="0" y="881489"/>
                </a:cubicBezTo>
                <a:lnTo>
                  <a:pt x="0" y="60511"/>
                </a:lnTo>
                <a:cubicBezTo>
                  <a:pt x="0" y="27092"/>
                  <a:pt x="27092" y="0"/>
                  <a:pt x="60511" y="0"/>
                </a:cubicBezTo>
                <a:close/>
              </a:path>
            </a:pathLst>
          </a:custGeom>
          <a:solidFill>
            <a:srgbClr val="FFF9F1"/>
          </a:solidFill>
        </p:spPr>
      </p:sp>
      <p:sp>
        <p:nvSpPr>
          <p:cNvPr id="18" name="TextBox 18"/>
          <p:cNvSpPr txBox="1"/>
          <p:nvPr/>
        </p:nvSpPr>
        <p:spPr>
          <a:xfrm>
            <a:off x="10720734" y="3371081"/>
            <a:ext cx="5904102" cy="3556250"/>
          </a:xfrm>
          <a:prstGeom prst="rect">
            <a:avLst/>
          </a:prstGeom>
        </p:spPr>
        <p:txBody>
          <a:bodyPr lIns="254000" tIns="254000" rIns="254000" bIns="254000" rtlCol="0" anchor="b"/>
          <a:lstStyle/>
          <a:p>
            <a:pPr>
              <a:lnSpc>
                <a:spcPts val="5201"/>
              </a:lnSpc>
            </a:pPr>
            <a:r>
              <a:rPr lang="en-US" sz="3399" dirty="0">
                <a:solidFill>
                  <a:srgbClr val="454B85"/>
                </a:solidFill>
                <a:latin typeface="Roboto Condensed"/>
              </a:rPr>
              <a:t>- </a:t>
            </a:r>
            <a:r>
              <a:rPr lang="en-US" sz="3399" dirty="0" err="1">
                <a:solidFill>
                  <a:srgbClr val="454B85"/>
                </a:solidFill>
                <a:latin typeface="Roboto Condensed Bold"/>
              </a:rPr>
              <a:t>Truyện</a:t>
            </a:r>
            <a:r>
              <a:rPr lang="en-US" sz="3399" dirty="0">
                <a:solidFill>
                  <a:srgbClr val="454B85"/>
                </a:solidFill>
                <a:latin typeface="Roboto Condensed Bol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 Bold"/>
              </a:rPr>
              <a:t>xảy</a:t>
            </a:r>
            <a:r>
              <a:rPr lang="en-US" sz="3399" dirty="0">
                <a:solidFill>
                  <a:srgbClr val="454B85"/>
                </a:solidFill>
                <a:latin typeface="Roboto Condensed Bol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 Bold"/>
              </a:rPr>
              <a:t>ra</a:t>
            </a:r>
            <a:r>
              <a:rPr lang="en-US" sz="3399" dirty="0">
                <a:solidFill>
                  <a:srgbClr val="454B85"/>
                </a:solidFill>
                <a:latin typeface="Roboto Condensed Bold"/>
              </a:rPr>
              <a:t> ở </a:t>
            </a:r>
            <a:r>
              <a:rPr lang="en-US" sz="3399" dirty="0" err="1">
                <a:solidFill>
                  <a:srgbClr val="454B85"/>
                </a:solidFill>
                <a:latin typeface="Roboto Condensed Bold"/>
              </a:rPr>
              <a:t>đâu</a:t>
            </a:r>
            <a:r>
              <a:rPr lang="en-US" sz="3399" dirty="0">
                <a:solidFill>
                  <a:srgbClr val="454B85"/>
                </a:solidFill>
                <a:latin typeface="Roboto Condensed Bold"/>
              </a:rPr>
              <a:t>? </a:t>
            </a:r>
          </a:p>
          <a:p>
            <a:pPr>
              <a:lnSpc>
                <a:spcPts val="5201"/>
              </a:lnSpc>
            </a:pP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Nhà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của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Mon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và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Mên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,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bờ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sông</a:t>
            </a:r>
            <a:endParaRPr lang="en-US" sz="3399" dirty="0">
              <a:solidFill>
                <a:srgbClr val="454B85"/>
              </a:solidFill>
              <a:latin typeface="Roboto Condensed"/>
            </a:endParaRPr>
          </a:p>
          <a:p>
            <a:pPr>
              <a:lnSpc>
                <a:spcPts val="5201"/>
              </a:lnSpc>
            </a:pPr>
            <a:r>
              <a:rPr lang="en-US" sz="3399" dirty="0">
                <a:solidFill>
                  <a:srgbClr val="454B85"/>
                </a:solidFill>
                <a:latin typeface="Roboto Condensed"/>
              </a:rPr>
              <a:t>- </a:t>
            </a:r>
            <a:r>
              <a:rPr lang="en-US" sz="3399" dirty="0">
                <a:solidFill>
                  <a:srgbClr val="454B85"/>
                </a:solidFill>
                <a:latin typeface="Roboto Condensed Bold"/>
              </a:rPr>
              <a:t>Khi </a:t>
            </a:r>
            <a:r>
              <a:rPr lang="en-US" sz="3399" dirty="0" err="1">
                <a:solidFill>
                  <a:srgbClr val="454B85"/>
                </a:solidFill>
                <a:latin typeface="Roboto Condensed Bold"/>
              </a:rPr>
              <a:t>nào</a:t>
            </a:r>
            <a:r>
              <a:rPr lang="en-US" sz="3399" dirty="0">
                <a:solidFill>
                  <a:srgbClr val="454B85"/>
                </a:solidFill>
                <a:latin typeface="Roboto Condensed Bold"/>
              </a:rPr>
              <a:t>?</a:t>
            </a:r>
          </a:p>
          <a:p>
            <a:pPr>
              <a:lnSpc>
                <a:spcPts val="5201"/>
              </a:lnSpc>
            </a:pP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Đêm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khuya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và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sáng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sớm</a:t>
            </a:r>
            <a:endParaRPr lang="en-US" sz="3399" dirty="0">
              <a:solidFill>
                <a:srgbClr val="454B85"/>
              </a:solidFill>
              <a:latin typeface="Roboto Condensed"/>
            </a:endParaRPr>
          </a:p>
        </p:txBody>
      </p:sp>
      <p:grpSp>
        <p:nvGrpSpPr>
          <p:cNvPr id="19" name="Group 19"/>
          <p:cNvGrpSpPr/>
          <p:nvPr/>
        </p:nvGrpSpPr>
        <p:grpSpPr>
          <a:xfrm>
            <a:off x="11806412" y="1719383"/>
            <a:ext cx="3246498" cy="3122264"/>
            <a:chOff x="0" y="-263144"/>
            <a:chExt cx="855045" cy="822325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55045" cy="286186"/>
            </a:xfrm>
            <a:custGeom>
              <a:avLst/>
              <a:gdLst/>
              <a:ahLst/>
              <a:cxnLst/>
              <a:rect l="l" t="t" r="r" b="b"/>
              <a:pathLst>
                <a:path w="855045" h="286186">
                  <a:moveTo>
                    <a:pt x="0" y="0"/>
                  </a:moveTo>
                  <a:lnTo>
                    <a:pt x="855045" y="0"/>
                  </a:lnTo>
                  <a:lnTo>
                    <a:pt x="855045" y="286186"/>
                  </a:lnTo>
                  <a:lnTo>
                    <a:pt x="0" y="286186"/>
                  </a:lnTo>
                  <a:close/>
                </a:path>
              </a:pathLst>
            </a:custGeom>
            <a:solidFill>
              <a:srgbClr val="FED1C3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10825" y="-263144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079"/>
                </a:lnSpc>
              </a:pPr>
              <a:r>
                <a:rPr lang="en-US" sz="3399" dirty="0">
                  <a:solidFill>
                    <a:srgbClr val="454B85"/>
                  </a:solidFill>
                  <a:latin typeface="Roboto Condensed Bold"/>
                </a:rPr>
                <a:t>BỐI CẢNH</a:t>
              </a:r>
            </a:p>
          </p:txBody>
        </p:sp>
      </p:grpSp>
      <p:sp>
        <p:nvSpPr>
          <p:cNvPr id="23" name="Freeform 23"/>
          <p:cNvSpPr/>
          <p:nvPr/>
        </p:nvSpPr>
        <p:spPr>
          <a:xfrm>
            <a:off x="10392171" y="7786963"/>
            <a:ext cx="6251263" cy="1471337"/>
          </a:xfrm>
          <a:custGeom>
            <a:avLst/>
            <a:gdLst/>
            <a:ahLst/>
            <a:cxnLst/>
            <a:rect l="l" t="t" r="r" b="b"/>
            <a:pathLst>
              <a:path w="1646423" h="387513">
                <a:moveTo>
                  <a:pt x="27246" y="0"/>
                </a:moveTo>
                <a:lnTo>
                  <a:pt x="1619177" y="0"/>
                </a:lnTo>
                <a:cubicBezTo>
                  <a:pt x="1626403" y="0"/>
                  <a:pt x="1633333" y="2871"/>
                  <a:pt x="1638443" y="7980"/>
                </a:cubicBezTo>
                <a:cubicBezTo>
                  <a:pt x="1643553" y="13090"/>
                  <a:pt x="1646423" y="20020"/>
                  <a:pt x="1646423" y="27246"/>
                </a:cubicBezTo>
                <a:lnTo>
                  <a:pt x="1646423" y="360267"/>
                </a:lnTo>
                <a:cubicBezTo>
                  <a:pt x="1646423" y="367493"/>
                  <a:pt x="1643553" y="374423"/>
                  <a:pt x="1638443" y="379532"/>
                </a:cubicBezTo>
                <a:cubicBezTo>
                  <a:pt x="1633333" y="384642"/>
                  <a:pt x="1626403" y="387513"/>
                  <a:pt x="1619177" y="387513"/>
                </a:cubicBezTo>
                <a:lnTo>
                  <a:pt x="27246" y="387513"/>
                </a:lnTo>
                <a:cubicBezTo>
                  <a:pt x="20020" y="387513"/>
                  <a:pt x="13090" y="384642"/>
                  <a:pt x="7980" y="379532"/>
                </a:cubicBezTo>
                <a:cubicBezTo>
                  <a:pt x="2871" y="374423"/>
                  <a:pt x="0" y="367493"/>
                  <a:pt x="0" y="360267"/>
                </a:cubicBezTo>
                <a:lnTo>
                  <a:pt x="0" y="27246"/>
                </a:lnTo>
                <a:cubicBezTo>
                  <a:pt x="0" y="20020"/>
                  <a:pt x="2871" y="13090"/>
                  <a:pt x="7980" y="7980"/>
                </a:cubicBezTo>
                <a:cubicBezTo>
                  <a:pt x="13090" y="2871"/>
                  <a:pt x="20020" y="0"/>
                  <a:pt x="27246" y="0"/>
                </a:cubicBezTo>
                <a:close/>
              </a:path>
            </a:pathLst>
          </a:custGeom>
          <a:solidFill>
            <a:srgbClr val="FFF9F1"/>
          </a:solidFill>
        </p:spPr>
      </p:sp>
      <p:sp>
        <p:nvSpPr>
          <p:cNvPr id="24" name="TextBox 24"/>
          <p:cNvSpPr txBox="1"/>
          <p:nvPr/>
        </p:nvSpPr>
        <p:spPr>
          <a:xfrm>
            <a:off x="10673429" y="8271384"/>
            <a:ext cx="5990829" cy="844162"/>
          </a:xfrm>
          <a:prstGeom prst="rect">
            <a:avLst/>
          </a:prstGeom>
        </p:spPr>
        <p:txBody>
          <a:bodyPr lIns="177800" tIns="177800" rIns="177800" bIns="177800" rtlCol="0" anchor="b"/>
          <a:lstStyle/>
          <a:p>
            <a:pPr algn="ctr">
              <a:lnSpc>
                <a:spcPts val="5575"/>
              </a:lnSpc>
            </a:pPr>
            <a:r>
              <a:rPr lang="en-US" sz="3399" dirty="0">
                <a:solidFill>
                  <a:srgbClr val="454B85"/>
                </a:solidFill>
                <a:latin typeface="Roboto Condensed"/>
              </a:rPr>
              <a:t>Mon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và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Mên</a:t>
            </a:r>
            <a:endParaRPr lang="en-US" sz="3399" dirty="0">
              <a:solidFill>
                <a:srgbClr val="454B85"/>
              </a:solidFill>
              <a:latin typeface="Roboto Condensed"/>
            </a:endParaRPr>
          </a:p>
        </p:txBody>
      </p:sp>
      <p:grpSp>
        <p:nvGrpSpPr>
          <p:cNvPr id="25" name="Group 25"/>
          <p:cNvGrpSpPr/>
          <p:nvPr/>
        </p:nvGrpSpPr>
        <p:grpSpPr>
          <a:xfrm>
            <a:off x="11424617" y="6906686"/>
            <a:ext cx="4186367" cy="1471338"/>
            <a:chOff x="-100555" y="-69836"/>
            <a:chExt cx="1102582" cy="387513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901473" cy="286186"/>
            </a:xfrm>
            <a:custGeom>
              <a:avLst/>
              <a:gdLst/>
              <a:ahLst/>
              <a:cxnLst/>
              <a:rect l="l" t="t" r="r" b="b"/>
              <a:pathLst>
                <a:path w="901473" h="286186">
                  <a:moveTo>
                    <a:pt x="0" y="0"/>
                  </a:moveTo>
                  <a:lnTo>
                    <a:pt x="901473" y="0"/>
                  </a:lnTo>
                  <a:lnTo>
                    <a:pt x="901473" y="286186"/>
                  </a:lnTo>
                  <a:lnTo>
                    <a:pt x="0" y="286186"/>
                  </a:lnTo>
                  <a:close/>
                </a:path>
              </a:pathLst>
            </a:custGeom>
            <a:solidFill>
              <a:srgbClr val="FCC12D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-100555" y="-69836"/>
              <a:ext cx="1102582" cy="3875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759"/>
                </a:lnSpc>
              </a:pPr>
              <a:r>
                <a:rPr lang="en-US" sz="3399" dirty="0">
                  <a:solidFill>
                    <a:srgbClr val="454B85"/>
                  </a:solidFill>
                  <a:latin typeface="Roboto Condensed Bold"/>
                </a:rPr>
                <a:t>NHÂN VẬT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0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028700" y="3802682"/>
            <a:ext cx="16474440" cy="1700816"/>
          </a:xfrm>
          <a:custGeom>
            <a:avLst/>
            <a:gdLst/>
            <a:ahLst/>
            <a:cxnLst/>
            <a:rect l="l" t="t" r="r" b="b"/>
            <a:pathLst>
              <a:path w="4338947" h="447951">
                <a:moveTo>
                  <a:pt x="0" y="0"/>
                </a:moveTo>
                <a:lnTo>
                  <a:pt x="4338947" y="0"/>
                </a:lnTo>
                <a:lnTo>
                  <a:pt x="4338947" y="447951"/>
                </a:lnTo>
                <a:lnTo>
                  <a:pt x="0" y="447951"/>
                </a:lnTo>
                <a:close/>
              </a:path>
            </a:pathLst>
          </a:custGeom>
          <a:solidFill>
            <a:srgbClr val="FFF9F1"/>
          </a:solidFill>
        </p:spPr>
      </p:sp>
      <p:sp>
        <p:nvSpPr>
          <p:cNvPr id="6" name="Freeform 6"/>
          <p:cNvSpPr/>
          <p:nvPr/>
        </p:nvSpPr>
        <p:spPr>
          <a:xfrm>
            <a:off x="1078992" y="2573195"/>
            <a:ext cx="3246498" cy="1086612"/>
          </a:xfrm>
          <a:custGeom>
            <a:avLst/>
            <a:gdLst/>
            <a:ahLst/>
            <a:cxnLst/>
            <a:rect l="l" t="t" r="r" b="b"/>
            <a:pathLst>
              <a:path w="855045" h="286186">
                <a:moveTo>
                  <a:pt x="0" y="0"/>
                </a:moveTo>
                <a:lnTo>
                  <a:pt x="855045" y="0"/>
                </a:lnTo>
                <a:lnTo>
                  <a:pt x="855045" y="286186"/>
                </a:lnTo>
                <a:lnTo>
                  <a:pt x="0" y="286186"/>
                </a:lnTo>
                <a:close/>
              </a:path>
            </a:pathLst>
          </a:custGeom>
          <a:solidFill>
            <a:srgbClr val="FED1C3"/>
          </a:solidFill>
        </p:spPr>
      </p:sp>
      <p:sp>
        <p:nvSpPr>
          <p:cNvPr id="7" name="TextBox 7"/>
          <p:cNvSpPr txBox="1"/>
          <p:nvPr/>
        </p:nvSpPr>
        <p:spPr>
          <a:xfrm>
            <a:off x="1078992" y="2537030"/>
            <a:ext cx="3086099" cy="117189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4079"/>
              </a:lnSpc>
            </a:pPr>
            <a:r>
              <a:rPr lang="en-US" sz="3399" dirty="0">
                <a:solidFill>
                  <a:srgbClr val="454B85"/>
                </a:solidFill>
                <a:latin typeface="Roboto Condensed Bold"/>
              </a:rPr>
              <a:t>SỰ VIỆC</a:t>
            </a:r>
          </a:p>
        </p:txBody>
      </p:sp>
      <p:sp>
        <p:nvSpPr>
          <p:cNvPr id="9" name="Freeform 9"/>
          <p:cNvSpPr/>
          <p:nvPr/>
        </p:nvSpPr>
        <p:spPr>
          <a:xfrm>
            <a:off x="1078992" y="5620989"/>
            <a:ext cx="16424144" cy="1174039"/>
          </a:xfrm>
          <a:custGeom>
            <a:avLst/>
            <a:gdLst/>
            <a:ahLst/>
            <a:cxnLst/>
            <a:rect l="l" t="t" r="r" b="b"/>
            <a:pathLst>
              <a:path w="4325701" h="309212">
                <a:moveTo>
                  <a:pt x="0" y="0"/>
                </a:moveTo>
                <a:lnTo>
                  <a:pt x="4325701" y="0"/>
                </a:lnTo>
                <a:lnTo>
                  <a:pt x="4325701" y="309212"/>
                </a:lnTo>
                <a:lnTo>
                  <a:pt x="0" y="309212"/>
                </a:lnTo>
                <a:close/>
              </a:path>
            </a:pathLst>
          </a:custGeom>
          <a:solidFill>
            <a:srgbClr val="FFF9F1"/>
          </a:solidFill>
        </p:spPr>
      </p:sp>
      <p:sp>
        <p:nvSpPr>
          <p:cNvPr id="10" name="TextBox 10"/>
          <p:cNvSpPr txBox="1"/>
          <p:nvPr/>
        </p:nvSpPr>
        <p:spPr>
          <a:xfrm>
            <a:off x="1139874" y="5507520"/>
            <a:ext cx="16675608" cy="995126"/>
          </a:xfrm>
          <a:prstGeom prst="rect">
            <a:avLst/>
          </a:prstGeom>
        </p:spPr>
        <p:txBody>
          <a:bodyPr lIns="254000" tIns="254000" rIns="254000" bIns="254000" rtlCol="0" anchor="t"/>
          <a:lstStyle/>
          <a:p>
            <a:pPr algn="just">
              <a:lnSpc>
                <a:spcPts val="5201"/>
              </a:lnSpc>
            </a:pPr>
            <a:r>
              <a:rPr lang="en-US" sz="3399" dirty="0" err="1">
                <a:solidFill>
                  <a:srgbClr val="454B85"/>
                </a:solidFill>
                <a:latin typeface="Roboto Condensed Bold"/>
              </a:rPr>
              <a:t>Sự</a:t>
            </a:r>
            <a:r>
              <a:rPr lang="en-US" sz="3399" dirty="0">
                <a:solidFill>
                  <a:srgbClr val="454B85"/>
                </a:solidFill>
                <a:latin typeface="Roboto Condensed Bol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 Bold"/>
              </a:rPr>
              <a:t>việc</a:t>
            </a:r>
            <a:r>
              <a:rPr lang="en-US" sz="3399" dirty="0">
                <a:solidFill>
                  <a:srgbClr val="454B85"/>
                </a:solidFill>
                <a:latin typeface="Roboto Condensed Bold"/>
              </a:rPr>
              <a:t> 2: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Mên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và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Mon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quyết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định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đi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giải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cứu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bầy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chim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chìa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vôi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.</a:t>
            </a:r>
          </a:p>
        </p:txBody>
      </p:sp>
      <p:sp>
        <p:nvSpPr>
          <p:cNvPr id="12" name="Freeform 12"/>
          <p:cNvSpPr/>
          <p:nvPr/>
        </p:nvSpPr>
        <p:spPr>
          <a:xfrm>
            <a:off x="1078992" y="6912518"/>
            <a:ext cx="16424144" cy="1694219"/>
          </a:xfrm>
          <a:custGeom>
            <a:avLst/>
            <a:gdLst/>
            <a:ahLst/>
            <a:cxnLst/>
            <a:rect l="l" t="t" r="r" b="b"/>
            <a:pathLst>
              <a:path w="4325701" h="446214">
                <a:moveTo>
                  <a:pt x="0" y="0"/>
                </a:moveTo>
                <a:lnTo>
                  <a:pt x="4325701" y="0"/>
                </a:lnTo>
                <a:lnTo>
                  <a:pt x="4325701" y="446214"/>
                </a:lnTo>
                <a:lnTo>
                  <a:pt x="0" y="446214"/>
                </a:lnTo>
                <a:close/>
              </a:path>
            </a:pathLst>
          </a:custGeom>
          <a:solidFill>
            <a:srgbClr val="FFF9F1"/>
          </a:solidFill>
        </p:spPr>
      </p:sp>
      <p:sp>
        <p:nvSpPr>
          <p:cNvPr id="13" name="TextBox 13"/>
          <p:cNvSpPr txBox="1"/>
          <p:nvPr/>
        </p:nvSpPr>
        <p:spPr>
          <a:xfrm>
            <a:off x="1078992" y="6770339"/>
            <a:ext cx="16424144" cy="3556249"/>
          </a:xfrm>
          <a:prstGeom prst="rect">
            <a:avLst/>
          </a:prstGeom>
        </p:spPr>
        <p:txBody>
          <a:bodyPr lIns="254000" tIns="254000" rIns="254000" bIns="254000" rtlCol="0" anchor="t"/>
          <a:lstStyle/>
          <a:p>
            <a:pPr algn="just">
              <a:lnSpc>
                <a:spcPts val="5201"/>
              </a:lnSpc>
            </a:pPr>
            <a:r>
              <a:rPr lang="en-US" sz="3399" dirty="0" err="1">
                <a:solidFill>
                  <a:srgbClr val="454B85"/>
                </a:solidFill>
                <a:latin typeface="Roboto Condensed Bold"/>
              </a:rPr>
              <a:t>Sự</a:t>
            </a:r>
            <a:r>
              <a:rPr lang="en-US" sz="3399" dirty="0">
                <a:solidFill>
                  <a:srgbClr val="454B85"/>
                </a:solidFill>
                <a:latin typeface="Roboto Condensed Bol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 Bold"/>
              </a:rPr>
              <a:t>việc</a:t>
            </a:r>
            <a:r>
              <a:rPr lang="en-US" sz="3399" dirty="0">
                <a:solidFill>
                  <a:srgbClr val="454B85"/>
                </a:solidFill>
                <a:latin typeface="Roboto Condensed Bold"/>
              </a:rPr>
              <a:t> 3: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Mên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và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Mon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ra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bờ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sông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,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được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chứng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kiến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cảnh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tượng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kì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vĩ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khi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bầy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chim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chìa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vôi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cất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cánh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bay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vào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bờ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.</a:t>
            </a:r>
          </a:p>
        </p:txBody>
      </p:sp>
      <p:sp>
        <p:nvSpPr>
          <p:cNvPr id="15" name="Freeform 15"/>
          <p:cNvSpPr/>
          <p:nvPr/>
        </p:nvSpPr>
        <p:spPr>
          <a:xfrm>
            <a:off x="1078992" y="8724227"/>
            <a:ext cx="16424144" cy="1174039"/>
          </a:xfrm>
          <a:custGeom>
            <a:avLst/>
            <a:gdLst/>
            <a:ahLst/>
            <a:cxnLst/>
            <a:rect l="l" t="t" r="r" b="b"/>
            <a:pathLst>
              <a:path w="4325701" h="309212">
                <a:moveTo>
                  <a:pt x="0" y="0"/>
                </a:moveTo>
                <a:lnTo>
                  <a:pt x="4325701" y="0"/>
                </a:lnTo>
                <a:lnTo>
                  <a:pt x="4325701" y="309212"/>
                </a:lnTo>
                <a:lnTo>
                  <a:pt x="0" y="309212"/>
                </a:lnTo>
                <a:close/>
              </a:path>
            </a:pathLst>
          </a:custGeom>
          <a:solidFill>
            <a:srgbClr val="FFF9F1"/>
          </a:solidFill>
        </p:spPr>
      </p:sp>
      <p:sp>
        <p:nvSpPr>
          <p:cNvPr id="16" name="TextBox 16"/>
          <p:cNvSpPr txBox="1"/>
          <p:nvPr/>
        </p:nvSpPr>
        <p:spPr>
          <a:xfrm>
            <a:off x="1078992" y="8606737"/>
            <a:ext cx="16828008" cy="3556247"/>
          </a:xfrm>
          <a:prstGeom prst="rect">
            <a:avLst/>
          </a:prstGeom>
        </p:spPr>
        <p:txBody>
          <a:bodyPr lIns="254000" tIns="254000" rIns="254000" bIns="254000" rtlCol="0" anchor="t"/>
          <a:lstStyle/>
          <a:p>
            <a:pPr algn="just">
              <a:lnSpc>
                <a:spcPts val="5201"/>
              </a:lnSpc>
            </a:pPr>
            <a:r>
              <a:rPr lang="en-US" sz="3399" dirty="0" err="1">
                <a:solidFill>
                  <a:srgbClr val="454B85"/>
                </a:solidFill>
                <a:latin typeface="Roboto Condensed Bold"/>
              </a:rPr>
              <a:t>Sự</a:t>
            </a:r>
            <a:r>
              <a:rPr lang="en-US" sz="3399" dirty="0">
                <a:solidFill>
                  <a:srgbClr val="454B85"/>
                </a:solidFill>
                <a:latin typeface="Roboto Condensed Bol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 Bold"/>
              </a:rPr>
              <a:t>việc</a:t>
            </a:r>
            <a:r>
              <a:rPr lang="en-US" sz="3399" dirty="0">
                <a:solidFill>
                  <a:srgbClr val="454B85"/>
                </a:solidFill>
                <a:latin typeface="Roboto Condensed Bold"/>
              </a:rPr>
              <a:t> 4: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Hai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anh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em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xúc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động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khóc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,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rồi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trở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về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nhà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trong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niềm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hạnh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phúc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.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511312" y="370110"/>
            <a:ext cx="17170844" cy="649065"/>
            <a:chOff x="0" y="0"/>
            <a:chExt cx="4522362" cy="170947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4522362" cy="170947"/>
            </a:xfrm>
            <a:custGeom>
              <a:avLst/>
              <a:gdLst/>
              <a:ahLst/>
              <a:cxnLst/>
              <a:rect l="l" t="t" r="r" b="b"/>
              <a:pathLst>
                <a:path w="4522362" h="170947">
                  <a:moveTo>
                    <a:pt x="22995" y="0"/>
                  </a:moveTo>
                  <a:lnTo>
                    <a:pt x="4499368" y="0"/>
                  </a:lnTo>
                  <a:cubicBezTo>
                    <a:pt x="4505466" y="0"/>
                    <a:pt x="4511315" y="2423"/>
                    <a:pt x="4515627" y="6735"/>
                  </a:cubicBezTo>
                  <a:cubicBezTo>
                    <a:pt x="4519940" y="11047"/>
                    <a:pt x="4522362" y="16896"/>
                    <a:pt x="4522362" y="22995"/>
                  </a:cubicBezTo>
                  <a:lnTo>
                    <a:pt x="4522362" y="147953"/>
                  </a:lnTo>
                  <a:cubicBezTo>
                    <a:pt x="4522362" y="154051"/>
                    <a:pt x="4519940" y="159900"/>
                    <a:pt x="4515627" y="164212"/>
                  </a:cubicBezTo>
                  <a:cubicBezTo>
                    <a:pt x="4511315" y="168525"/>
                    <a:pt x="4505466" y="170947"/>
                    <a:pt x="4499368" y="170947"/>
                  </a:cubicBezTo>
                  <a:lnTo>
                    <a:pt x="22995" y="170947"/>
                  </a:lnTo>
                  <a:cubicBezTo>
                    <a:pt x="16896" y="170947"/>
                    <a:pt x="11047" y="168525"/>
                    <a:pt x="6735" y="164212"/>
                  </a:cubicBezTo>
                  <a:cubicBezTo>
                    <a:pt x="2423" y="159900"/>
                    <a:pt x="0" y="154051"/>
                    <a:pt x="0" y="147953"/>
                  </a:cubicBezTo>
                  <a:lnTo>
                    <a:pt x="0" y="22995"/>
                  </a:lnTo>
                  <a:cubicBezTo>
                    <a:pt x="0" y="16896"/>
                    <a:pt x="2423" y="11047"/>
                    <a:pt x="6735" y="6735"/>
                  </a:cubicBezTo>
                  <a:cubicBezTo>
                    <a:pt x="11047" y="2423"/>
                    <a:pt x="16896" y="0"/>
                    <a:pt x="22995" y="0"/>
                  </a:cubicBezTo>
                  <a:close/>
                </a:path>
              </a:pathLst>
            </a:custGeom>
            <a:solidFill>
              <a:srgbClr val="FFFBF0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just">
                <a:lnSpc>
                  <a:spcPts val="2659"/>
                </a:lnSpc>
              </a:pPr>
              <a:endParaRPr>
                <a:latin typeface="SVN-HC Green Grove" panose="02000000000000000000" pitchFamily="50" charset="0"/>
              </a:endParaRPr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1247661" y="461564"/>
            <a:ext cx="937801" cy="4676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835"/>
              </a:lnSpc>
            </a:pPr>
            <a:r>
              <a:rPr lang="en-US" sz="2799" spc="61">
                <a:solidFill>
                  <a:srgbClr val="446889"/>
                </a:solidFill>
                <a:latin typeface="SVN-HC Green Grove" panose="02000000000000000000" pitchFamily="50" charset="0"/>
              </a:rPr>
              <a:t>lớp 7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2859248" y="454421"/>
            <a:ext cx="4277125" cy="477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919"/>
              </a:lnSpc>
              <a:spcBef>
                <a:spcPct val="0"/>
              </a:spcBef>
            </a:pPr>
            <a:r>
              <a:rPr lang="en-US" sz="2799" spc="139">
                <a:solidFill>
                  <a:srgbClr val="446889"/>
                </a:solidFill>
                <a:latin typeface="SVN-HC Green Grove" panose="02000000000000000000" pitchFamily="50" charset="0"/>
              </a:rPr>
              <a:t>KẾT NỐI TRI THỨC VỚI CUỘC SỐNG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133248" y="1520951"/>
            <a:ext cx="6512272" cy="7959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426"/>
              </a:lnSpc>
              <a:spcBef>
                <a:spcPct val="0"/>
              </a:spcBef>
            </a:pPr>
            <a:r>
              <a:rPr lang="en-US" sz="4690" spc="103" dirty="0">
                <a:solidFill>
                  <a:srgbClr val="454B85"/>
                </a:solidFill>
                <a:latin typeface="SVN-HC Green Grove" panose="02000000000000000000" pitchFamily="50" charset="0"/>
              </a:rPr>
              <a:t>a. </a:t>
            </a:r>
            <a:r>
              <a:rPr lang="en-US" sz="4690" spc="103" dirty="0" err="1">
                <a:solidFill>
                  <a:srgbClr val="454B85"/>
                </a:solidFill>
                <a:latin typeface="SVN-HC Green Grove" panose="02000000000000000000" pitchFamily="50" charset="0"/>
              </a:rPr>
              <a:t>Bối</a:t>
            </a:r>
            <a:r>
              <a:rPr lang="en-US" sz="4690" spc="103" dirty="0">
                <a:solidFill>
                  <a:srgbClr val="454B85"/>
                </a:solidFill>
                <a:latin typeface="SVN-HC Green Grove" panose="02000000000000000000" pitchFamily="50" charset="0"/>
              </a:rPr>
              <a:t> </a:t>
            </a:r>
            <a:r>
              <a:rPr lang="en-US" sz="4690" spc="103" dirty="0" err="1">
                <a:solidFill>
                  <a:srgbClr val="454B85"/>
                </a:solidFill>
                <a:latin typeface="SVN-HC Green Grove" panose="02000000000000000000" pitchFamily="50" charset="0"/>
              </a:rPr>
              <a:t>cảnh</a:t>
            </a:r>
            <a:r>
              <a:rPr lang="en-US" sz="4690" spc="103" dirty="0">
                <a:solidFill>
                  <a:srgbClr val="454B85"/>
                </a:solidFill>
                <a:latin typeface="SVN-HC Green Grove" panose="02000000000000000000" pitchFamily="50" charset="0"/>
              </a:rPr>
              <a:t> </a:t>
            </a:r>
            <a:r>
              <a:rPr lang="en-US" sz="4690" spc="103" dirty="0" err="1">
                <a:solidFill>
                  <a:srgbClr val="454B85"/>
                </a:solidFill>
                <a:latin typeface="SVN-HC Green Grove" panose="02000000000000000000" pitchFamily="50" charset="0"/>
              </a:rPr>
              <a:t>truyện</a:t>
            </a:r>
            <a:r>
              <a:rPr lang="en-US" sz="4690" spc="103" dirty="0">
                <a:solidFill>
                  <a:srgbClr val="454B85"/>
                </a:solidFill>
                <a:latin typeface="SVN-HC Green Grove" panose="02000000000000000000" pitchFamily="50" charset="0"/>
              </a:rPr>
              <a:t>, </a:t>
            </a:r>
            <a:r>
              <a:rPr lang="en-US" sz="4690" spc="103" dirty="0" err="1">
                <a:solidFill>
                  <a:srgbClr val="454B85"/>
                </a:solidFill>
                <a:latin typeface="SVN-HC Green Grove" panose="02000000000000000000" pitchFamily="50" charset="0"/>
              </a:rPr>
              <a:t>cốt</a:t>
            </a:r>
            <a:r>
              <a:rPr lang="en-US" sz="4690" spc="103" dirty="0">
                <a:solidFill>
                  <a:srgbClr val="454B85"/>
                </a:solidFill>
                <a:latin typeface="SVN-HC Green Grove" panose="02000000000000000000" pitchFamily="50" charset="0"/>
              </a:rPr>
              <a:t> </a:t>
            </a:r>
            <a:r>
              <a:rPr lang="en-US" sz="4690" spc="103" dirty="0" err="1">
                <a:solidFill>
                  <a:srgbClr val="454B85"/>
                </a:solidFill>
                <a:latin typeface="SVN-HC Green Grove" panose="02000000000000000000" pitchFamily="50" charset="0"/>
              </a:rPr>
              <a:t>truyện</a:t>
            </a:r>
            <a:endParaRPr lang="en-US" sz="4690" spc="103" dirty="0">
              <a:solidFill>
                <a:srgbClr val="454B85"/>
              </a:solidFill>
              <a:latin typeface="SVN-HC Green Grove" panose="02000000000000000000" pitchFamily="50" charset="0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169690" y="3708929"/>
            <a:ext cx="16203909" cy="1838297"/>
          </a:xfrm>
          <a:prstGeom prst="rect">
            <a:avLst/>
          </a:prstGeom>
        </p:spPr>
        <p:txBody>
          <a:bodyPr lIns="254000" tIns="254000" rIns="254000" bIns="254000" rtlCol="0" anchor="b"/>
          <a:lstStyle/>
          <a:p>
            <a:pPr algn="just">
              <a:lnSpc>
                <a:spcPts val="5201"/>
              </a:lnSpc>
            </a:pPr>
            <a:r>
              <a:rPr lang="en-US" sz="3399" dirty="0" err="1">
                <a:solidFill>
                  <a:srgbClr val="454B85"/>
                </a:solidFill>
                <a:latin typeface="Roboto Condensed Bold"/>
              </a:rPr>
              <a:t>Sự</a:t>
            </a:r>
            <a:r>
              <a:rPr lang="en-US" sz="3399" dirty="0">
                <a:solidFill>
                  <a:srgbClr val="454B85"/>
                </a:solidFill>
                <a:latin typeface="Roboto Condensed Bol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 Bold"/>
              </a:rPr>
              <a:t>việc</a:t>
            </a:r>
            <a:r>
              <a:rPr lang="en-US" sz="3399" dirty="0">
                <a:solidFill>
                  <a:srgbClr val="454B85"/>
                </a:solidFill>
                <a:latin typeface="Roboto Condensed Bold"/>
              </a:rPr>
              <a:t> 1: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Mên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và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Mon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thao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thức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trong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đêm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vì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lo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mưa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lớn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,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nước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sông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lên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làm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ngập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dải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cát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giữa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sông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,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bầy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chim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chìa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vôi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ở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ngoài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đó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có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thể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bị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nước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nhấn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chìm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3" grpId="0"/>
      <p:bldP spid="16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AF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934"/>
          <a:stretch>
            <a:fillRect/>
          </a:stretch>
        </p:blipFill>
        <p:spPr>
          <a:xfrm>
            <a:off x="10770019" y="6947242"/>
            <a:ext cx="3719967" cy="464019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4489985" y="-965464"/>
            <a:ext cx="3476668" cy="337552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413457" y="3134985"/>
            <a:ext cx="2053118" cy="120947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110316">
            <a:off x="4643887" y="4038183"/>
            <a:ext cx="1736652" cy="207982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7501719" y="2315029"/>
            <a:ext cx="1437764" cy="142469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3565579">
            <a:off x="2154510" y="8739062"/>
            <a:ext cx="876392" cy="59116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9676152" y="9009902"/>
            <a:ext cx="517701" cy="514877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511312" y="370110"/>
            <a:ext cx="17170844" cy="649065"/>
            <a:chOff x="0" y="0"/>
            <a:chExt cx="22894459" cy="865420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0"/>
              <a:ext cx="22894459" cy="865420"/>
              <a:chOff x="0" y="0"/>
              <a:chExt cx="4522362" cy="170947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4522362" cy="170947"/>
              </a:xfrm>
              <a:custGeom>
                <a:avLst/>
                <a:gdLst/>
                <a:ahLst/>
                <a:cxnLst/>
                <a:rect l="l" t="t" r="r" b="b"/>
                <a:pathLst>
                  <a:path w="4522362" h="170947">
                    <a:moveTo>
                      <a:pt x="22995" y="0"/>
                    </a:moveTo>
                    <a:lnTo>
                      <a:pt x="4499368" y="0"/>
                    </a:lnTo>
                    <a:cubicBezTo>
                      <a:pt x="4505466" y="0"/>
                      <a:pt x="4511315" y="2423"/>
                      <a:pt x="4515627" y="6735"/>
                    </a:cubicBezTo>
                    <a:cubicBezTo>
                      <a:pt x="4519940" y="11047"/>
                      <a:pt x="4522362" y="16896"/>
                      <a:pt x="4522362" y="22995"/>
                    </a:cubicBezTo>
                    <a:lnTo>
                      <a:pt x="4522362" y="147953"/>
                    </a:lnTo>
                    <a:cubicBezTo>
                      <a:pt x="4522362" y="154051"/>
                      <a:pt x="4519940" y="159900"/>
                      <a:pt x="4515627" y="164212"/>
                    </a:cubicBezTo>
                    <a:cubicBezTo>
                      <a:pt x="4511315" y="168525"/>
                      <a:pt x="4505466" y="170947"/>
                      <a:pt x="4499368" y="170947"/>
                    </a:cubicBezTo>
                    <a:lnTo>
                      <a:pt x="22995" y="170947"/>
                    </a:lnTo>
                    <a:cubicBezTo>
                      <a:pt x="16896" y="170947"/>
                      <a:pt x="11047" y="168525"/>
                      <a:pt x="6735" y="164212"/>
                    </a:cubicBezTo>
                    <a:cubicBezTo>
                      <a:pt x="2423" y="159900"/>
                      <a:pt x="0" y="154051"/>
                      <a:pt x="0" y="147953"/>
                    </a:cubicBezTo>
                    <a:lnTo>
                      <a:pt x="0" y="22995"/>
                    </a:lnTo>
                    <a:cubicBezTo>
                      <a:pt x="0" y="16896"/>
                      <a:pt x="2423" y="11047"/>
                      <a:pt x="6735" y="6735"/>
                    </a:cubicBezTo>
                    <a:cubicBezTo>
                      <a:pt x="11047" y="2423"/>
                      <a:pt x="16896" y="0"/>
                      <a:pt x="22995" y="0"/>
                    </a:cubicBezTo>
                    <a:close/>
                  </a:path>
                </a:pathLst>
              </a:custGeom>
              <a:solidFill>
                <a:srgbClr val="FFFBF0"/>
              </a:solidFill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>
                  <a:latin typeface="SVN-HC Green Grove" panose="02000000000000000000" pitchFamily="50" charset="0"/>
                </a:endParaRPr>
              </a:p>
            </p:txBody>
          </p:sp>
        </p:grpSp>
        <p:sp>
          <p:nvSpPr>
            <p:cNvPr id="13" name="TextBox 13"/>
            <p:cNvSpPr txBox="1"/>
            <p:nvPr/>
          </p:nvSpPr>
          <p:spPr>
            <a:xfrm>
              <a:off x="981799" y="121939"/>
              <a:ext cx="1250401" cy="6235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35"/>
                </a:lnSpc>
              </a:pPr>
              <a:r>
                <a:rPr lang="en-US" sz="2799" spc="61">
                  <a:solidFill>
                    <a:srgbClr val="446889"/>
                  </a:solidFill>
                  <a:latin typeface="SVN-HC Green Grove" panose="02000000000000000000" pitchFamily="50" charset="0"/>
                </a:rPr>
                <a:t>lớp 7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6463915" y="112415"/>
              <a:ext cx="5702833" cy="6364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  <a:spcBef>
                  <a:spcPct val="0"/>
                </a:spcBef>
              </a:pPr>
              <a:r>
                <a:rPr lang="en-US" sz="2799" spc="139">
                  <a:solidFill>
                    <a:srgbClr val="446889"/>
                  </a:solidFill>
                  <a:latin typeface="SVN-HC Green Grove" panose="02000000000000000000" pitchFamily="50" charset="0"/>
                </a:rPr>
                <a:t>KẾT NỐI TRI THỨC VỚI CUỘC SỐNG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 rot="325382">
            <a:off x="683227" y="4182774"/>
            <a:ext cx="3818957" cy="3818957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FFFF">
                <a:alpha val="77647"/>
              </a:srgbClr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200"/>
                </a:lnSpc>
              </a:pPr>
              <a:r>
                <a:rPr lang="en-US" sz="3000" dirty="0" err="1">
                  <a:solidFill>
                    <a:srgbClr val="454B85">
                      <a:alpha val="77647"/>
                    </a:srgbClr>
                  </a:solidFill>
                  <a:latin typeface="Roboto Condensed"/>
                </a:rPr>
                <a:t>Nhiệm</a:t>
              </a:r>
              <a:r>
                <a:rPr lang="en-US" sz="3000" dirty="0">
                  <a:solidFill>
                    <a:srgbClr val="454B85">
                      <a:alpha val="77647"/>
                    </a:srgbClr>
                  </a:solidFill>
                  <a:latin typeface="Roboto Condensed"/>
                </a:rPr>
                <a:t> </a:t>
              </a:r>
              <a:r>
                <a:rPr lang="en-US" sz="3000" dirty="0" err="1">
                  <a:solidFill>
                    <a:srgbClr val="454B85">
                      <a:alpha val="77647"/>
                    </a:srgbClr>
                  </a:solidFill>
                  <a:latin typeface="Roboto Condensed"/>
                </a:rPr>
                <a:t>vụ</a:t>
              </a:r>
              <a:r>
                <a:rPr lang="en-US" sz="3000" dirty="0">
                  <a:solidFill>
                    <a:srgbClr val="454B85">
                      <a:alpha val="77647"/>
                    </a:srgbClr>
                  </a:solidFill>
                  <a:latin typeface="Roboto Condensed"/>
                </a:rPr>
                <a:t> 1 – </a:t>
              </a:r>
              <a:r>
                <a:rPr lang="en-US" sz="3000" dirty="0" err="1">
                  <a:solidFill>
                    <a:srgbClr val="454B85">
                      <a:alpha val="77647"/>
                    </a:srgbClr>
                  </a:solidFill>
                  <a:latin typeface="Roboto Condensed"/>
                </a:rPr>
                <a:t>Nhóm</a:t>
              </a:r>
              <a:r>
                <a:rPr lang="en-US" sz="3000" dirty="0">
                  <a:solidFill>
                    <a:srgbClr val="454B85">
                      <a:alpha val="77647"/>
                    </a:srgbClr>
                  </a:solidFill>
                  <a:latin typeface="Roboto Condensed"/>
                </a:rPr>
                <a:t> 1: </a:t>
              </a:r>
              <a:r>
                <a:rPr lang="en-US" sz="3000" dirty="0" err="1">
                  <a:solidFill>
                    <a:srgbClr val="454B85">
                      <a:alpha val="77647"/>
                    </a:srgbClr>
                  </a:solidFill>
                  <a:latin typeface="Roboto Condensed"/>
                </a:rPr>
                <a:t>Tìm</a:t>
              </a:r>
              <a:r>
                <a:rPr lang="en-US" sz="3000" dirty="0">
                  <a:solidFill>
                    <a:srgbClr val="454B85">
                      <a:alpha val="77647"/>
                    </a:srgbClr>
                  </a:solidFill>
                  <a:latin typeface="Roboto Condensed"/>
                </a:rPr>
                <a:t> </a:t>
              </a:r>
              <a:r>
                <a:rPr lang="en-US" sz="3000" dirty="0" err="1">
                  <a:solidFill>
                    <a:srgbClr val="454B85">
                      <a:alpha val="77647"/>
                    </a:srgbClr>
                  </a:solidFill>
                  <a:latin typeface="Roboto Condensed"/>
                </a:rPr>
                <a:t>hiểu</a:t>
              </a:r>
              <a:r>
                <a:rPr lang="en-US" sz="3000" dirty="0">
                  <a:solidFill>
                    <a:srgbClr val="454B85">
                      <a:alpha val="77647"/>
                    </a:srgbClr>
                  </a:solidFill>
                  <a:latin typeface="Roboto Condensed"/>
                </a:rPr>
                <a:t> </a:t>
              </a:r>
              <a:r>
                <a:rPr lang="en-US" sz="3000" dirty="0" err="1">
                  <a:solidFill>
                    <a:srgbClr val="454B85">
                      <a:alpha val="77647"/>
                    </a:srgbClr>
                  </a:solidFill>
                  <a:latin typeface="Roboto Condensed"/>
                </a:rPr>
                <a:t>ngôi</a:t>
              </a:r>
              <a:r>
                <a:rPr lang="en-US" sz="3000" dirty="0">
                  <a:solidFill>
                    <a:srgbClr val="454B85">
                      <a:alpha val="77647"/>
                    </a:srgbClr>
                  </a:solidFill>
                  <a:latin typeface="Roboto Condensed"/>
                </a:rPr>
                <a:t> </a:t>
              </a:r>
              <a:r>
                <a:rPr lang="en-US" sz="3000" dirty="0" err="1">
                  <a:solidFill>
                    <a:srgbClr val="454B85">
                      <a:alpha val="77647"/>
                    </a:srgbClr>
                  </a:solidFill>
                  <a:latin typeface="Roboto Condensed"/>
                </a:rPr>
                <a:t>kể</a:t>
              </a:r>
              <a:r>
                <a:rPr lang="en-US" sz="3000" dirty="0">
                  <a:solidFill>
                    <a:srgbClr val="454B85">
                      <a:alpha val="77647"/>
                    </a:srgbClr>
                  </a:solidFill>
                  <a:latin typeface="Roboto Condensed"/>
                </a:rPr>
                <a:t> </a:t>
              </a:r>
              <a:r>
                <a:rPr lang="en-US" sz="3000" dirty="0" err="1">
                  <a:solidFill>
                    <a:srgbClr val="454B85">
                      <a:alpha val="77647"/>
                    </a:srgbClr>
                  </a:solidFill>
                  <a:latin typeface="Roboto Condensed"/>
                </a:rPr>
                <a:t>và</a:t>
              </a:r>
              <a:r>
                <a:rPr lang="en-US" sz="3000" dirty="0">
                  <a:solidFill>
                    <a:srgbClr val="454B85">
                      <a:alpha val="77647"/>
                    </a:srgbClr>
                  </a:solidFill>
                  <a:latin typeface="Roboto Condensed"/>
                </a:rPr>
                <a:t> </a:t>
              </a:r>
              <a:r>
                <a:rPr lang="en-US" sz="3000" dirty="0" err="1">
                  <a:solidFill>
                    <a:srgbClr val="454B85">
                      <a:alpha val="77647"/>
                    </a:srgbClr>
                  </a:solidFill>
                  <a:latin typeface="Roboto Condensed"/>
                </a:rPr>
                <a:t>lời</a:t>
              </a:r>
              <a:r>
                <a:rPr lang="en-US" sz="3000" dirty="0">
                  <a:solidFill>
                    <a:srgbClr val="454B85">
                      <a:alpha val="77647"/>
                    </a:srgbClr>
                  </a:solidFill>
                  <a:latin typeface="Roboto Condensed"/>
                </a:rPr>
                <a:t> </a:t>
              </a:r>
              <a:r>
                <a:rPr lang="en-US" sz="3000" dirty="0" err="1">
                  <a:solidFill>
                    <a:srgbClr val="454B85">
                      <a:alpha val="77647"/>
                    </a:srgbClr>
                  </a:solidFill>
                  <a:latin typeface="Roboto Condensed"/>
                </a:rPr>
                <a:t>kể</a:t>
              </a:r>
              <a:r>
                <a:rPr lang="en-US" sz="3000" dirty="0">
                  <a:solidFill>
                    <a:srgbClr val="454B85">
                      <a:alpha val="77647"/>
                    </a:srgbClr>
                  </a:solidFill>
                  <a:latin typeface="Roboto Condensed"/>
                </a:rPr>
                <a:t> (</a:t>
              </a:r>
              <a:r>
                <a:rPr lang="en-US" sz="3000" dirty="0" err="1">
                  <a:solidFill>
                    <a:srgbClr val="454B85">
                      <a:alpha val="77647"/>
                    </a:srgbClr>
                  </a:solidFill>
                  <a:latin typeface="Roboto Condensed"/>
                </a:rPr>
                <a:t>Phiếu</a:t>
              </a:r>
              <a:r>
                <a:rPr lang="en-US" sz="3000" dirty="0">
                  <a:solidFill>
                    <a:srgbClr val="454B85">
                      <a:alpha val="77647"/>
                    </a:srgbClr>
                  </a:solidFill>
                  <a:latin typeface="Roboto Condensed"/>
                </a:rPr>
                <a:t> </a:t>
              </a:r>
              <a:r>
                <a:rPr lang="en-US" sz="3000" dirty="0" err="1">
                  <a:solidFill>
                    <a:srgbClr val="454B85">
                      <a:alpha val="77647"/>
                    </a:srgbClr>
                  </a:solidFill>
                  <a:latin typeface="Roboto Condensed"/>
                </a:rPr>
                <a:t>học</a:t>
              </a:r>
              <a:r>
                <a:rPr lang="en-US" sz="3000" dirty="0">
                  <a:solidFill>
                    <a:srgbClr val="454B85">
                      <a:alpha val="77647"/>
                    </a:srgbClr>
                  </a:solidFill>
                  <a:latin typeface="Roboto Condensed"/>
                </a:rPr>
                <a:t> </a:t>
              </a:r>
              <a:r>
                <a:rPr lang="en-US" sz="3000" dirty="0" err="1">
                  <a:solidFill>
                    <a:srgbClr val="454B85">
                      <a:alpha val="77647"/>
                    </a:srgbClr>
                  </a:solidFill>
                  <a:latin typeface="Roboto Condensed"/>
                </a:rPr>
                <a:t>tập</a:t>
              </a:r>
              <a:r>
                <a:rPr lang="en-US" sz="3000" dirty="0">
                  <a:solidFill>
                    <a:srgbClr val="454B85">
                      <a:alpha val="77647"/>
                    </a:srgbClr>
                  </a:solidFill>
                  <a:latin typeface="Roboto Condensed"/>
                </a:rPr>
                <a:t> </a:t>
              </a:r>
              <a:r>
                <a:rPr lang="en-US" sz="3000" dirty="0" err="1">
                  <a:solidFill>
                    <a:srgbClr val="454B85">
                      <a:alpha val="77647"/>
                    </a:srgbClr>
                  </a:solidFill>
                  <a:latin typeface="Roboto Condensed"/>
                </a:rPr>
                <a:t>số</a:t>
              </a:r>
              <a:r>
                <a:rPr lang="en-US" sz="3000" dirty="0">
                  <a:solidFill>
                    <a:srgbClr val="454B85">
                      <a:alpha val="77647"/>
                    </a:srgbClr>
                  </a:solidFill>
                  <a:latin typeface="Roboto Condensed"/>
                </a:rPr>
                <a:t> 3).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 rot="-293546">
            <a:off x="5530537" y="5802436"/>
            <a:ext cx="3818957" cy="3818957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FFFF">
                <a:alpha val="77647"/>
              </a:srgbClr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200"/>
                </a:lnSpc>
              </a:pPr>
              <a:r>
                <a:rPr lang="en-US" sz="3000">
                  <a:solidFill>
                    <a:srgbClr val="454B85">
                      <a:alpha val="77647"/>
                    </a:srgbClr>
                  </a:solidFill>
                  <a:latin typeface="Roboto Condensed"/>
                </a:rPr>
                <a:t>Nhiệm vụ 2 – Nhóm 2: Tìm hiểu nhân vật Mon. (Phiếu học tập số 4).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9676152" y="2639685"/>
            <a:ext cx="3892527" cy="3892527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FFFF">
                <a:alpha val="77647"/>
              </a:srgbClr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200"/>
                </a:lnSpc>
              </a:pPr>
              <a:r>
                <a:rPr lang="en-US" sz="3000">
                  <a:solidFill>
                    <a:srgbClr val="454B85">
                      <a:alpha val="77647"/>
                    </a:srgbClr>
                  </a:solidFill>
                  <a:latin typeface="Roboto Condensed"/>
                </a:rPr>
                <a:t>Nhiệm vụ 3 – Nhóm 3: Tìm hiểu nhân vật Mên (Phiếu học tập số 5).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 rot="-123220">
            <a:off x="14079916" y="3571229"/>
            <a:ext cx="4069083" cy="4069083"/>
            <a:chOff x="0" y="0"/>
            <a:chExt cx="812800" cy="812800"/>
          </a:xfrm>
        </p:grpSpPr>
        <p:sp>
          <p:nvSpPr>
            <p:cNvPr id="25" name="Freeform 25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FFFF">
                <a:alpha val="77647"/>
              </a:srgbClr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200"/>
                </a:lnSpc>
              </a:pPr>
              <a:r>
                <a:rPr lang="en-US" sz="3000">
                  <a:solidFill>
                    <a:srgbClr val="454B85">
                      <a:alpha val="77647"/>
                    </a:srgbClr>
                  </a:solidFill>
                  <a:latin typeface="Roboto Condensed"/>
                </a:rPr>
                <a:t>Nhiệm vụ 4 – Nhóm 4: Tìm hiểu ý nghĩa các chi tiết tiêu biểu. (Phiếu học tập số 6).</a:t>
              </a:r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1228498" y="1390237"/>
            <a:ext cx="9018836" cy="1266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168"/>
              </a:lnSpc>
              <a:spcBef>
                <a:spcPct val="0"/>
              </a:spcBef>
            </a:pPr>
            <a:r>
              <a:rPr lang="en-US" sz="7422" spc="163" dirty="0">
                <a:solidFill>
                  <a:srgbClr val="CF6499"/>
                </a:solidFill>
                <a:latin typeface="SVN-HC Quotes Script" pitchFamily="50" charset="0"/>
              </a:rPr>
              <a:t>2. </a:t>
            </a:r>
            <a:r>
              <a:rPr lang="en-US" sz="7422" spc="163" dirty="0" err="1">
                <a:solidFill>
                  <a:srgbClr val="CF6499"/>
                </a:solidFill>
                <a:latin typeface="SVN-HC Quotes Script" pitchFamily="50" charset="0"/>
              </a:rPr>
              <a:t>Khám</a:t>
            </a:r>
            <a:r>
              <a:rPr lang="en-US" sz="7422" spc="163" dirty="0">
                <a:solidFill>
                  <a:srgbClr val="CF6499"/>
                </a:solidFill>
                <a:latin typeface="SVN-HC Quotes Script" pitchFamily="50" charset="0"/>
              </a:rPr>
              <a:t> </a:t>
            </a:r>
            <a:r>
              <a:rPr lang="en-US" sz="7422" spc="163" dirty="0" err="1">
                <a:solidFill>
                  <a:srgbClr val="CF6499"/>
                </a:solidFill>
                <a:latin typeface="SVN-HC Quotes Script" pitchFamily="50" charset="0"/>
              </a:rPr>
              <a:t>phá</a:t>
            </a:r>
            <a:r>
              <a:rPr lang="en-US" sz="7422" spc="163" dirty="0">
                <a:solidFill>
                  <a:srgbClr val="CF6499"/>
                </a:solidFill>
                <a:latin typeface="SVN-HC Quotes Script" pitchFamily="50" charset="0"/>
              </a:rPr>
              <a:t> </a:t>
            </a:r>
            <a:r>
              <a:rPr lang="en-US" sz="7422" spc="163" dirty="0" err="1">
                <a:solidFill>
                  <a:srgbClr val="CF6499"/>
                </a:solidFill>
                <a:latin typeface="SVN-HC Quotes Script" pitchFamily="50" charset="0"/>
              </a:rPr>
              <a:t>về</a:t>
            </a:r>
            <a:r>
              <a:rPr lang="en-US" sz="7422" spc="163" dirty="0">
                <a:solidFill>
                  <a:srgbClr val="CF6499"/>
                </a:solidFill>
                <a:latin typeface="SVN-HC Quotes Script" pitchFamily="50" charset="0"/>
              </a:rPr>
              <a:t> </a:t>
            </a:r>
            <a:r>
              <a:rPr lang="en-US" sz="7422" spc="163" dirty="0" err="1">
                <a:solidFill>
                  <a:srgbClr val="CF6499"/>
                </a:solidFill>
                <a:latin typeface="SVN-HC Quotes Script" pitchFamily="50" charset="0"/>
              </a:rPr>
              <a:t>văn</a:t>
            </a:r>
            <a:r>
              <a:rPr lang="en-US" sz="7422" spc="163" dirty="0">
                <a:solidFill>
                  <a:srgbClr val="CF6499"/>
                </a:solidFill>
                <a:latin typeface="SVN-HC Quotes Script" pitchFamily="50" charset="0"/>
              </a:rPr>
              <a:t> </a:t>
            </a:r>
            <a:r>
              <a:rPr lang="en-US" sz="7422" spc="163" dirty="0" err="1">
                <a:solidFill>
                  <a:srgbClr val="CF6499"/>
                </a:solidFill>
                <a:latin typeface="SVN-HC Quotes Script" pitchFamily="50" charset="0"/>
              </a:rPr>
              <a:t>bản</a:t>
            </a:r>
            <a:endParaRPr lang="en-US" sz="7422" spc="163" dirty="0">
              <a:solidFill>
                <a:srgbClr val="CF6499"/>
              </a:solidFill>
              <a:latin typeface="SVN-HC Quotes Script" pitchFamily="50" charset="0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1228498" y="2892932"/>
            <a:ext cx="3954959" cy="784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26"/>
              </a:lnSpc>
              <a:spcBef>
                <a:spcPct val="0"/>
              </a:spcBef>
            </a:pPr>
            <a:r>
              <a:rPr lang="en-US" sz="4690" spc="103" dirty="0">
                <a:solidFill>
                  <a:srgbClr val="454B85"/>
                </a:solidFill>
                <a:latin typeface="SVN-HC Green Grove" panose="02000000000000000000" pitchFamily="50" charset="0"/>
              </a:rPr>
              <a:t>B. NGÔI KỂ VÀ LỜI KỂ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BAE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335456">
            <a:off x="-1886478" y="6607050"/>
            <a:ext cx="22459949" cy="775889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214305">
            <a:off x="5024109" y="1619046"/>
            <a:ext cx="4912850" cy="694886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190344">
            <a:off x="1268708" y="2056985"/>
            <a:ext cx="4912850" cy="694886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984991" y="1472763"/>
            <a:ext cx="5863246" cy="829313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6057715" y="3348233"/>
            <a:ext cx="3440013" cy="504956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1850496" y="1669066"/>
            <a:ext cx="4912850" cy="694886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-534725" y="5611268"/>
            <a:ext cx="3229839" cy="487522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433122" y="4147883"/>
            <a:ext cx="595578" cy="59341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7217775" y="2566570"/>
            <a:ext cx="529159" cy="52723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521718">
            <a:off x="14442449" y="-793605"/>
            <a:ext cx="3199745" cy="203620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820738">
            <a:off x="3091065" y="1105856"/>
            <a:ext cx="740546" cy="73381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7">
            <a:alphaModFix amt="44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-1005572" y="-1240039"/>
            <a:ext cx="3242593" cy="340348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7480534" y="9258300"/>
            <a:ext cx="441969" cy="439559"/>
          </a:xfrm>
          <a:prstGeom prst="rect">
            <a:avLst/>
          </a:prstGeom>
        </p:spPr>
      </p:pic>
      <p:grpSp>
        <p:nvGrpSpPr>
          <p:cNvPr id="15" name="Group 15"/>
          <p:cNvGrpSpPr/>
          <p:nvPr/>
        </p:nvGrpSpPr>
        <p:grpSpPr>
          <a:xfrm>
            <a:off x="511312" y="370110"/>
            <a:ext cx="17170844" cy="649065"/>
            <a:chOff x="0" y="0"/>
            <a:chExt cx="22894459" cy="865420"/>
          </a:xfrm>
        </p:grpSpPr>
        <p:grpSp>
          <p:nvGrpSpPr>
            <p:cNvPr id="16" name="Group 16"/>
            <p:cNvGrpSpPr/>
            <p:nvPr/>
          </p:nvGrpSpPr>
          <p:grpSpPr>
            <a:xfrm>
              <a:off x="0" y="0"/>
              <a:ext cx="22894459" cy="865420"/>
              <a:chOff x="0" y="0"/>
              <a:chExt cx="4522362" cy="170947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4522362" cy="170947"/>
              </a:xfrm>
              <a:custGeom>
                <a:avLst/>
                <a:gdLst/>
                <a:ahLst/>
                <a:cxnLst/>
                <a:rect l="l" t="t" r="r" b="b"/>
                <a:pathLst>
                  <a:path w="4522362" h="170947">
                    <a:moveTo>
                      <a:pt x="22995" y="0"/>
                    </a:moveTo>
                    <a:lnTo>
                      <a:pt x="4499368" y="0"/>
                    </a:lnTo>
                    <a:cubicBezTo>
                      <a:pt x="4505466" y="0"/>
                      <a:pt x="4511315" y="2423"/>
                      <a:pt x="4515627" y="6735"/>
                    </a:cubicBezTo>
                    <a:cubicBezTo>
                      <a:pt x="4519940" y="11047"/>
                      <a:pt x="4522362" y="16896"/>
                      <a:pt x="4522362" y="22995"/>
                    </a:cubicBezTo>
                    <a:lnTo>
                      <a:pt x="4522362" y="147953"/>
                    </a:lnTo>
                    <a:cubicBezTo>
                      <a:pt x="4522362" y="154051"/>
                      <a:pt x="4519940" y="159900"/>
                      <a:pt x="4515627" y="164212"/>
                    </a:cubicBezTo>
                    <a:cubicBezTo>
                      <a:pt x="4511315" y="168525"/>
                      <a:pt x="4505466" y="170947"/>
                      <a:pt x="4499368" y="170947"/>
                    </a:cubicBezTo>
                    <a:lnTo>
                      <a:pt x="22995" y="170947"/>
                    </a:lnTo>
                    <a:cubicBezTo>
                      <a:pt x="16896" y="170947"/>
                      <a:pt x="11047" y="168525"/>
                      <a:pt x="6735" y="164212"/>
                    </a:cubicBezTo>
                    <a:cubicBezTo>
                      <a:pt x="2423" y="159900"/>
                      <a:pt x="0" y="154051"/>
                      <a:pt x="0" y="147953"/>
                    </a:cubicBezTo>
                    <a:lnTo>
                      <a:pt x="0" y="22995"/>
                    </a:lnTo>
                    <a:cubicBezTo>
                      <a:pt x="0" y="16896"/>
                      <a:pt x="2423" y="11047"/>
                      <a:pt x="6735" y="6735"/>
                    </a:cubicBezTo>
                    <a:cubicBezTo>
                      <a:pt x="11047" y="2423"/>
                      <a:pt x="16896" y="0"/>
                      <a:pt x="22995" y="0"/>
                    </a:cubicBezTo>
                    <a:close/>
                  </a:path>
                </a:pathLst>
              </a:custGeom>
              <a:solidFill>
                <a:srgbClr val="FFFBF0"/>
              </a:solidFill>
            </p:spPr>
          </p:sp>
          <p:sp>
            <p:nvSpPr>
              <p:cNvPr id="18" name="TextBox 18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9" name="TextBox 19"/>
            <p:cNvSpPr txBox="1"/>
            <p:nvPr/>
          </p:nvSpPr>
          <p:spPr>
            <a:xfrm>
              <a:off x="981799" y="121939"/>
              <a:ext cx="1250401" cy="6212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35"/>
                </a:lnSpc>
              </a:pPr>
              <a:r>
                <a:rPr lang="en-US" sz="2799" spc="61" dirty="0">
                  <a:solidFill>
                    <a:srgbClr val="446889"/>
                  </a:solidFill>
                  <a:latin typeface="SVN-HC Green Grove" panose="02000000000000000000" pitchFamily="50" charset="0"/>
                </a:rPr>
                <a:t>LỚP 7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16463915" y="112414"/>
              <a:ext cx="5702833" cy="6227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  <a:spcBef>
                  <a:spcPct val="0"/>
                </a:spcBef>
              </a:pPr>
              <a:r>
                <a:rPr lang="en-US" sz="2799" spc="139">
                  <a:solidFill>
                    <a:srgbClr val="446889"/>
                  </a:solidFill>
                  <a:latin typeface="SVN-HC 2"/>
                </a:rPr>
                <a:t>KẾT NỐI TRI THỨC VỚI CUỘC SỐNG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EF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0126598">
            <a:off x="10368741" y="-1492382"/>
            <a:ext cx="3836595" cy="3724985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511312" y="370110"/>
            <a:ext cx="17170844" cy="649065"/>
            <a:chOff x="0" y="0"/>
            <a:chExt cx="22894459" cy="865420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22894459" cy="865420"/>
              <a:chOff x="0" y="0"/>
              <a:chExt cx="4522362" cy="170947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4522362" cy="170947"/>
              </a:xfrm>
              <a:custGeom>
                <a:avLst/>
                <a:gdLst/>
                <a:ahLst/>
                <a:cxnLst/>
                <a:rect l="l" t="t" r="r" b="b"/>
                <a:pathLst>
                  <a:path w="4522362" h="170947">
                    <a:moveTo>
                      <a:pt x="22995" y="0"/>
                    </a:moveTo>
                    <a:lnTo>
                      <a:pt x="4499368" y="0"/>
                    </a:lnTo>
                    <a:cubicBezTo>
                      <a:pt x="4505466" y="0"/>
                      <a:pt x="4511315" y="2423"/>
                      <a:pt x="4515627" y="6735"/>
                    </a:cubicBezTo>
                    <a:cubicBezTo>
                      <a:pt x="4519940" y="11047"/>
                      <a:pt x="4522362" y="16896"/>
                      <a:pt x="4522362" y="22995"/>
                    </a:cubicBezTo>
                    <a:lnTo>
                      <a:pt x="4522362" y="147953"/>
                    </a:lnTo>
                    <a:cubicBezTo>
                      <a:pt x="4522362" y="154051"/>
                      <a:pt x="4519940" y="159900"/>
                      <a:pt x="4515627" y="164212"/>
                    </a:cubicBezTo>
                    <a:cubicBezTo>
                      <a:pt x="4511315" y="168525"/>
                      <a:pt x="4505466" y="170947"/>
                      <a:pt x="4499368" y="170947"/>
                    </a:cubicBezTo>
                    <a:lnTo>
                      <a:pt x="22995" y="170947"/>
                    </a:lnTo>
                    <a:cubicBezTo>
                      <a:pt x="16896" y="170947"/>
                      <a:pt x="11047" y="168525"/>
                      <a:pt x="6735" y="164212"/>
                    </a:cubicBezTo>
                    <a:cubicBezTo>
                      <a:pt x="2423" y="159900"/>
                      <a:pt x="0" y="154051"/>
                      <a:pt x="0" y="147953"/>
                    </a:cubicBezTo>
                    <a:lnTo>
                      <a:pt x="0" y="22995"/>
                    </a:lnTo>
                    <a:cubicBezTo>
                      <a:pt x="0" y="16896"/>
                      <a:pt x="2423" y="11047"/>
                      <a:pt x="6735" y="6735"/>
                    </a:cubicBezTo>
                    <a:cubicBezTo>
                      <a:pt x="11047" y="2423"/>
                      <a:pt x="16896" y="0"/>
                      <a:pt x="22995" y="0"/>
                    </a:cubicBezTo>
                    <a:close/>
                  </a:path>
                </a:pathLst>
              </a:custGeom>
              <a:solidFill>
                <a:srgbClr val="FFFBF0"/>
              </a:solidFill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>
                  <a:latin typeface="SVN-HC Green Grove" panose="02000000000000000000" pitchFamily="50" charset="0"/>
                </a:endParaRPr>
              </a:p>
            </p:txBody>
          </p:sp>
        </p:grpSp>
        <p:sp>
          <p:nvSpPr>
            <p:cNvPr id="7" name="TextBox 7"/>
            <p:cNvSpPr txBox="1"/>
            <p:nvPr/>
          </p:nvSpPr>
          <p:spPr>
            <a:xfrm>
              <a:off x="981799" y="121939"/>
              <a:ext cx="1250401" cy="6235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35"/>
                </a:lnSpc>
              </a:pPr>
              <a:r>
                <a:rPr lang="en-US" sz="2799" spc="61">
                  <a:solidFill>
                    <a:srgbClr val="446889"/>
                  </a:solidFill>
                  <a:latin typeface="SVN-HC Green Grove" panose="02000000000000000000" pitchFamily="50" charset="0"/>
                </a:rPr>
                <a:t>lớp 7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6463915" y="112415"/>
              <a:ext cx="5702833" cy="6364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  <a:spcBef>
                  <a:spcPct val="0"/>
                </a:spcBef>
              </a:pPr>
              <a:r>
                <a:rPr lang="en-US" sz="2799" spc="139">
                  <a:solidFill>
                    <a:srgbClr val="446889"/>
                  </a:solidFill>
                  <a:latin typeface="SVN-HC Green Grove" panose="02000000000000000000" pitchFamily="50" charset="0"/>
                </a:rPr>
                <a:t>KẾT NỐI TRI THỨC VỚI CUỘC SỐNG</a:t>
              </a:r>
            </a:p>
          </p:txBody>
        </p:sp>
      </p:grpSp>
      <p:graphicFrame>
        <p:nvGraphicFramePr>
          <p:cNvPr id="9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6699356"/>
              </p:ext>
            </p:extLst>
          </p:nvPr>
        </p:nvGraphicFramePr>
        <p:xfrm>
          <a:off x="5691617" y="2374409"/>
          <a:ext cx="11990539" cy="6948173"/>
        </p:xfrm>
        <a:graphic>
          <a:graphicData uri="http://schemas.openxmlformats.org/drawingml/2006/table">
            <a:tbl>
              <a:tblPr/>
              <a:tblGrid>
                <a:gridCol w="43575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736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593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91595">
                <a:tc rowSpan="2"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2499" dirty="0">
                          <a:solidFill>
                            <a:srgbClr val="F2FAFF"/>
                          </a:solidFill>
                          <a:latin typeface="Roboto Condensed Bold"/>
                        </a:rPr>
                        <a:t>LỜI KỂ</a:t>
                      </a:r>
                      <a:endParaRPr lang="en-US" sz="1100" dirty="0"/>
                    </a:p>
                  </a:txBody>
                  <a:tcPr anchor="ctr">
                    <a:lnL w="28575" cap="flat" cmpd="sng" algn="ctr">
                      <a:solidFill>
                        <a:srgbClr val="F2F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2F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2F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2F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649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2499" dirty="0">
                          <a:solidFill>
                            <a:srgbClr val="F2FAFF"/>
                          </a:solidFill>
                          <a:latin typeface="Roboto Condensed Bold"/>
                        </a:rPr>
                        <a:t>DẤU HIỆU NHẬN DIỆN</a:t>
                      </a:r>
                      <a:endParaRPr lang="en-US" sz="1100" dirty="0"/>
                    </a:p>
                  </a:txBody>
                  <a:tcPr anchor="ctr">
                    <a:lnL w="28575" cap="flat" cmpd="sng" algn="ctr">
                      <a:solidFill>
                        <a:srgbClr val="F2F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2F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2F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2F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649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499">
                          <a:solidFill>
                            <a:srgbClr val="F2FAFF"/>
                          </a:solidFill>
                          <a:latin typeface="Roboto Condensed Bold"/>
                        </a:rPr>
                        <a:t>DẤU HIỆU NHẬN DIỆN</a:t>
                      </a:r>
                      <a:endParaRPr lang="en-US" sz="1100"/>
                    </a:p>
                  </a:txBody>
                  <a:tcPr>
                    <a:lnL w="28575" cap="flat" cmpd="sng" algn="ctr">
                      <a:solidFill>
                        <a:srgbClr val="F2F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2F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2F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2F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64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5003">
                <a:tc vMerge="1"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499">
                          <a:solidFill>
                            <a:srgbClr val="F2FAFF"/>
                          </a:solidFill>
                          <a:latin typeface="Roboto Condensed Bold"/>
                        </a:rPr>
                        <a:t>LỜI KỂ</a:t>
                      </a:r>
                      <a:endParaRPr lang="en-US" sz="1100"/>
                    </a:p>
                  </a:txBody>
                  <a:tcPr>
                    <a:lnL w="28575" cap="flat" cmpd="sng" algn="ctr">
                      <a:solidFill>
                        <a:srgbClr val="F2F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2F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2F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2F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64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2499">
                          <a:solidFill>
                            <a:srgbClr val="F2FAFF"/>
                          </a:solidFill>
                          <a:latin typeface="Roboto Condensed Bold"/>
                        </a:rPr>
                        <a:t>NỘI DUNG</a:t>
                      </a:r>
                      <a:endParaRPr lang="en-US" sz="1100"/>
                    </a:p>
                  </a:txBody>
                  <a:tcPr anchor="ctr">
                    <a:lnL w="28575" cap="flat" cmpd="sng" algn="ctr">
                      <a:solidFill>
                        <a:srgbClr val="F2F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2F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2F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2F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64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2499" dirty="0">
                          <a:solidFill>
                            <a:srgbClr val="F2FAFF"/>
                          </a:solidFill>
                          <a:latin typeface="Roboto Condensed Bold"/>
                        </a:rPr>
                        <a:t>HÌNH THỨC</a:t>
                      </a:r>
                      <a:endParaRPr lang="en-US" sz="1100" dirty="0"/>
                    </a:p>
                  </a:txBody>
                  <a:tcPr anchor="ctr">
                    <a:lnL w="28575" cap="flat" cmpd="sng" algn="ctr">
                      <a:solidFill>
                        <a:srgbClr val="F2F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2F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2F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2F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64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74693">
                <a:tc>
                  <a:txBody>
                    <a:bodyPr/>
                    <a:lstStyle/>
                    <a:p>
                      <a:pPr algn="just">
                        <a:defRPr/>
                      </a:pPr>
                      <a:r>
                        <a:rPr lang="en-US" sz="2800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Lời</a:t>
                      </a:r>
                      <a:r>
                        <a:rPr lang="en-US" sz="2800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người</a:t>
                      </a:r>
                      <a:r>
                        <a:rPr lang="en-US" sz="2800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kể</a:t>
                      </a:r>
                      <a:r>
                        <a:rPr lang="en-US" sz="2800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chuyện</a:t>
                      </a:r>
                      <a:r>
                        <a:rPr lang="en-US" sz="2800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:</a:t>
                      </a:r>
                    </a:p>
                    <a:p>
                      <a:pPr algn="just"/>
                      <a:r>
                        <a:rPr lang="en-US" sz="2800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- </a:t>
                      </a:r>
                      <a:r>
                        <a:rPr lang="en-US" sz="2800" i="1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Khoảng</a:t>
                      </a:r>
                      <a:r>
                        <a:rPr lang="en-US" sz="2800" i="1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hai</a:t>
                      </a:r>
                      <a:r>
                        <a:rPr lang="en-US" sz="2800" i="1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giờ</a:t>
                      </a:r>
                      <a:r>
                        <a:rPr lang="en-US" sz="2800" i="1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sáng</a:t>
                      </a:r>
                      <a:r>
                        <a:rPr lang="en-US" sz="2800" i="1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, Mon </a:t>
                      </a:r>
                      <a:r>
                        <a:rPr lang="en-US" sz="2800" i="1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tỉnh</a:t>
                      </a:r>
                      <a:r>
                        <a:rPr lang="en-US" sz="2800" i="1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giấc</a:t>
                      </a:r>
                      <a:r>
                        <a:rPr lang="en-US" sz="2800" i="1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. </a:t>
                      </a:r>
                      <a:r>
                        <a:rPr lang="en-US" sz="2800" i="1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Nó</a:t>
                      </a:r>
                      <a:r>
                        <a:rPr lang="en-US" sz="2800" i="1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xoay</a:t>
                      </a:r>
                      <a:r>
                        <a:rPr lang="en-US" sz="2800" i="1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mình</a:t>
                      </a:r>
                      <a:r>
                        <a:rPr lang="en-US" sz="2800" i="1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sang </a:t>
                      </a:r>
                      <a:r>
                        <a:rPr lang="en-US" sz="2800" i="1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phía</a:t>
                      </a:r>
                      <a:r>
                        <a:rPr lang="en-US" sz="2800" i="1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anh</a:t>
                      </a:r>
                      <a:r>
                        <a:rPr lang="en-US" sz="2800" i="1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nó</a:t>
                      </a:r>
                      <a:r>
                        <a:rPr lang="en-US" sz="2800" i="1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, </a:t>
                      </a:r>
                      <a:r>
                        <a:rPr lang="en-US" sz="2800" i="1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thì</a:t>
                      </a:r>
                      <a:r>
                        <a:rPr lang="en-US" sz="2800" i="1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thào</a:t>
                      </a:r>
                      <a:r>
                        <a:rPr lang="en-US" sz="2800" i="1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gọi</a:t>
                      </a:r>
                      <a:r>
                        <a:rPr lang="en-US" sz="2800" i="1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.</a:t>
                      </a:r>
                    </a:p>
                    <a:p>
                      <a:pPr algn="just"/>
                      <a:r>
                        <a:rPr lang="en-US" sz="2799" i="1" dirty="0">
                          <a:solidFill>
                            <a:srgbClr val="454B85"/>
                          </a:solidFill>
                          <a:latin typeface="Roboto Condensed"/>
                        </a:rPr>
                        <a:t>- </a:t>
                      </a:r>
                      <a:r>
                        <a:rPr lang="en-US" sz="2799" i="1" dirty="0" err="1">
                          <a:solidFill>
                            <a:srgbClr val="454B85"/>
                          </a:solidFill>
                          <a:latin typeface="Roboto Condensed"/>
                        </a:rPr>
                        <a:t>Thằng</a:t>
                      </a:r>
                      <a:r>
                        <a:rPr lang="en-US" sz="2799" i="1" dirty="0">
                          <a:solidFill>
                            <a:srgbClr val="454B85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i="1" dirty="0" err="1">
                          <a:solidFill>
                            <a:srgbClr val="454B85"/>
                          </a:solidFill>
                          <a:latin typeface="Roboto Condensed"/>
                        </a:rPr>
                        <a:t>Mên</a:t>
                      </a:r>
                      <a:r>
                        <a:rPr lang="en-US" sz="2799" i="1" dirty="0">
                          <a:solidFill>
                            <a:srgbClr val="454B85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i="1" dirty="0" err="1">
                          <a:solidFill>
                            <a:srgbClr val="454B85"/>
                          </a:solidFill>
                          <a:latin typeface="Roboto Condensed"/>
                        </a:rPr>
                        <a:t>hỏi</a:t>
                      </a:r>
                      <a:r>
                        <a:rPr lang="en-US" sz="2799" i="1" dirty="0">
                          <a:solidFill>
                            <a:srgbClr val="454B85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i="1" dirty="0" err="1">
                          <a:solidFill>
                            <a:srgbClr val="454B85"/>
                          </a:solidFill>
                          <a:latin typeface="Roboto Condensed"/>
                        </a:rPr>
                        <a:t>lại</a:t>
                      </a:r>
                      <a:r>
                        <a:rPr lang="en-US" sz="2799" i="1" dirty="0">
                          <a:solidFill>
                            <a:srgbClr val="454B85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2799" i="1" dirty="0" err="1">
                          <a:solidFill>
                            <a:srgbClr val="454B85"/>
                          </a:solidFill>
                          <a:latin typeface="Roboto Condensed"/>
                        </a:rPr>
                        <a:t>giọng</a:t>
                      </a:r>
                      <a:r>
                        <a:rPr lang="en-US" sz="2799" i="1" dirty="0">
                          <a:solidFill>
                            <a:srgbClr val="454B85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i="1" dirty="0" err="1">
                          <a:solidFill>
                            <a:srgbClr val="454B85"/>
                          </a:solidFill>
                          <a:latin typeface="Roboto Condensed"/>
                        </a:rPr>
                        <a:t>nó</a:t>
                      </a:r>
                      <a:r>
                        <a:rPr lang="en-US" sz="2799" i="1" dirty="0">
                          <a:solidFill>
                            <a:srgbClr val="454B85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i="1" dirty="0" err="1">
                          <a:solidFill>
                            <a:srgbClr val="454B85"/>
                          </a:solidFill>
                          <a:latin typeface="Roboto Condensed"/>
                        </a:rPr>
                        <a:t>ráo</a:t>
                      </a:r>
                      <a:r>
                        <a:rPr lang="en-US" sz="2799" i="1" dirty="0">
                          <a:solidFill>
                            <a:srgbClr val="454B85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i="1" dirty="0" err="1">
                          <a:solidFill>
                            <a:srgbClr val="454B85"/>
                          </a:solidFill>
                          <a:latin typeface="Roboto Condensed"/>
                        </a:rPr>
                        <a:t>hoảnh</a:t>
                      </a:r>
                      <a:r>
                        <a:rPr lang="en-US" sz="2799" i="1" dirty="0">
                          <a:solidFill>
                            <a:srgbClr val="454B85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i="1" dirty="0" err="1">
                          <a:solidFill>
                            <a:srgbClr val="454B85"/>
                          </a:solidFill>
                          <a:latin typeface="Roboto Condensed"/>
                        </a:rPr>
                        <a:t>như</a:t>
                      </a:r>
                      <a:r>
                        <a:rPr lang="en-US" sz="2799" i="1" dirty="0">
                          <a:solidFill>
                            <a:srgbClr val="454B85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i="1" dirty="0" err="1">
                          <a:solidFill>
                            <a:srgbClr val="454B85"/>
                          </a:solidFill>
                          <a:latin typeface="Roboto Condensed"/>
                        </a:rPr>
                        <a:t>đã</a:t>
                      </a:r>
                      <a:r>
                        <a:rPr lang="en-US" sz="2799" i="1" dirty="0">
                          <a:solidFill>
                            <a:srgbClr val="454B85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i="1" dirty="0" err="1">
                          <a:solidFill>
                            <a:srgbClr val="454B85"/>
                          </a:solidFill>
                          <a:latin typeface="Roboto Condensed"/>
                        </a:rPr>
                        <a:t>thức</a:t>
                      </a:r>
                      <a:r>
                        <a:rPr lang="en-US" sz="2799" i="1" dirty="0">
                          <a:solidFill>
                            <a:srgbClr val="454B85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i="1" dirty="0" err="1">
                          <a:solidFill>
                            <a:srgbClr val="454B85"/>
                          </a:solidFill>
                          <a:latin typeface="Roboto Condensed"/>
                        </a:rPr>
                        <a:t>dậy</a:t>
                      </a:r>
                      <a:r>
                        <a:rPr lang="en-US" sz="2799" i="1" dirty="0">
                          <a:solidFill>
                            <a:srgbClr val="454B85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i="1" dirty="0" err="1">
                          <a:solidFill>
                            <a:srgbClr val="454B85"/>
                          </a:solidFill>
                          <a:latin typeface="Roboto Condensed"/>
                        </a:rPr>
                        <a:t>lâu</a:t>
                      </a:r>
                      <a:r>
                        <a:rPr lang="en-US" sz="2799" i="1" dirty="0">
                          <a:solidFill>
                            <a:srgbClr val="454B85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i="1" dirty="0" err="1">
                          <a:solidFill>
                            <a:srgbClr val="454B85"/>
                          </a:solidFill>
                          <a:latin typeface="Roboto Condensed"/>
                        </a:rPr>
                        <a:t>lắm</a:t>
                      </a:r>
                      <a:r>
                        <a:rPr lang="en-US" sz="2799" i="1" dirty="0">
                          <a:solidFill>
                            <a:srgbClr val="454B85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i="1" dirty="0" err="1">
                          <a:solidFill>
                            <a:srgbClr val="454B85"/>
                          </a:solidFill>
                          <a:latin typeface="Roboto Condensed"/>
                        </a:rPr>
                        <a:t>rồi</a:t>
                      </a:r>
                      <a:r>
                        <a:rPr lang="en-US" sz="2799" i="1" dirty="0">
                          <a:solidFill>
                            <a:srgbClr val="454B85"/>
                          </a:solidFill>
                          <a:latin typeface="Roboto Condensed"/>
                        </a:rPr>
                        <a:t>.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2F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2F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2F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2F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defRPr/>
                      </a:pPr>
                      <a:r>
                        <a:rPr lang="en-US" sz="2799" dirty="0" err="1">
                          <a:solidFill>
                            <a:srgbClr val="454B85"/>
                          </a:solidFill>
                          <a:latin typeface="Roboto Condensed"/>
                        </a:rPr>
                        <a:t>Người</a:t>
                      </a:r>
                      <a:r>
                        <a:rPr lang="en-US" sz="2799" dirty="0">
                          <a:solidFill>
                            <a:srgbClr val="454B85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54B85"/>
                          </a:solidFill>
                          <a:latin typeface="Roboto Condensed"/>
                        </a:rPr>
                        <a:t>kể</a:t>
                      </a:r>
                      <a:r>
                        <a:rPr lang="en-US" sz="2799" dirty="0">
                          <a:solidFill>
                            <a:srgbClr val="454B85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54B85"/>
                          </a:solidFill>
                          <a:latin typeface="Roboto Condensed"/>
                        </a:rPr>
                        <a:t>gọi</a:t>
                      </a:r>
                      <a:r>
                        <a:rPr lang="en-US" sz="2799" dirty="0">
                          <a:solidFill>
                            <a:srgbClr val="454B85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54B85"/>
                          </a:solidFill>
                          <a:latin typeface="Roboto Condensed"/>
                        </a:rPr>
                        <a:t>nhân</a:t>
                      </a:r>
                      <a:r>
                        <a:rPr lang="en-US" sz="2799" dirty="0">
                          <a:solidFill>
                            <a:srgbClr val="454B85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54B85"/>
                          </a:solidFill>
                          <a:latin typeface="Roboto Condensed"/>
                        </a:rPr>
                        <a:t>vật</a:t>
                      </a:r>
                      <a:r>
                        <a:rPr lang="en-US" sz="2799" dirty="0">
                          <a:solidFill>
                            <a:srgbClr val="454B85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54B85"/>
                          </a:solidFill>
                          <a:latin typeface="Roboto Condensed"/>
                        </a:rPr>
                        <a:t>bằng</a:t>
                      </a:r>
                      <a:r>
                        <a:rPr lang="en-US" sz="2799" dirty="0">
                          <a:solidFill>
                            <a:srgbClr val="454B85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54B85"/>
                          </a:solidFill>
                          <a:latin typeface="Roboto Condensed"/>
                        </a:rPr>
                        <a:t>chính</a:t>
                      </a:r>
                      <a:r>
                        <a:rPr lang="en-US" sz="2799" dirty="0">
                          <a:solidFill>
                            <a:srgbClr val="454B85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54B85"/>
                          </a:solidFill>
                          <a:latin typeface="Roboto Condensed"/>
                        </a:rPr>
                        <a:t>tên</a:t>
                      </a:r>
                      <a:r>
                        <a:rPr lang="en-US" sz="2799" dirty="0">
                          <a:solidFill>
                            <a:srgbClr val="454B85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54B85"/>
                          </a:solidFill>
                          <a:latin typeface="Roboto Condensed"/>
                        </a:rPr>
                        <a:t>của</a:t>
                      </a:r>
                      <a:r>
                        <a:rPr lang="en-US" sz="2799" dirty="0">
                          <a:solidFill>
                            <a:srgbClr val="454B85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54B85"/>
                          </a:solidFill>
                          <a:latin typeface="Roboto Condensed"/>
                        </a:rPr>
                        <a:t>họ</a:t>
                      </a:r>
                      <a:r>
                        <a:rPr lang="en-US" sz="2799" dirty="0">
                          <a:solidFill>
                            <a:srgbClr val="454B85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2799" dirty="0" err="1">
                          <a:solidFill>
                            <a:srgbClr val="454B85"/>
                          </a:solidFill>
                          <a:latin typeface="Roboto Condensed"/>
                        </a:rPr>
                        <a:t>dẫn</a:t>
                      </a:r>
                      <a:r>
                        <a:rPr lang="en-US" sz="2799" dirty="0">
                          <a:solidFill>
                            <a:srgbClr val="454B85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54B85"/>
                          </a:solidFill>
                          <a:latin typeface="Roboto Condensed"/>
                        </a:rPr>
                        <a:t>dắt</a:t>
                      </a:r>
                      <a:r>
                        <a:rPr lang="en-US" sz="2799" dirty="0">
                          <a:solidFill>
                            <a:srgbClr val="454B85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54B85"/>
                          </a:solidFill>
                          <a:latin typeface="Roboto Condensed"/>
                        </a:rPr>
                        <a:t>các</a:t>
                      </a:r>
                      <a:r>
                        <a:rPr lang="en-US" sz="2799" dirty="0">
                          <a:solidFill>
                            <a:srgbClr val="454B85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54B85"/>
                          </a:solidFill>
                          <a:latin typeface="Roboto Condensed"/>
                        </a:rPr>
                        <a:t>sự</a:t>
                      </a:r>
                      <a:r>
                        <a:rPr lang="en-US" sz="2799" dirty="0">
                          <a:solidFill>
                            <a:srgbClr val="454B85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54B85"/>
                          </a:solidFill>
                          <a:latin typeface="Roboto Condensed"/>
                        </a:rPr>
                        <a:t>việc</a:t>
                      </a:r>
                      <a:r>
                        <a:rPr lang="en-US" sz="2799" dirty="0">
                          <a:solidFill>
                            <a:srgbClr val="454B85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2799" dirty="0" err="1">
                          <a:solidFill>
                            <a:srgbClr val="454B85"/>
                          </a:solidFill>
                          <a:latin typeface="Roboto Condensed"/>
                        </a:rPr>
                        <a:t>miêu</a:t>
                      </a:r>
                      <a:r>
                        <a:rPr lang="en-US" sz="2799" dirty="0">
                          <a:solidFill>
                            <a:srgbClr val="454B85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54B85"/>
                          </a:solidFill>
                          <a:latin typeface="Roboto Condensed"/>
                        </a:rPr>
                        <a:t>tả</a:t>
                      </a:r>
                      <a:r>
                        <a:rPr lang="en-US" sz="2799" dirty="0">
                          <a:solidFill>
                            <a:srgbClr val="454B85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54B85"/>
                          </a:solidFill>
                          <a:latin typeface="Roboto Condensed"/>
                        </a:rPr>
                        <a:t>các</a:t>
                      </a:r>
                      <a:r>
                        <a:rPr lang="en-US" sz="2799" dirty="0">
                          <a:solidFill>
                            <a:srgbClr val="454B85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54B85"/>
                          </a:solidFill>
                          <a:latin typeface="Roboto Condensed"/>
                        </a:rPr>
                        <a:t>hành</a:t>
                      </a:r>
                      <a:r>
                        <a:rPr lang="en-US" sz="2799" dirty="0">
                          <a:solidFill>
                            <a:srgbClr val="454B85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54B85"/>
                          </a:solidFill>
                          <a:latin typeface="Roboto Condensed"/>
                        </a:rPr>
                        <a:t>động</a:t>
                      </a:r>
                      <a:r>
                        <a:rPr lang="en-US" sz="2799" dirty="0">
                          <a:solidFill>
                            <a:srgbClr val="454B85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2799" dirty="0" err="1">
                          <a:solidFill>
                            <a:srgbClr val="454B85"/>
                          </a:solidFill>
                          <a:latin typeface="Roboto Condensed"/>
                        </a:rPr>
                        <a:t>cử</a:t>
                      </a:r>
                      <a:r>
                        <a:rPr lang="en-US" sz="2799" dirty="0">
                          <a:solidFill>
                            <a:srgbClr val="454B85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54B85"/>
                          </a:solidFill>
                          <a:latin typeface="Roboto Condensed"/>
                        </a:rPr>
                        <a:t>chỉ</a:t>
                      </a:r>
                      <a:r>
                        <a:rPr lang="en-US" sz="2799" dirty="0">
                          <a:solidFill>
                            <a:srgbClr val="454B85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2799" dirty="0" err="1">
                          <a:solidFill>
                            <a:srgbClr val="454B85"/>
                          </a:solidFill>
                          <a:latin typeface="Roboto Condensed"/>
                        </a:rPr>
                        <a:t>lời</a:t>
                      </a:r>
                      <a:r>
                        <a:rPr lang="en-US" sz="2799" dirty="0">
                          <a:solidFill>
                            <a:srgbClr val="454B85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54B85"/>
                          </a:solidFill>
                          <a:latin typeface="Roboto Condensed"/>
                        </a:rPr>
                        <a:t>nói</a:t>
                      </a:r>
                      <a:r>
                        <a:rPr lang="en-US" sz="2799" dirty="0">
                          <a:solidFill>
                            <a:srgbClr val="454B85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54B85"/>
                          </a:solidFill>
                          <a:latin typeface="Roboto Condensed"/>
                        </a:rPr>
                        <a:t>của</a:t>
                      </a:r>
                      <a:r>
                        <a:rPr lang="en-US" sz="2799" dirty="0">
                          <a:solidFill>
                            <a:srgbClr val="454B85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54B85"/>
                          </a:solidFill>
                          <a:latin typeface="Roboto Condensed"/>
                        </a:rPr>
                        <a:t>nhân</a:t>
                      </a:r>
                      <a:r>
                        <a:rPr lang="en-US" sz="2799" dirty="0">
                          <a:solidFill>
                            <a:srgbClr val="454B85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54B85"/>
                          </a:solidFill>
                          <a:latin typeface="Roboto Condensed"/>
                        </a:rPr>
                        <a:t>vật</a:t>
                      </a:r>
                      <a:r>
                        <a:rPr lang="en-US" sz="2799" dirty="0">
                          <a:solidFill>
                            <a:srgbClr val="454B85"/>
                          </a:solidFill>
                          <a:latin typeface="Roboto Condensed"/>
                        </a:rPr>
                        <a:t>.</a:t>
                      </a:r>
                      <a:endParaRPr lang="en-US" sz="1100" dirty="0">
                        <a:solidFill>
                          <a:srgbClr val="454B85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2F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2F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2F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2F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defRPr/>
                      </a:pPr>
                      <a:r>
                        <a:rPr lang="en-US" sz="2800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- </a:t>
                      </a:r>
                      <a:r>
                        <a:rPr lang="en-US" sz="2800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Thường</a:t>
                      </a:r>
                      <a:r>
                        <a:rPr lang="en-US" sz="2800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là</a:t>
                      </a:r>
                      <a:r>
                        <a:rPr lang="en-US" sz="2800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câu</a:t>
                      </a:r>
                      <a:r>
                        <a:rPr lang="en-US" sz="2800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trần</a:t>
                      </a:r>
                      <a:r>
                        <a:rPr lang="en-US" sz="2800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thuật</a:t>
                      </a:r>
                      <a:r>
                        <a:rPr lang="en-US" sz="2800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kết</a:t>
                      </a:r>
                      <a:r>
                        <a:rPr lang="en-US" sz="2800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thúc</a:t>
                      </a:r>
                      <a:r>
                        <a:rPr lang="en-US" sz="2800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câu</a:t>
                      </a:r>
                      <a:r>
                        <a:rPr lang="en-US" sz="2800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bằng</a:t>
                      </a:r>
                      <a:r>
                        <a:rPr lang="en-US" sz="2800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dấu</a:t>
                      </a:r>
                      <a:r>
                        <a:rPr lang="en-US" sz="2800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chấm</a:t>
                      </a:r>
                      <a:r>
                        <a:rPr lang="en-US" sz="2800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.</a:t>
                      </a:r>
                    </a:p>
                    <a:p>
                      <a:pPr algn="just"/>
                      <a:r>
                        <a:rPr lang="en-US" sz="2799" dirty="0">
                          <a:solidFill>
                            <a:srgbClr val="454B85"/>
                          </a:solidFill>
                          <a:latin typeface="Roboto Condensed"/>
                        </a:rPr>
                        <a:t>- Khi </a:t>
                      </a:r>
                      <a:r>
                        <a:rPr lang="en-US" sz="2799" dirty="0" err="1">
                          <a:solidFill>
                            <a:srgbClr val="454B85"/>
                          </a:solidFill>
                          <a:latin typeface="Roboto Condensed"/>
                        </a:rPr>
                        <a:t>chú</a:t>
                      </a:r>
                      <a:r>
                        <a:rPr lang="en-US" sz="2799" dirty="0">
                          <a:solidFill>
                            <a:srgbClr val="454B85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54B85"/>
                          </a:solidFill>
                          <a:latin typeface="Roboto Condensed"/>
                        </a:rPr>
                        <a:t>thích</a:t>
                      </a:r>
                      <a:r>
                        <a:rPr lang="en-US" sz="2799" dirty="0">
                          <a:solidFill>
                            <a:srgbClr val="454B85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54B85"/>
                          </a:solidFill>
                          <a:latin typeface="Roboto Condensed"/>
                        </a:rPr>
                        <a:t>cho</a:t>
                      </a:r>
                      <a:r>
                        <a:rPr lang="en-US" sz="2799" dirty="0">
                          <a:solidFill>
                            <a:srgbClr val="454B85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54B85"/>
                          </a:solidFill>
                          <a:latin typeface="Roboto Condensed"/>
                        </a:rPr>
                        <a:t>lời</a:t>
                      </a:r>
                      <a:r>
                        <a:rPr lang="en-US" sz="2799" dirty="0">
                          <a:solidFill>
                            <a:srgbClr val="454B85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54B85"/>
                          </a:solidFill>
                          <a:latin typeface="Roboto Condensed"/>
                        </a:rPr>
                        <a:t>nhân</a:t>
                      </a:r>
                      <a:r>
                        <a:rPr lang="en-US" sz="2799" dirty="0">
                          <a:solidFill>
                            <a:srgbClr val="454B85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54B85"/>
                          </a:solidFill>
                          <a:latin typeface="Roboto Condensed"/>
                        </a:rPr>
                        <a:t>vật</a:t>
                      </a:r>
                      <a:r>
                        <a:rPr lang="en-US" sz="2799" dirty="0">
                          <a:solidFill>
                            <a:srgbClr val="454B85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2799" dirty="0" err="1">
                          <a:solidFill>
                            <a:srgbClr val="454B85"/>
                          </a:solidFill>
                          <a:latin typeface="Roboto Condensed"/>
                        </a:rPr>
                        <a:t>lời</a:t>
                      </a:r>
                      <a:r>
                        <a:rPr lang="en-US" sz="2799" dirty="0">
                          <a:solidFill>
                            <a:srgbClr val="454B85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54B85"/>
                          </a:solidFill>
                          <a:latin typeface="Roboto Condensed"/>
                        </a:rPr>
                        <a:t>người</a:t>
                      </a:r>
                      <a:r>
                        <a:rPr lang="en-US" sz="2799" dirty="0">
                          <a:solidFill>
                            <a:srgbClr val="454B85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54B85"/>
                          </a:solidFill>
                          <a:latin typeface="Roboto Condensed"/>
                        </a:rPr>
                        <a:t>kể</a:t>
                      </a:r>
                      <a:r>
                        <a:rPr lang="en-US" sz="2799" dirty="0">
                          <a:solidFill>
                            <a:srgbClr val="454B85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54B85"/>
                          </a:solidFill>
                          <a:latin typeface="Roboto Condensed"/>
                        </a:rPr>
                        <a:t>có</a:t>
                      </a:r>
                      <a:r>
                        <a:rPr lang="en-US" sz="2799" dirty="0">
                          <a:solidFill>
                            <a:srgbClr val="454B85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54B85"/>
                          </a:solidFill>
                          <a:latin typeface="Roboto Condensed"/>
                        </a:rPr>
                        <a:t>thể</a:t>
                      </a:r>
                      <a:r>
                        <a:rPr lang="en-US" sz="2799" dirty="0">
                          <a:solidFill>
                            <a:srgbClr val="454B85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54B85"/>
                          </a:solidFill>
                          <a:latin typeface="Roboto Condensed"/>
                        </a:rPr>
                        <a:t>nằm</a:t>
                      </a:r>
                      <a:r>
                        <a:rPr lang="en-US" sz="2799" dirty="0">
                          <a:solidFill>
                            <a:srgbClr val="454B85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54B85"/>
                          </a:solidFill>
                          <a:latin typeface="Roboto Condensed"/>
                        </a:rPr>
                        <a:t>sau</a:t>
                      </a:r>
                      <a:r>
                        <a:rPr lang="en-US" sz="2799" dirty="0">
                          <a:solidFill>
                            <a:srgbClr val="454B85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54B85"/>
                          </a:solidFill>
                          <a:latin typeface="Roboto Condensed"/>
                        </a:rPr>
                        <a:t>dấu</a:t>
                      </a:r>
                      <a:r>
                        <a:rPr lang="en-US" sz="2799" dirty="0">
                          <a:solidFill>
                            <a:srgbClr val="454B85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54B85"/>
                          </a:solidFill>
                          <a:latin typeface="Roboto Condensed"/>
                        </a:rPr>
                        <a:t>gạch</a:t>
                      </a:r>
                      <a:r>
                        <a:rPr lang="en-US" sz="2799" dirty="0">
                          <a:solidFill>
                            <a:srgbClr val="454B85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54B85"/>
                          </a:solidFill>
                          <a:latin typeface="Roboto Condensed"/>
                        </a:rPr>
                        <a:t>ngang</a:t>
                      </a:r>
                      <a:r>
                        <a:rPr lang="en-US" sz="2799" dirty="0">
                          <a:solidFill>
                            <a:srgbClr val="454B85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54B85"/>
                          </a:solidFill>
                          <a:latin typeface="Roboto Condensed"/>
                        </a:rPr>
                        <a:t>cuối</a:t>
                      </a:r>
                      <a:r>
                        <a:rPr lang="en-US" sz="2799" dirty="0">
                          <a:solidFill>
                            <a:srgbClr val="454B85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54B85"/>
                          </a:solidFill>
                          <a:latin typeface="Roboto Condensed"/>
                        </a:rPr>
                        <a:t>lời</a:t>
                      </a:r>
                      <a:r>
                        <a:rPr lang="en-US" sz="2799" dirty="0">
                          <a:solidFill>
                            <a:srgbClr val="454B85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54B85"/>
                          </a:solidFill>
                          <a:latin typeface="Roboto Condensed"/>
                        </a:rPr>
                        <a:t>nhân</a:t>
                      </a:r>
                      <a:r>
                        <a:rPr lang="en-US" sz="2799" dirty="0">
                          <a:solidFill>
                            <a:srgbClr val="454B85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54B85"/>
                          </a:solidFill>
                          <a:latin typeface="Roboto Condensed"/>
                        </a:rPr>
                        <a:t>vật</a:t>
                      </a:r>
                      <a:r>
                        <a:rPr lang="en-US" sz="2799" dirty="0">
                          <a:solidFill>
                            <a:srgbClr val="454B85"/>
                          </a:solidFill>
                          <a:latin typeface="Roboto Condensed"/>
                        </a:rPr>
                        <a:t>.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2F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2F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2F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2F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16882">
                <a:tc>
                  <a:txBody>
                    <a:bodyPr/>
                    <a:lstStyle/>
                    <a:p>
                      <a:pPr algn="just">
                        <a:defRPr/>
                      </a:pPr>
                      <a:r>
                        <a:rPr lang="en-US" sz="2799" dirty="0" err="1">
                          <a:solidFill>
                            <a:srgbClr val="454B85"/>
                          </a:solidFill>
                          <a:latin typeface="Roboto Condensed"/>
                        </a:rPr>
                        <a:t>Lời</a:t>
                      </a:r>
                      <a:r>
                        <a:rPr lang="en-US" sz="2799" dirty="0">
                          <a:solidFill>
                            <a:srgbClr val="454B85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54B85"/>
                          </a:solidFill>
                          <a:latin typeface="Roboto Condensed"/>
                        </a:rPr>
                        <a:t>nhân</a:t>
                      </a:r>
                      <a:r>
                        <a:rPr lang="en-US" sz="2799" dirty="0">
                          <a:solidFill>
                            <a:srgbClr val="454B85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54B85"/>
                          </a:solidFill>
                          <a:latin typeface="Roboto Condensed"/>
                        </a:rPr>
                        <a:t>vật</a:t>
                      </a:r>
                      <a:r>
                        <a:rPr lang="en-US" sz="2799" dirty="0">
                          <a:solidFill>
                            <a:srgbClr val="454B85"/>
                          </a:solidFill>
                          <a:latin typeface="Roboto Condensed"/>
                        </a:rPr>
                        <a:t>:</a:t>
                      </a:r>
                      <a:r>
                        <a:rPr lang="en-US" sz="2799" baseline="0" dirty="0">
                          <a:solidFill>
                            <a:srgbClr val="454B85"/>
                          </a:solidFill>
                          <a:latin typeface="Roboto Condensed"/>
                        </a:rPr>
                        <a:t> </a:t>
                      </a:r>
                    </a:p>
                    <a:p>
                      <a:pPr marL="457200" indent="-457200" algn="just">
                        <a:buFontTx/>
                        <a:buChar char="-"/>
                        <a:defRPr/>
                      </a:pPr>
                      <a:r>
                        <a:rPr lang="en-US" sz="2799" i="1" dirty="0" err="1">
                          <a:solidFill>
                            <a:srgbClr val="454B85"/>
                          </a:solidFill>
                          <a:latin typeface="Roboto Condensed"/>
                        </a:rPr>
                        <a:t>Anh</a:t>
                      </a:r>
                      <a:r>
                        <a:rPr lang="en-US" sz="2799" i="1" dirty="0">
                          <a:solidFill>
                            <a:srgbClr val="454B85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i="1" dirty="0" err="1">
                          <a:solidFill>
                            <a:srgbClr val="454B85"/>
                          </a:solidFill>
                          <a:latin typeface="Roboto Condensed"/>
                        </a:rPr>
                        <a:t>Mên</a:t>
                      </a:r>
                      <a:r>
                        <a:rPr lang="en-US" sz="2799" i="1" dirty="0">
                          <a:solidFill>
                            <a:srgbClr val="454B85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i="1" dirty="0" err="1">
                          <a:solidFill>
                            <a:srgbClr val="454B85"/>
                          </a:solidFill>
                          <a:latin typeface="Roboto Condensed"/>
                        </a:rPr>
                        <a:t>ơi</a:t>
                      </a:r>
                      <a:r>
                        <a:rPr lang="en-US" sz="2799" i="1" dirty="0">
                          <a:solidFill>
                            <a:srgbClr val="454B85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2799" i="1" dirty="0" err="1">
                          <a:solidFill>
                            <a:srgbClr val="454B85"/>
                          </a:solidFill>
                          <a:latin typeface="Roboto Condensed"/>
                        </a:rPr>
                        <a:t>anh</a:t>
                      </a:r>
                      <a:r>
                        <a:rPr lang="en-US" sz="2799" i="1" dirty="0">
                          <a:solidFill>
                            <a:srgbClr val="454B85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i="1" dirty="0" err="1">
                          <a:solidFill>
                            <a:srgbClr val="454B85"/>
                          </a:solidFill>
                          <a:latin typeface="Roboto Condensed"/>
                        </a:rPr>
                        <a:t>Mên</a:t>
                      </a:r>
                      <a:r>
                        <a:rPr lang="en-US" sz="2799" i="1" dirty="0">
                          <a:solidFill>
                            <a:srgbClr val="454B85"/>
                          </a:solidFill>
                          <a:latin typeface="Roboto Condensed"/>
                        </a:rPr>
                        <a:t>! </a:t>
                      </a:r>
                    </a:p>
                    <a:p>
                      <a:pPr marL="457200" indent="-457200" algn="just">
                        <a:buFontTx/>
                        <a:buChar char="-"/>
                        <a:defRPr/>
                      </a:pPr>
                      <a:r>
                        <a:rPr lang="en-US" sz="2799" i="1" dirty="0" err="1">
                          <a:solidFill>
                            <a:srgbClr val="454B85"/>
                          </a:solidFill>
                          <a:latin typeface="Roboto Condensed"/>
                        </a:rPr>
                        <a:t>Gì</a:t>
                      </a:r>
                      <a:r>
                        <a:rPr lang="en-US" sz="2799" i="1" dirty="0">
                          <a:solidFill>
                            <a:srgbClr val="454B85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i="1" dirty="0" err="1">
                          <a:solidFill>
                            <a:srgbClr val="454B85"/>
                          </a:solidFill>
                          <a:latin typeface="Roboto Condensed"/>
                        </a:rPr>
                        <a:t>đấy</a:t>
                      </a:r>
                      <a:r>
                        <a:rPr lang="en-US" sz="2799" i="1" dirty="0">
                          <a:solidFill>
                            <a:srgbClr val="454B85"/>
                          </a:solidFill>
                          <a:latin typeface="Roboto Condensed"/>
                        </a:rPr>
                        <a:t>? </a:t>
                      </a:r>
                      <a:r>
                        <a:rPr lang="en-US" sz="2799" i="1" dirty="0" err="1">
                          <a:solidFill>
                            <a:srgbClr val="454B85"/>
                          </a:solidFill>
                          <a:latin typeface="Roboto Condensed"/>
                        </a:rPr>
                        <a:t>Mày</a:t>
                      </a:r>
                      <a:r>
                        <a:rPr lang="en-US" sz="2799" i="1" dirty="0">
                          <a:solidFill>
                            <a:srgbClr val="454B85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i="1" dirty="0" err="1">
                          <a:solidFill>
                            <a:srgbClr val="454B85"/>
                          </a:solidFill>
                          <a:latin typeface="Roboto Condensed"/>
                        </a:rPr>
                        <a:t>không</a:t>
                      </a:r>
                      <a:r>
                        <a:rPr lang="en-US" sz="2799" i="1" dirty="0">
                          <a:solidFill>
                            <a:srgbClr val="454B85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i="1" dirty="0" err="1">
                          <a:solidFill>
                            <a:srgbClr val="454B85"/>
                          </a:solidFill>
                          <a:latin typeface="Roboto Condensed"/>
                        </a:rPr>
                        <a:t>ngủ</a:t>
                      </a:r>
                      <a:r>
                        <a:rPr lang="en-US" sz="2799" i="1" dirty="0">
                          <a:solidFill>
                            <a:srgbClr val="454B85"/>
                          </a:solidFill>
                          <a:latin typeface="Roboto Condensed"/>
                        </a:rPr>
                        <a:t> à?</a:t>
                      </a:r>
                      <a:endParaRPr lang="en-US" sz="1100" i="1" dirty="0"/>
                    </a:p>
                  </a:txBody>
                  <a:tcPr anchor="ctr">
                    <a:lnL w="28575" cap="flat" cmpd="sng" algn="ctr">
                      <a:solidFill>
                        <a:srgbClr val="F2F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2F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2F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2F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defRPr/>
                      </a:pPr>
                      <a:r>
                        <a:rPr lang="en-US" sz="2799">
                          <a:solidFill>
                            <a:srgbClr val="454B85"/>
                          </a:solidFill>
                          <a:latin typeface="Roboto Condensed"/>
                        </a:rPr>
                        <a:t>Truyền đạt lời nói của nhân vật (kể, hỏi, cảm thán, yêu cầu...)</a:t>
                      </a:r>
                      <a:endParaRPr lang="en-US" sz="1100"/>
                    </a:p>
                  </a:txBody>
                  <a:tcPr anchor="ctr">
                    <a:lnL w="28575" cap="flat" cmpd="sng" algn="ctr">
                      <a:solidFill>
                        <a:srgbClr val="F2F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2F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2F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2F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defRPr/>
                      </a:pPr>
                      <a:r>
                        <a:rPr lang="en-US" sz="2799" dirty="0" err="1">
                          <a:solidFill>
                            <a:srgbClr val="454B85"/>
                          </a:solidFill>
                          <a:latin typeface="Roboto Condensed"/>
                        </a:rPr>
                        <a:t>Thường</a:t>
                      </a:r>
                      <a:r>
                        <a:rPr lang="en-US" sz="2799" dirty="0">
                          <a:solidFill>
                            <a:srgbClr val="454B85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54B85"/>
                          </a:solidFill>
                          <a:latin typeface="Roboto Condensed"/>
                        </a:rPr>
                        <a:t>đứng</a:t>
                      </a:r>
                      <a:r>
                        <a:rPr lang="en-US" sz="2799" dirty="0">
                          <a:solidFill>
                            <a:srgbClr val="454B85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54B85"/>
                          </a:solidFill>
                          <a:latin typeface="Roboto Condensed"/>
                        </a:rPr>
                        <a:t>sau</a:t>
                      </a:r>
                      <a:r>
                        <a:rPr lang="en-US" sz="2799" dirty="0">
                          <a:solidFill>
                            <a:srgbClr val="454B85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54B85"/>
                          </a:solidFill>
                          <a:latin typeface="Roboto Condensed"/>
                        </a:rPr>
                        <a:t>dấu</a:t>
                      </a:r>
                      <a:r>
                        <a:rPr lang="en-US" sz="2799" dirty="0">
                          <a:solidFill>
                            <a:srgbClr val="454B85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54B85"/>
                          </a:solidFill>
                          <a:latin typeface="Roboto Condensed"/>
                        </a:rPr>
                        <a:t>gạch</a:t>
                      </a:r>
                      <a:r>
                        <a:rPr lang="en-US" sz="2799" dirty="0">
                          <a:solidFill>
                            <a:srgbClr val="454B85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54B85"/>
                          </a:solidFill>
                          <a:latin typeface="Roboto Condensed"/>
                        </a:rPr>
                        <a:t>ngang</a:t>
                      </a:r>
                      <a:r>
                        <a:rPr lang="en-US" sz="2799" dirty="0">
                          <a:solidFill>
                            <a:srgbClr val="454B85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54B85"/>
                          </a:solidFill>
                          <a:latin typeface="Roboto Condensed"/>
                        </a:rPr>
                        <a:t>đầu</a:t>
                      </a:r>
                      <a:r>
                        <a:rPr lang="en-US" sz="2799" dirty="0">
                          <a:solidFill>
                            <a:srgbClr val="454B85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54B85"/>
                          </a:solidFill>
                          <a:latin typeface="Roboto Condensed"/>
                        </a:rPr>
                        <a:t>dòng</a:t>
                      </a:r>
                      <a:r>
                        <a:rPr lang="en-US" sz="2799" dirty="0">
                          <a:solidFill>
                            <a:srgbClr val="454B85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2799" dirty="0" err="1">
                          <a:solidFill>
                            <a:srgbClr val="454B85"/>
                          </a:solidFill>
                          <a:latin typeface="Roboto Condensed"/>
                        </a:rPr>
                        <a:t>hoặc</a:t>
                      </a:r>
                      <a:r>
                        <a:rPr lang="en-US" sz="2799" dirty="0">
                          <a:solidFill>
                            <a:srgbClr val="454B85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54B85"/>
                          </a:solidFill>
                          <a:latin typeface="Roboto Condensed"/>
                        </a:rPr>
                        <a:t>nằm</a:t>
                      </a:r>
                      <a:r>
                        <a:rPr lang="en-US" sz="2799" dirty="0">
                          <a:solidFill>
                            <a:srgbClr val="454B85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54B85"/>
                          </a:solidFill>
                          <a:latin typeface="Roboto Condensed"/>
                        </a:rPr>
                        <a:t>trong</a:t>
                      </a:r>
                      <a:r>
                        <a:rPr lang="en-US" sz="2799" dirty="0">
                          <a:solidFill>
                            <a:srgbClr val="454B85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54B85"/>
                          </a:solidFill>
                          <a:latin typeface="Roboto Condensed"/>
                        </a:rPr>
                        <a:t>dấu</a:t>
                      </a:r>
                      <a:r>
                        <a:rPr lang="en-US" sz="2799" dirty="0">
                          <a:solidFill>
                            <a:srgbClr val="454B85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54B85"/>
                          </a:solidFill>
                          <a:latin typeface="Roboto Condensed"/>
                        </a:rPr>
                        <a:t>ngoặc</a:t>
                      </a:r>
                      <a:r>
                        <a:rPr lang="en-US" sz="2799" dirty="0">
                          <a:solidFill>
                            <a:srgbClr val="454B85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54B85"/>
                          </a:solidFill>
                          <a:latin typeface="Roboto Condensed"/>
                        </a:rPr>
                        <a:t>kép</a:t>
                      </a:r>
                      <a:r>
                        <a:rPr lang="en-US" sz="2799" dirty="0">
                          <a:solidFill>
                            <a:srgbClr val="454B85"/>
                          </a:solidFill>
                          <a:latin typeface="Roboto Condensed"/>
                        </a:rPr>
                        <a:t>.</a:t>
                      </a:r>
                      <a:endParaRPr lang="en-US" sz="1100" dirty="0"/>
                    </a:p>
                  </a:txBody>
                  <a:tcPr anchor="ctr">
                    <a:lnL w="28575" cap="flat" cmpd="sng" algn="ctr">
                      <a:solidFill>
                        <a:srgbClr val="F2F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2F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2F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2F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0" name="TextBox 10"/>
          <p:cNvSpPr txBox="1"/>
          <p:nvPr/>
        </p:nvSpPr>
        <p:spPr>
          <a:xfrm>
            <a:off x="1195442" y="2260109"/>
            <a:ext cx="3370775" cy="49331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896"/>
              </a:lnSpc>
            </a:pPr>
            <a:r>
              <a:rPr lang="en-US" sz="3200" spc="70" dirty="0" err="1">
                <a:solidFill>
                  <a:srgbClr val="454B85"/>
                </a:solidFill>
                <a:latin typeface="Roboto Condensed"/>
              </a:rPr>
              <a:t>Ngôi</a:t>
            </a:r>
            <a:r>
              <a:rPr lang="en-US" sz="3200" spc="70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200" spc="70" dirty="0" err="1">
                <a:solidFill>
                  <a:srgbClr val="454B85"/>
                </a:solidFill>
                <a:latin typeface="Roboto Condensed"/>
              </a:rPr>
              <a:t>thứ</a:t>
            </a:r>
            <a:r>
              <a:rPr lang="en-US" sz="3200" spc="70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200" spc="70" dirty="0" err="1">
                <a:solidFill>
                  <a:srgbClr val="454B85"/>
                </a:solidFill>
                <a:latin typeface="Roboto Condensed"/>
              </a:rPr>
              <a:t>ba</a:t>
            </a:r>
            <a:r>
              <a:rPr lang="en-US" sz="3200" spc="70" dirty="0">
                <a:solidFill>
                  <a:srgbClr val="454B85"/>
                </a:solidFill>
                <a:latin typeface="Roboto Condensed"/>
              </a:rPr>
              <a:t> (</a:t>
            </a:r>
            <a:r>
              <a:rPr lang="en-US" sz="3200" spc="70" dirty="0" err="1">
                <a:solidFill>
                  <a:srgbClr val="454B85"/>
                </a:solidFill>
                <a:latin typeface="Roboto Condensed"/>
              </a:rPr>
              <a:t>Người</a:t>
            </a:r>
            <a:r>
              <a:rPr lang="en-US" sz="3200" spc="70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200" spc="70" dirty="0" err="1">
                <a:solidFill>
                  <a:srgbClr val="454B85"/>
                </a:solidFill>
                <a:latin typeface="Roboto Condensed"/>
              </a:rPr>
              <a:t>kể</a:t>
            </a:r>
            <a:r>
              <a:rPr lang="en-US" sz="3200" spc="70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200" spc="70" dirty="0" err="1">
                <a:solidFill>
                  <a:srgbClr val="454B85"/>
                </a:solidFill>
                <a:latin typeface="Roboto Condensed"/>
              </a:rPr>
              <a:t>chuyện</a:t>
            </a:r>
            <a:r>
              <a:rPr lang="en-US" sz="3200" spc="70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200" spc="70" dirty="0" err="1">
                <a:solidFill>
                  <a:srgbClr val="454B85"/>
                </a:solidFill>
                <a:latin typeface="Roboto Condensed"/>
              </a:rPr>
              <a:t>không</a:t>
            </a:r>
            <a:r>
              <a:rPr lang="en-US" sz="3200" spc="70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200" spc="70" dirty="0" err="1">
                <a:solidFill>
                  <a:srgbClr val="454B85"/>
                </a:solidFill>
                <a:latin typeface="Roboto Condensed"/>
              </a:rPr>
              <a:t>xuất</a:t>
            </a:r>
            <a:r>
              <a:rPr lang="en-US" sz="3200" spc="70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200" spc="70" dirty="0" err="1">
                <a:solidFill>
                  <a:srgbClr val="454B85"/>
                </a:solidFill>
                <a:latin typeface="Roboto Condensed"/>
              </a:rPr>
              <a:t>hiện</a:t>
            </a:r>
            <a:r>
              <a:rPr lang="en-US" sz="3200" spc="70" dirty="0">
                <a:solidFill>
                  <a:srgbClr val="454B85"/>
                </a:solidFill>
                <a:latin typeface="Roboto Condensed"/>
              </a:rPr>
              <a:t>, </a:t>
            </a:r>
            <a:r>
              <a:rPr lang="en-US" sz="3200" spc="70" dirty="0" err="1">
                <a:solidFill>
                  <a:srgbClr val="454B85"/>
                </a:solidFill>
                <a:latin typeface="Roboto Condensed"/>
              </a:rPr>
              <a:t>đứng</a:t>
            </a:r>
            <a:r>
              <a:rPr lang="en-US" sz="3200" spc="70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200" spc="70" dirty="0" err="1">
                <a:solidFill>
                  <a:srgbClr val="454B85"/>
                </a:solidFill>
                <a:latin typeface="Roboto Condensed"/>
              </a:rPr>
              <a:t>ngoài</a:t>
            </a:r>
            <a:r>
              <a:rPr lang="en-US" sz="3200" spc="70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200" spc="70" dirty="0" err="1">
                <a:solidFill>
                  <a:srgbClr val="454B85"/>
                </a:solidFill>
                <a:latin typeface="Roboto Condensed"/>
              </a:rPr>
              <a:t>các</a:t>
            </a:r>
            <a:r>
              <a:rPr lang="en-US" sz="3200" spc="70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200" spc="70" dirty="0" err="1">
                <a:solidFill>
                  <a:srgbClr val="454B85"/>
                </a:solidFill>
                <a:latin typeface="Roboto Condensed"/>
              </a:rPr>
              <a:t>sự</a:t>
            </a:r>
            <a:r>
              <a:rPr lang="en-US" sz="3200" spc="70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200" spc="70" dirty="0" err="1">
                <a:solidFill>
                  <a:srgbClr val="454B85"/>
                </a:solidFill>
                <a:latin typeface="Roboto Condensed"/>
              </a:rPr>
              <a:t>việc</a:t>
            </a:r>
            <a:r>
              <a:rPr lang="en-US" sz="3200" spc="70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200" spc="70" dirty="0" err="1">
                <a:solidFill>
                  <a:srgbClr val="454B85"/>
                </a:solidFill>
                <a:latin typeface="Roboto Condensed"/>
              </a:rPr>
              <a:t>và</a:t>
            </a:r>
            <a:r>
              <a:rPr lang="en-US" sz="3200" spc="70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200" spc="70" dirty="0" err="1">
                <a:solidFill>
                  <a:srgbClr val="454B85"/>
                </a:solidFill>
                <a:latin typeface="Roboto Condensed"/>
              </a:rPr>
              <a:t>kể</a:t>
            </a:r>
            <a:r>
              <a:rPr lang="en-US" sz="3200" spc="70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200" spc="70" dirty="0" err="1">
                <a:solidFill>
                  <a:srgbClr val="454B85"/>
                </a:solidFill>
                <a:latin typeface="Roboto Condensed"/>
              </a:rPr>
              <a:t>lại</a:t>
            </a:r>
            <a:r>
              <a:rPr lang="en-US" sz="3200" spc="70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200" spc="70" dirty="0" err="1">
                <a:solidFill>
                  <a:srgbClr val="454B85"/>
                </a:solidFill>
                <a:latin typeface="Roboto Condensed"/>
              </a:rPr>
              <a:t>một</a:t>
            </a:r>
            <a:r>
              <a:rPr lang="en-US" sz="3200" spc="70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200" spc="70" dirty="0" err="1">
                <a:solidFill>
                  <a:srgbClr val="454B85"/>
                </a:solidFill>
                <a:latin typeface="Roboto Condensed"/>
              </a:rPr>
              <a:t>cách</a:t>
            </a:r>
            <a:r>
              <a:rPr lang="en-US" sz="3200" spc="70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200" spc="70" dirty="0" err="1">
                <a:solidFill>
                  <a:srgbClr val="454B85"/>
                </a:solidFill>
                <a:latin typeface="Roboto Condensed"/>
              </a:rPr>
              <a:t>khách</a:t>
            </a:r>
            <a:r>
              <a:rPr lang="en-US" sz="3200" spc="70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200" spc="70" dirty="0" err="1">
                <a:solidFill>
                  <a:srgbClr val="454B85"/>
                </a:solidFill>
                <a:latin typeface="Roboto Condensed"/>
              </a:rPr>
              <a:t>quan</a:t>
            </a:r>
            <a:r>
              <a:rPr lang="en-US" sz="3200" spc="70" dirty="0">
                <a:solidFill>
                  <a:srgbClr val="454B85"/>
                </a:solidFill>
                <a:latin typeface="Roboto Condensed"/>
              </a:rPr>
              <a:t>, </a:t>
            </a:r>
            <a:r>
              <a:rPr lang="en-US" sz="3200" spc="70" dirty="0" err="1">
                <a:solidFill>
                  <a:srgbClr val="454B85"/>
                </a:solidFill>
                <a:latin typeface="Roboto Condensed"/>
              </a:rPr>
              <a:t>gọi</a:t>
            </a:r>
            <a:r>
              <a:rPr lang="en-US" sz="3200" spc="70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200" spc="70" dirty="0" err="1">
                <a:solidFill>
                  <a:srgbClr val="454B85"/>
                </a:solidFill>
                <a:latin typeface="Roboto Condensed"/>
              </a:rPr>
              <a:t>nhân</a:t>
            </a:r>
            <a:r>
              <a:rPr lang="en-US" sz="3200" spc="70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200" spc="70" dirty="0" err="1">
                <a:solidFill>
                  <a:srgbClr val="454B85"/>
                </a:solidFill>
                <a:latin typeface="Roboto Condensed"/>
              </a:rPr>
              <a:t>vật</a:t>
            </a:r>
            <a:r>
              <a:rPr lang="en-US" sz="3200" spc="70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200" spc="70" dirty="0" err="1">
                <a:solidFill>
                  <a:srgbClr val="454B85"/>
                </a:solidFill>
                <a:latin typeface="Roboto Condensed"/>
              </a:rPr>
              <a:t>bằng</a:t>
            </a:r>
            <a:r>
              <a:rPr lang="en-US" sz="3200" spc="70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200" spc="70" dirty="0" err="1">
                <a:solidFill>
                  <a:srgbClr val="454B85"/>
                </a:solidFill>
                <a:latin typeface="Roboto Condensed"/>
              </a:rPr>
              <a:t>chính</a:t>
            </a:r>
            <a:r>
              <a:rPr lang="en-US" sz="3200" spc="70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200" spc="70" dirty="0" err="1">
                <a:solidFill>
                  <a:srgbClr val="454B85"/>
                </a:solidFill>
                <a:latin typeface="Roboto Condensed"/>
              </a:rPr>
              <a:t>tên</a:t>
            </a:r>
            <a:r>
              <a:rPr lang="en-US" sz="3200" spc="70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200" spc="70" dirty="0" err="1">
                <a:solidFill>
                  <a:srgbClr val="454B85"/>
                </a:solidFill>
                <a:latin typeface="Roboto Condensed"/>
              </a:rPr>
              <a:t>của</a:t>
            </a:r>
            <a:r>
              <a:rPr lang="en-US" sz="3200" spc="70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200" spc="70" dirty="0" err="1">
                <a:solidFill>
                  <a:srgbClr val="454B85"/>
                </a:solidFill>
                <a:latin typeface="Roboto Condensed"/>
              </a:rPr>
              <a:t>họ</a:t>
            </a:r>
            <a:r>
              <a:rPr lang="en-US" sz="3200" spc="70" dirty="0">
                <a:solidFill>
                  <a:srgbClr val="454B85"/>
                </a:solidFill>
                <a:latin typeface="Roboto Condensed"/>
              </a:rPr>
              <a:t>).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195442" y="1506842"/>
            <a:ext cx="1673423" cy="6099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11"/>
              </a:lnSpc>
              <a:spcBef>
                <a:spcPct val="0"/>
              </a:spcBef>
            </a:pPr>
            <a:r>
              <a:rPr lang="en-US" sz="3511" spc="77" dirty="0">
                <a:solidFill>
                  <a:srgbClr val="CF6499"/>
                </a:solidFill>
                <a:latin typeface="Roboto Condensed Bold"/>
              </a:rPr>
              <a:t>NGÔI KỂ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691617" y="1506842"/>
            <a:ext cx="1345109" cy="6099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11"/>
              </a:lnSpc>
              <a:spcBef>
                <a:spcPct val="0"/>
              </a:spcBef>
            </a:pPr>
            <a:r>
              <a:rPr lang="en-US" sz="3511" spc="77">
                <a:solidFill>
                  <a:srgbClr val="CF6499"/>
                </a:solidFill>
                <a:latin typeface="Roboto Condensed Bold"/>
              </a:rPr>
              <a:t>LỜI KỂ 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772304" y="7755272"/>
            <a:ext cx="3267530" cy="33556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1273053"/>
              </p:ext>
            </p:extLst>
          </p:nvPr>
        </p:nvGraphicFramePr>
        <p:xfrm>
          <a:off x="15240" y="2358162"/>
          <a:ext cx="7467600" cy="7969339"/>
        </p:xfrm>
        <a:graphic>
          <a:graphicData uri="http://schemas.openxmlformats.org/drawingml/2006/table">
            <a:tbl>
              <a:tblPr/>
              <a:tblGrid>
                <a:gridCol w="2362199">
                  <a:extLst>
                    <a:ext uri="{9D8B030D-6E8A-4147-A177-3AD203B41FA5}">
                      <a16:colId xmlns:a16="http://schemas.microsoft.com/office/drawing/2014/main" val="1251587488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940182626"/>
                    </a:ext>
                  </a:extLst>
                </a:gridCol>
                <a:gridCol w="3048001">
                  <a:extLst>
                    <a:ext uri="{9D8B030D-6E8A-4147-A177-3AD203B41FA5}">
                      <a16:colId xmlns:a16="http://schemas.microsoft.com/office/drawing/2014/main" val="783461000"/>
                    </a:ext>
                  </a:extLst>
                </a:gridCol>
              </a:tblGrid>
              <a:tr h="4418304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5400" dirty="0">
                          <a:solidFill>
                            <a:srgbClr val="013989"/>
                          </a:solidFill>
                          <a:latin typeface="Roboto Condensed Bold"/>
                        </a:rPr>
                        <a:t>HÀNH ĐỘNG, CỬ CHỈ</a:t>
                      </a:r>
                      <a:endParaRPr lang="en-US" sz="4800" dirty="0"/>
                    </a:p>
                  </a:txBody>
                  <a:tcPr anchor="ctr">
                    <a:lnL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0D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5400" dirty="0">
                          <a:solidFill>
                            <a:srgbClr val="013989"/>
                          </a:solidFill>
                          <a:latin typeface="Roboto Condensed Bold"/>
                        </a:rPr>
                        <a:t>LỜI NÓI</a:t>
                      </a:r>
                      <a:endParaRPr lang="en-US" sz="5400" dirty="0"/>
                    </a:p>
                  </a:txBody>
                  <a:tcPr anchor="ctr">
                    <a:lnL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0D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4800" dirty="0">
                          <a:solidFill>
                            <a:srgbClr val="013989"/>
                          </a:solidFill>
                          <a:latin typeface="Roboto Condensed Bold"/>
                        </a:rPr>
                        <a:t>NHẬN XÉT VỀ TÂM TRẠNG</a:t>
                      </a:r>
                      <a:endParaRPr lang="en-US" sz="4800" dirty="0"/>
                    </a:p>
                  </a:txBody>
                  <a:tcPr anchor="ctr">
                    <a:lnL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0D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9818162"/>
                  </a:ext>
                </a:extLst>
              </a:tr>
              <a:tr h="1703947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defRPr/>
                      </a:pPr>
                      <a:endParaRPr lang="en-US" sz="2500" dirty="0">
                        <a:solidFill>
                          <a:srgbClr val="000000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9F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defRPr/>
                      </a:pPr>
                      <a:endParaRPr lang="en-US" sz="2500" i="1" dirty="0">
                        <a:solidFill>
                          <a:srgbClr val="000000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9F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defRPr/>
                      </a:pPr>
                      <a:endParaRPr lang="en-US" sz="2500" dirty="0"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9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3143499"/>
                  </a:ext>
                </a:extLst>
              </a:tr>
              <a:tr h="1806586">
                <a:tc gridSpan="3"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defRPr/>
                      </a:pPr>
                      <a:r>
                        <a:rPr lang="en-US" sz="4800" dirty="0" err="1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Nhận</a:t>
                      </a:r>
                      <a:r>
                        <a:rPr lang="en-US" sz="48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4800" baseline="0" dirty="0" err="1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xét</a:t>
                      </a:r>
                      <a:r>
                        <a:rPr lang="en-US" sz="48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4800" baseline="0" dirty="0" err="1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về</a:t>
                      </a:r>
                      <a:r>
                        <a:rPr lang="en-US" sz="48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4800" baseline="0" dirty="0" err="1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tính</a:t>
                      </a:r>
                      <a:r>
                        <a:rPr lang="en-US" sz="48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4800" baseline="0" dirty="0" err="1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cách</a:t>
                      </a:r>
                      <a:r>
                        <a:rPr lang="en-US" sz="48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4800" baseline="0" dirty="0" err="1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nhân</a:t>
                      </a:r>
                      <a:r>
                        <a:rPr lang="en-US" sz="48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4800" baseline="0" dirty="0" err="1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vật</a:t>
                      </a:r>
                      <a:r>
                        <a:rPr lang="en-US" sz="48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Mon:</a:t>
                      </a:r>
                      <a:endParaRPr lang="en-US" sz="48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9F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latin typeface="Roboto Condensed"/>
                        </a:rPr>
                        <a:t>Ngây thơ, hồn nhiên, nhân hậu, biết yêu thương và trân trọng sự sống.</a:t>
                      </a:r>
                      <a:endParaRPr lang="en-US" sz="1100"/>
                    </a:p>
                  </a:txBody>
                  <a:tcPr>
                    <a:lnL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9F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latin typeface="Roboto Condensed"/>
                        </a:rPr>
                        <a:t>Ngây thơ, hồn nhiên, nhân hậu, biết yêu thương và trân trọng sự sống.</a:t>
                      </a:r>
                      <a:endParaRPr lang="en-US" sz="1100"/>
                    </a:p>
                  </a:txBody>
                  <a:tcPr>
                    <a:lnL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9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3221673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277789"/>
              </p:ext>
            </p:extLst>
          </p:nvPr>
        </p:nvGraphicFramePr>
        <p:xfrm>
          <a:off x="8001000" y="2358161"/>
          <a:ext cx="10286999" cy="8193024"/>
        </p:xfrm>
        <a:graphic>
          <a:graphicData uri="http://schemas.openxmlformats.org/drawingml/2006/table">
            <a:tbl>
              <a:tblPr/>
              <a:tblGrid>
                <a:gridCol w="2541008">
                  <a:extLst>
                    <a:ext uri="{9D8B030D-6E8A-4147-A177-3AD203B41FA5}">
                      <a16:colId xmlns:a16="http://schemas.microsoft.com/office/drawing/2014/main" val="524338915"/>
                    </a:ext>
                  </a:extLst>
                </a:gridCol>
                <a:gridCol w="2635122">
                  <a:extLst>
                    <a:ext uri="{9D8B030D-6E8A-4147-A177-3AD203B41FA5}">
                      <a16:colId xmlns:a16="http://schemas.microsoft.com/office/drawing/2014/main" val="2474674203"/>
                    </a:ext>
                  </a:extLst>
                </a:gridCol>
                <a:gridCol w="1882229">
                  <a:extLst>
                    <a:ext uri="{9D8B030D-6E8A-4147-A177-3AD203B41FA5}">
                      <a16:colId xmlns:a16="http://schemas.microsoft.com/office/drawing/2014/main" val="2579824569"/>
                    </a:ext>
                  </a:extLst>
                </a:gridCol>
                <a:gridCol w="3228640">
                  <a:extLst>
                    <a:ext uri="{9D8B030D-6E8A-4147-A177-3AD203B41FA5}">
                      <a16:colId xmlns:a16="http://schemas.microsoft.com/office/drawing/2014/main" val="253905548"/>
                    </a:ext>
                  </a:extLst>
                </a:gridCol>
              </a:tblGrid>
              <a:tr h="2637047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</a:pPr>
                      <a:endParaRPr lang="en-US" sz="2600" dirty="0">
                        <a:solidFill>
                          <a:srgbClr val="454B85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0D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defRPr/>
                      </a:pPr>
                      <a:r>
                        <a:rPr lang="en-US" sz="4800" b="1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HÀNH </a:t>
                      </a:r>
                      <a:r>
                        <a:rPr lang="en-US" sz="4800" b="1" dirty="0" smtClean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ĐỘNG </a:t>
                      </a:r>
                      <a:r>
                        <a:rPr lang="en-US" sz="4800" b="1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CỬ CHỈ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0D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defRPr/>
                      </a:pPr>
                      <a:r>
                        <a:rPr lang="en-US" sz="4800" b="1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LỜI NÓI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0D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defRPr/>
                      </a:pPr>
                      <a:r>
                        <a:rPr lang="en-US" sz="4800" b="1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NHẬN XÉT VỀ TÂM TRẠNG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0D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6093969"/>
                  </a:ext>
                </a:extLst>
              </a:tr>
              <a:tr h="2212288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defRPr/>
                      </a:pPr>
                      <a:r>
                        <a:rPr lang="en-US" sz="4000" b="1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Trong</a:t>
                      </a:r>
                      <a:r>
                        <a:rPr lang="en-US" sz="4000" b="1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cuộc</a:t>
                      </a:r>
                      <a:r>
                        <a:rPr lang="en-US" sz="4000" b="1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trò</a:t>
                      </a:r>
                      <a:r>
                        <a:rPr lang="en-US" sz="4000" b="1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chuyện</a:t>
                      </a:r>
                      <a:r>
                        <a:rPr lang="en-US" sz="4000" b="1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với</a:t>
                      </a:r>
                      <a:r>
                        <a:rPr lang="en-US" sz="4000" b="1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em</a:t>
                      </a:r>
                      <a:endParaRPr lang="en-US" sz="4000" b="1" dirty="0">
                        <a:solidFill>
                          <a:srgbClr val="454B85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9FD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defRPr/>
                      </a:pPr>
                      <a:endParaRPr lang="en-US" sz="2600" i="1" dirty="0">
                        <a:solidFill>
                          <a:srgbClr val="454B85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9FD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defRPr/>
                      </a:pPr>
                      <a:endParaRPr lang="en-US" sz="2600" i="1" dirty="0">
                        <a:solidFill>
                          <a:srgbClr val="454B85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9FD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defRPr/>
                      </a:pPr>
                      <a:endParaRPr lang="en-US" sz="2600" dirty="0">
                        <a:solidFill>
                          <a:srgbClr val="454B85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9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7869303"/>
                  </a:ext>
                </a:extLst>
              </a:tr>
              <a:tr h="2212288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defRPr/>
                      </a:pPr>
                      <a:r>
                        <a:rPr lang="en-US" sz="4000" b="1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Khi </a:t>
                      </a:r>
                      <a:r>
                        <a:rPr lang="en-US" sz="4000" b="1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chèo</a:t>
                      </a:r>
                      <a:r>
                        <a:rPr lang="en-US" sz="4000" b="1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đò</a:t>
                      </a:r>
                      <a:r>
                        <a:rPr lang="en-US" sz="4000" b="1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ra</a:t>
                      </a:r>
                      <a:r>
                        <a:rPr lang="en-US" sz="4000" b="1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bờ</a:t>
                      </a:r>
                      <a:r>
                        <a:rPr lang="en-US" sz="4000" b="1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sông</a:t>
                      </a:r>
                      <a:endParaRPr lang="en-US" sz="4000" b="1" dirty="0">
                        <a:solidFill>
                          <a:srgbClr val="454B85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9FD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defRPr/>
                      </a:pPr>
                      <a:endParaRPr lang="en-US" sz="2600" dirty="0">
                        <a:solidFill>
                          <a:srgbClr val="454B85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9FD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defRPr/>
                      </a:pPr>
                      <a:endParaRPr lang="en-US" sz="2600" i="1" dirty="0">
                        <a:solidFill>
                          <a:srgbClr val="454B85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9FD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defRPr/>
                      </a:pPr>
                      <a:endParaRPr lang="en-US" sz="2600" dirty="0">
                        <a:solidFill>
                          <a:srgbClr val="454B85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9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9111447"/>
                  </a:ext>
                </a:extLst>
              </a:tr>
              <a:tr h="867217">
                <a:tc gridSpan="4"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defRPr/>
                      </a:pPr>
                      <a:r>
                        <a:rPr lang="en-US" sz="2600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vi-VN" sz="4400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Nhận xét về tính </a:t>
                      </a:r>
                      <a:r>
                        <a:rPr lang="vi-VN" sz="4400" dirty="0" smtClean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cách</a:t>
                      </a:r>
                      <a:r>
                        <a:rPr lang="vi-VN" sz="4400" baseline="0" dirty="0" smtClean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nhân vật Mên:</a:t>
                      </a:r>
                      <a:endParaRPr lang="en-US" sz="4400" dirty="0">
                        <a:solidFill>
                          <a:srgbClr val="454B85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9F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499">
                          <a:solidFill>
                            <a:srgbClr val="454B85"/>
                          </a:solidFill>
                          <a:latin typeface="Roboto Condensed"/>
                        </a:rPr>
                        <a:t> nhân hậu, yêu quý loài vật, bình tĩnh, chín chắn.</a:t>
                      </a:r>
                      <a:endParaRPr lang="en-US" sz="1100"/>
                    </a:p>
                  </a:txBody>
                  <a:tcPr>
                    <a:lnL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9F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499">
                          <a:solidFill>
                            <a:srgbClr val="454B85"/>
                          </a:solidFill>
                          <a:latin typeface="Roboto Condensed"/>
                        </a:rPr>
                        <a:t> nhân hậu, yêu quý loài vật, bình tĩnh, chín chắn.</a:t>
                      </a:r>
                      <a:endParaRPr lang="en-US" sz="1100"/>
                    </a:p>
                  </a:txBody>
                  <a:tcPr>
                    <a:lnL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9F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499">
                          <a:solidFill>
                            <a:srgbClr val="454B85"/>
                          </a:solidFill>
                          <a:latin typeface="Roboto Condensed"/>
                        </a:rPr>
                        <a:t> nhân hậu, yêu quý loài vật, bình tĩnh, chín chắn.</a:t>
                      </a:r>
                      <a:endParaRPr lang="en-US" sz="1100"/>
                    </a:p>
                  </a:txBody>
                  <a:tcPr>
                    <a:lnL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9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9410063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228601" y="266700"/>
            <a:ext cx="8381999" cy="1870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vi-VN" sz="3600" b="1" u="sng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Tổ </a:t>
            </a:r>
            <a:r>
              <a:rPr lang="en-US" sz="3600" b="1" u="sng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1,2:</a:t>
            </a:r>
            <a:r>
              <a:rPr lang="en-US" sz="36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Thảo</a:t>
            </a:r>
            <a:r>
              <a:rPr lang="en-US" sz="3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luận</a:t>
            </a:r>
            <a:r>
              <a:rPr lang="en-US" sz="3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nhóm</a:t>
            </a:r>
            <a:r>
              <a:rPr lang="en-US" sz="3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4 </a:t>
            </a:r>
            <a:r>
              <a:rPr lang="en-US" sz="36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đọc</a:t>
            </a:r>
            <a:r>
              <a:rPr lang="en-US" sz="36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đoạn</a:t>
            </a:r>
            <a:r>
              <a:rPr lang="en-US" sz="36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(1) </a:t>
            </a:r>
            <a:r>
              <a:rPr lang="en-US" sz="36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tìm</a:t>
            </a:r>
            <a:r>
              <a:rPr lang="en-US" sz="3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hiểu</a:t>
            </a:r>
            <a:r>
              <a:rPr lang="en-US" sz="3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nhân</a:t>
            </a:r>
            <a:r>
              <a:rPr lang="en-US" sz="3600" b="1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vật</a:t>
            </a:r>
            <a:r>
              <a:rPr lang="en-US" sz="3600" b="1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Mon (</a:t>
            </a:r>
            <a:r>
              <a:rPr lang="en-US" sz="3600" b="1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600" b="1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lang="en-US" sz="3600" b="1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) </a:t>
            </a:r>
            <a:r>
              <a:rPr lang="en-US" sz="36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theo</a:t>
            </a:r>
            <a:r>
              <a:rPr lang="en-US" sz="3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bảng</a:t>
            </a:r>
            <a:r>
              <a:rPr lang="en-US" sz="3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bên</a:t>
            </a:r>
            <a:r>
              <a:rPr lang="en-US" sz="3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dưới</a:t>
            </a:r>
            <a:r>
              <a:rPr lang="en-US" sz="3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đại</a:t>
            </a:r>
            <a:r>
              <a:rPr lang="en-US" sz="3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diện</a:t>
            </a:r>
            <a:r>
              <a:rPr lang="en-US" sz="3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nhóm</a:t>
            </a:r>
            <a:r>
              <a:rPr lang="en-US" sz="3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trình</a:t>
            </a:r>
            <a:r>
              <a:rPr lang="en-US" sz="3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bày</a:t>
            </a:r>
            <a:r>
              <a:rPr lang="en-US" sz="3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miệng</a:t>
            </a:r>
            <a:endParaRPr lang="vi-VN" sz="3600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067800" y="314331"/>
            <a:ext cx="8991600" cy="1870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600" b="1" u="sng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Tổ</a:t>
            </a:r>
            <a:r>
              <a:rPr lang="en-US" sz="3600" b="1" u="sng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3,4:</a:t>
            </a:r>
            <a:r>
              <a:rPr lang="en-US" sz="36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Thảo</a:t>
            </a:r>
            <a:r>
              <a:rPr lang="en-US" sz="3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luận</a:t>
            </a:r>
            <a:r>
              <a:rPr lang="en-US" sz="3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nhóm</a:t>
            </a:r>
            <a:r>
              <a:rPr lang="en-US" sz="3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4 </a:t>
            </a:r>
            <a:r>
              <a:rPr lang="en-US" sz="36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đọc</a:t>
            </a:r>
            <a:r>
              <a:rPr lang="en-US" sz="36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đoạn</a:t>
            </a:r>
            <a:r>
              <a:rPr lang="en-US" sz="36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(1) (2) </a:t>
            </a:r>
            <a:r>
              <a:rPr lang="en-US" sz="36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tìm</a:t>
            </a:r>
            <a:r>
              <a:rPr lang="en-US" sz="3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hiểu</a:t>
            </a:r>
            <a:r>
              <a:rPr lang="en-US" sz="3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nhân</a:t>
            </a:r>
            <a:r>
              <a:rPr lang="en-US" sz="3600" b="1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vật</a:t>
            </a:r>
            <a:r>
              <a:rPr lang="en-US" sz="3600" b="1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Mên</a:t>
            </a:r>
            <a:r>
              <a:rPr lang="en-US" sz="3600" b="1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(</a:t>
            </a:r>
            <a:r>
              <a:rPr lang="en-US" sz="3600" b="1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600" b="1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anh</a:t>
            </a:r>
            <a:r>
              <a:rPr lang="en-US" sz="3600" b="1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)</a:t>
            </a:r>
            <a:r>
              <a:rPr lang="en-US" sz="3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theo</a:t>
            </a:r>
            <a:r>
              <a:rPr lang="en-US" sz="3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bảng</a:t>
            </a:r>
            <a:r>
              <a:rPr lang="en-US" sz="3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bên</a:t>
            </a:r>
            <a:r>
              <a:rPr lang="en-US" sz="3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dưới</a:t>
            </a:r>
            <a:r>
              <a:rPr lang="en-US" sz="3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đại</a:t>
            </a:r>
            <a:r>
              <a:rPr lang="en-US" sz="3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diện</a:t>
            </a:r>
            <a:r>
              <a:rPr lang="en-US" sz="3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nhóm</a:t>
            </a:r>
            <a:r>
              <a:rPr lang="en-US" sz="3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trình</a:t>
            </a:r>
            <a:r>
              <a:rPr lang="en-US" sz="3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bày</a:t>
            </a:r>
            <a:r>
              <a:rPr lang="en-US" sz="3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miệng</a:t>
            </a:r>
            <a:endParaRPr lang="vi-VN" sz="3600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7481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489191" y="818339"/>
            <a:ext cx="4385930" cy="41148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511312" y="370110"/>
            <a:ext cx="17170844" cy="649065"/>
            <a:chOff x="0" y="0"/>
            <a:chExt cx="22894459" cy="865420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22894459" cy="865420"/>
              <a:chOff x="0" y="0"/>
              <a:chExt cx="4522362" cy="170947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4522362" cy="170947"/>
              </a:xfrm>
              <a:custGeom>
                <a:avLst/>
                <a:gdLst/>
                <a:ahLst/>
                <a:cxnLst/>
                <a:rect l="l" t="t" r="r" b="b"/>
                <a:pathLst>
                  <a:path w="4522362" h="170947">
                    <a:moveTo>
                      <a:pt x="22995" y="0"/>
                    </a:moveTo>
                    <a:lnTo>
                      <a:pt x="4499368" y="0"/>
                    </a:lnTo>
                    <a:cubicBezTo>
                      <a:pt x="4505466" y="0"/>
                      <a:pt x="4511315" y="2423"/>
                      <a:pt x="4515627" y="6735"/>
                    </a:cubicBezTo>
                    <a:cubicBezTo>
                      <a:pt x="4519940" y="11047"/>
                      <a:pt x="4522362" y="16896"/>
                      <a:pt x="4522362" y="22995"/>
                    </a:cubicBezTo>
                    <a:lnTo>
                      <a:pt x="4522362" y="147953"/>
                    </a:lnTo>
                    <a:cubicBezTo>
                      <a:pt x="4522362" y="154051"/>
                      <a:pt x="4519940" y="159900"/>
                      <a:pt x="4515627" y="164212"/>
                    </a:cubicBezTo>
                    <a:cubicBezTo>
                      <a:pt x="4511315" y="168525"/>
                      <a:pt x="4505466" y="170947"/>
                      <a:pt x="4499368" y="170947"/>
                    </a:cubicBezTo>
                    <a:lnTo>
                      <a:pt x="22995" y="170947"/>
                    </a:lnTo>
                    <a:cubicBezTo>
                      <a:pt x="16896" y="170947"/>
                      <a:pt x="11047" y="168525"/>
                      <a:pt x="6735" y="164212"/>
                    </a:cubicBezTo>
                    <a:cubicBezTo>
                      <a:pt x="2423" y="159900"/>
                      <a:pt x="0" y="154051"/>
                      <a:pt x="0" y="147953"/>
                    </a:cubicBezTo>
                    <a:lnTo>
                      <a:pt x="0" y="22995"/>
                    </a:lnTo>
                    <a:cubicBezTo>
                      <a:pt x="0" y="16896"/>
                      <a:pt x="2423" y="11047"/>
                      <a:pt x="6735" y="6735"/>
                    </a:cubicBezTo>
                    <a:cubicBezTo>
                      <a:pt x="11047" y="2423"/>
                      <a:pt x="16896" y="0"/>
                      <a:pt x="22995" y="0"/>
                    </a:cubicBezTo>
                    <a:close/>
                  </a:path>
                </a:pathLst>
              </a:custGeom>
              <a:solidFill>
                <a:srgbClr val="FDF9FD"/>
              </a:solidFill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>
                  <a:latin typeface="SVN-HC Green Grove" panose="02000000000000000000" pitchFamily="50" charset="0"/>
                </a:endParaRPr>
              </a:p>
            </p:txBody>
          </p:sp>
        </p:grpSp>
        <p:sp>
          <p:nvSpPr>
            <p:cNvPr id="7" name="TextBox 7"/>
            <p:cNvSpPr txBox="1"/>
            <p:nvPr/>
          </p:nvSpPr>
          <p:spPr>
            <a:xfrm>
              <a:off x="981799" y="121939"/>
              <a:ext cx="1250401" cy="6235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35"/>
                </a:lnSpc>
              </a:pPr>
              <a:r>
                <a:rPr lang="en-US" sz="2799" spc="61" dirty="0" err="1">
                  <a:solidFill>
                    <a:srgbClr val="446889"/>
                  </a:solidFill>
                  <a:latin typeface="SVN-HC Green Grove" panose="02000000000000000000" pitchFamily="50" charset="0"/>
                </a:rPr>
                <a:t>lớp</a:t>
              </a:r>
              <a:r>
                <a:rPr lang="en-US" sz="2799" spc="61" dirty="0">
                  <a:solidFill>
                    <a:srgbClr val="446889"/>
                  </a:solidFill>
                  <a:latin typeface="SVN-HC Green Grove" panose="02000000000000000000" pitchFamily="50" charset="0"/>
                </a:rPr>
                <a:t> 7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6463915" y="112415"/>
              <a:ext cx="5702833" cy="6364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  <a:spcBef>
                  <a:spcPct val="0"/>
                </a:spcBef>
              </a:pPr>
              <a:r>
                <a:rPr lang="en-US" sz="2799" spc="139">
                  <a:solidFill>
                    <a:srgbClr val="446889"/>
                  </a:solidFill>
                  <a:latin typeface="SVN-HC Green Grove" panose="02000000000000000000" pitchFamily="50" charset="0"/>
                </a:rPr>
                <a:t>KẾT NỐI TRI THỨC VỚI CUỘC SỐNG</a:t>
              </a:r>
            </a:p>
          </p:txBody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046349" y="1120229"/>
            <a:ext cx="2053118" cy="1209473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048016" y="1076362"/>
            <a:ext cx="5000923" cy="784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26"/>
              </a:lnSpc>
              <a:spcBef>
                <a:spcPct val="0"/>
              </a:spcBef>
            </a:pPr>
            <a:r>
              <a:rPr lang="en-US" sz="4690" spc="103" dirty="0">
                <a:solidFill>
                  <a:srgbClr val="454B85"/>
                </a:solidFill>
                <a:latin typeface="SVN-HC Green Grove" panose="02000000000000000000" pitchFamily="50" charset="0"/>
              </a:rPr>
              <a:t>c. </a:t>
            </a:r>
            <a:r>
              <a:rPr lang="en-US" sz="4690" spc="103" dirty="0" err="1">
                <a:solidFill>
                  <a:srgbClr val="454B85"/>
                </a:solidFill>
                <a:latin typeface="SVN-HC Green Grove" panose="02000000000000000000" pitchFamily="50" charset="0"/>
              </a:rPr>
              <a:t>Nhân</a:t>
            </a:r>
            <a:r>
              <a:rPr lang="en-US" sz="4690" spc="103" dirty="0">
                <a:solidFill>
                  <a:srgbClr val="454B85"/>
                </a:solidFill>
                <a:latin typeface="SVN-HC Green Grove" panose="02000000000000000000" pitchFamily="50" charset="0"/>
              </a:rPr>
              <a:t> </a:t>
            </a:r>
            <a:r>
              <a:rPr lang="en-US" sz="4690" spc="103" dirty="0" err="1">
                <a:solidFill>
                  <a:srgbClr val="454B85"/>
                </a:solidFill>
                <a:latin typeface="SVN-HC Green Grove" panose="02000000000000000000" pitchFamily="50" charset="0"/>
              </a:rPr>
              <a:t>vật</a:t>
            </a:r>
            <a:r>
              <a:rPr lang="en-US" sz="4690" spc="103" dirty="0">
                <a:solidFill>
                  <a:srgbClr val="454B85"/>
                </a:solidFill>
                <a:latin typeface="SVN-HC Green Grove" panose="02000000000000000000" pitchFamily="50" charset="0"/>
              </a:rPr>
              <a:t> Mon </a:t>
            </a:r>
            <a:r>
              <a:rPr lang="en-US" sz="4690" spc="103" dirty="0" err="1">
                <a:solidFill>
                  <a:srgbClr val="454B85"/>
                </a:solidFill>
                <a:latin typeface="SVN-HC Green Grove" panose="02000000000000000000" pitchFamily="50" charset="0"/>
              </a:rPr>
              <a:t>và</a:t>
            </a:r>
            <a:r>
              <a:rPr lang="en-US" sz="4690" spc="103" dirty="0">
                <a:solidFill>
                  <a:srgbClr val="454B85"/>
                </a:solidFill>
                <a:latin typeface="SVN-HC Green Grove" panose="02000000000000000000" pitchFamily="50" charset="0"/>
              </a:rPr>
              <a:t> </a:t>
            </a:r>
            <a:r>
              <a:rPr lang="en-US" sz="4690" spc="103" dirty="0" err="1">
                <a:solidFill>
                  <a:srgbClr val="454B85"/>
                </a:solidFill>
                <a:latin typeface="SVN-HC Green Grove" panose="02000000000000000000" pitchFamily="50" charset="0"/>
              </a:rPr>
              <a:t>Mên</a:t>
            </a:r>
            <a:endParaRPr lang="en-US" sz="4690" spc="103" dirty="0">
              <a:solidFill>
                <a:srgbClr val="454B85"/>
              </a:solidFill>
              <a:latin typeface="SVN-HC Green Grove" panose="02000000000000000000" pitchFamily="50" charset="0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951017" y="2023883"/>
            <a:ext cx="11774383" cy="4873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835"/>
              </a:lnSpc>
              <a:spcBef>
                <a:spcPct val="0"/>
              </a:spcBef>
            </a:pPr>
            <a:r>
              <a:rPr lang="en-US" sz="3200" spc="61" dirty="0">
                <a:solidFill>
                  <a:srgbClr val="454B85"/>
                </a:solidFill>
                <a:latin typeface="Roboto Condensed Bold"/>
              </a:rPr>
              <a:t>* </a:t>
            </a:r>
            <a:r>
              <a:rPr lang="en-US" sz="3200" spc="61" dirty="0" err="1">
                <a:solidFill>
                  <a:srgbClr val="454B85"/>
                </a:solidFill>
                <a:latin typeface="Roboto Condensed Bold"/>
              </a:rPr>
              <a:t>Nhân</a:t>
            </a:r>
            <a:r>
              <a:rPr lang="en-US" sz="3200" spc="61" dirty="0">
                <a:solidFill>
                  <a:srgbClr val="454B85"/>
                </a:solidFill>
                <a:latin typeface="Roboto Condensed Bold"/>
              </a:rPr>
              <a:t> </a:t>
            </a:r>
            <a:r>
              <a:rPr lang="en-US" sz="3200" spc="61" dirty="0" err="1">
                <a:solidFill>
                  <a:srgbClr val="454B85"/>
                </a:solidFill>
                <a:latin typeface="Roboto Condensed Bold"/>
              </a:rPr>
              <a:t>vật</a:t>
            </a:r>
            <a:r>
              <a:rPr lang="en-US" sz="3200" spc="61" dirty="0">
                <a:solidFill>
                  <a:srgbClr val="454B85"/>
                </a:solidFill>
                <a:latin typeface="Roboto Condensed Bold"/>
              </a:rPr>
              <a:t> Mon (</a:t>
            </a:r>
            <a:r>
              <a:rPr lang="en-US" sz="3200" spc="61" dirty="0" err="1">
                <a:solidFill>
                  <a:srgbClr val="454B85"/>
                </a:solidFill>
                <a:latin typeface="Roboto Condensed Bold"/>
              </a:rPr>
              <a:t>Trong</a:t>
            </a:r>
            <a:r>
              <a:rPr lang="en-US" sz="3200" spc="61" dirty="0">
                <a:solidFill>
                  <a:srgbClr val="454B85"/>
                </a:solidFill>
                <a:latin typeface="Roboto Condensed Bold"/>
              </a:rPr>
              <a:t> </a:t>
            </a:r>
            <a:r>
              <a:rPr lang="en-US" sz="3200" spc="61" dirty="0" err="1">
                <a:solidFill>
                  <a:srgbClr val="454B85"/>
                </a:solidFill>
                <a:latin typeface="Roboto Condensed Bold"/>
              </a:rPr>
              <a:t>cuộc</a:t>
            </a:r>
            <a:r>
              <a:rPr lang="en-US" sz="3200" spc="61" dirty="0">
                <a:solidFill>
                  <a:srgbClr val="454B85"/>
                </a:solidFill>
                <a:latin typeface="Roboto Condensed Bold"/>
              </a:rPr>
              <a:t> </a:t>
            </a:r>
            <a:r>
              <a:rPr lang="en-US" sz="3200" spc="61" dirty="0" err="1">
                <a:solidFill>
                  <a:srgbClr val="454B85"/>
                </a:solidFill>
                <a:latin typeface="Roboto Condensed Bold"/>
              </a:rPr>
              <a:t>trò</a:t>
            </a:r>
            <a:r>
              <a:rPr lang="en-US" sz="3200" spc="61" dirty="0">
                <a:solidFill>
                  <a:srgbClr val="454B85"/>
                </a:solidFill>
                <a:latin typeface="Roboto Condensed Bold"/>
              </a:rPr>
              <a:t> </a:t>
            </a:r>
            <a:r>
              <a:rPr lang="en-US" sz="3200" spc="61" dirty="0" err="1">
                <a:solidFill>
                  <a:srgbClr val="454B85"/>
                </a:solidFill>
                <a:latin typeface="Roboto Condensed Bold"/>
              </a:rPr>
              <a:t>chuyện</a:t>
            </a:r>
            <a:r>
              <a:rPr lang="en-US" sz="3200" spc="61" dirty="0">
                <a:solidFill>
                  <a:srgbClr val="454B85"/>
                </a:solidFill>
                <a:latin typeface="Roboto Condensed Bold"/>
              </a:rPr>
              <a:t> </a:t>
            </a:r>
            <a:r>
              <a:rPr lang="en-US" sz="3200" spc="61" dirty="0" err="1">
                <a:solidFill>
                  <a:srgbClr val="454B85"/>
                </a:solidFill>
                <a:latin typeface="Roboto Condensed Bold"/>
              </a:rPr>
              <a:t>với</a:t>
            </a:r>
            <a:r>
              <a:rPr lang="en-US" sz="3200" spc="61" dirty="0">
                <a:solidFill>
                  <a:srgbClr val="454B85"/>
                </a:solidFill>
                <a:latin typeface="Roboto Condensed Bold"/>
              </a:rPr>
              <a:t> </a:t>
            </a:r>
            <a:r>
              <a:rPr lang="en-US" sz="3200" spc="61" dirty="0" err="1">
                <a:solidFill>
                  <a:srgbClr val="454B85"/>
                </a:solidFill>
                <a:latin typeface="Roboto Condensed Bold"/>
              </a:rPr>
              <a:t>anh</a:t>
            </a:r>
            <a:r>
              <a:rPr lang="en-US" sz="3200" spc="61" dirty="0">
                <a:solidFill>
                  <a:srgbClr val="454B85"/>
                </a:solidFill>
                <a:latin typeface="Roboto Condensed Bold"/>
              </a:rPr>
              <a:t> </a:t>
            </a:r>
            <a:r>
              <a:rPr lang="en-US" sz="3200" spc="61" dirty="0" err="1">
                <a:solidFill>
                  <a:srgbClr val="454B85"/>
                </a:solidFill>
                <a:latin typeface="Roboto Condensed Bold"/>
              </a:rPr>
              <a:t>giữa</a:t>
            </a:r>
            <a:r>
              <a:rPr lang="en-US" sz="3200" spc="61" dirty="0">
                <a:solidFill>
                  <a:srgbClr val="454B85"/>
                </a:solidFill>
                <a:latin typeface="Roboto Condensed Bold"/>
              </a:rPr>
              <a:t> </a:t>
            </a:r>
            <a:r>
              <a:rPr lang="en-US" sz="3200" spc="61" dirty="0" err="1">
                <a:solidFill>
                  <a:srgbClr val="454B85"/>
                </a:solidFill>
                <a:latin typeface="Roboto Condensed Bold"/>
              </a:rPr>
              <a:t>đêm</a:t>
            </a:r>
            <a:r>
              <a:rPr lang="en-US" sz="3200" spc="61" dirty="0">
                <a:solidFill>
                  <a:srgbClr val="454B85"/>
                </a:solidFill>
                <a:latin typeface="Roboto Condensed Bold"/>
              </a:rPr>
              <a:t> </a:t>
            </a:r>
            <a:r>
              <a:rPr lang="en-US" sz="3200" spc="61" dirty="0" err="1">
                <a:solidFill>
                  <a:srgbClr val="454B85"/>
                </a:solidFill>
                <a:latin typeface="Roboto Condensed Bold"/>
              </a:rPr>
              <a:t>khuya</a:t>
            </a:r>
            <a:r>
              <a:rPr lang="en-US" sz="3200" spc="61" dirty="0">
                <a:solidFill>
                  <a:srgbClr val="454B85"/>
                </a:solidFill>
                <a:latin typeface="Roboto Condensed Bold"/>
              </a:rPr>
              <a:t>)</a:t>
            </a:r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3403276"/>
              </p:ext>
            </p:extLst>
          </p:nvPr>
        </p:nvGraphicFramePr>
        <p:xfrm>
          <a:off x="899373" y="2674165"/>
          <a:ext cx="16782783" cy="719005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3367827">
                  <a:extLst>
                    <a:ext uri="{9D8B030D-6E8A-4147-A177-3AD203B41FA5}">
                      <a16:colId xmlns:a16="http://schemas.microsoft.com/office/drawing/2014/main" val="2086083902"/>
                    </a:ext>
                  </a:extLst>
                </a:gridCol>
                <a:gridCol w="9829800">
                  <a:extLst>
                    <a:ext uri="{9D8B030D-6E8A-4147-A177-3AD203B41FA5}">
                      <a16:colId xmlns:a16="http://schemas.microsoft.com/office/drawing/2014/main" val="1501719217"/>
                    </a:ext>
                  </a:extLst>
                </a:gridCol>
                <a:gridCol w="3585156">
                  <a:extLst>
                    <a:ext uri="{9D8B030D-6E8A-4147-A177-3AD203B41FA5}">
                      <a16:colId xmlns:a16="http://schemas.microsoft.com/office/drawing/2014/main" val="2541610503"/>
                    </a:ext>
                  </a:extLst>
                </a:gridCol>
              </a:tblGrid>
              <a:tr h="1116205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HÀNH</a:t>
                      </a:r>
                      <a:r>
                        <a:rPr lang="en-US" sz="36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ĐỘNG, CỬ CHỈ </a:t>
                      </a:r>
                      <a:endParaRPr lang="vi-VN" sz="36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LỜI</a:t>
                      </a:r>
                      <a:r>
                        <a:rPr lang="en-US" sz="36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NÓI</a:t>
                      </a:r>
                      <a:endParaRPr lang="vi-VN" sz="36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NHẬN</a:t>
                      </a:r>
                      <a:r>
                        <a:rPr lang="en-US" sz="36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XÉT VỀ TÂM TRẠNG</a:t>
                      </a:r>
                      <a:endParaRPr lang="vi-VN" sz="36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14919"/>
                  </a:ext>
                </a:extLst>
              </a:tr>
              <a:tr h="4777318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5498464"/>
                  </a:ext>
                </a:extLst>
              </a:tr>
              <a:tr h="1224012">
                <a:tc gridSpan="3"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0012524"/>
                  </a:ext>
                </a:extLst>
              </a:tr>
            </a:tbl>
          </a:graphicData>
        </a:graphic>
      </p:graphicFrame>
      <p:sp>
        <p:nvSpPr>
          <p:cNvPr id="17" name="Rectangle 16"/>
          <p:cNvSpPr/>
          <p:nvPr/>
        </p:nvSpPr>
        <p:spPr>
          <a:xfrm>
            <a:off x="951017" y="3853383"/>
            <a:ext cx="3139227" cy="494009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Hai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giấc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bầy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chìa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3600" dirty="0">
                <a:solidFill>
                  <a:schemeClr val="tx1"/>
                </a:solidFill>
              </a:rPr>
              <a:t>.</a:t>
            </a:r>
            <a:endParaRPr lang="vi-VN" sz="3600" dirty="0">
              <a:solidFill>
                <a:schemeClr val="tx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038601" y="3886200"/>
            <a:ext cx="10110564" cy="48387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Aft>
                <a:spcPts val="1000"/>
              </a:spcAft>
            </a:pP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Anh </a:t>
            </a:r>
            <a:r>
              <a:rPr lang="en-US" sz="2800" i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sz="2800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mưa</a:t>
            </a:r>
            <a:r>
              <a:rPr lang="en-US" sz="2800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to </a:t>
            </a:r>
            <a:r>
              <a:rPr lang="en-US" sz="2800" i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800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vi-VN" sz="2800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1000"/>
              </a:spcAft>
            </a:pPr>
            <a:r>
              <a:rPr lang="en-US" sz="2800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i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800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bãi</a:t>
            </a:r>
            <a:r>
              <a:rPr lang="en-US" sz="2800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cát</a:t>
            </a:r>
            <a:r>
              <a:rPr lang="en-US" sz="2800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giữa</a:t>
            </a:r>
            <a:r>
              <a:rPr lang="en-US" sz="2800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sông</a:t>
            </a:r>
            <a:r>
              <a:rPr lang="en-US" sz="2800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800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ngập</a:t>
            </a:r>
            <a:r>
              <a:rPr lang="en-US" sz="2800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chưa</a:t>
            </a:r>
            <a:r>
              <a:rPr lang="en-US" sz="2800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vi-VN" sz="2800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1000"/>
              </a:spcAft>
            </a:pP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i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800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sợ</a:t>
            </a:r>
            <a:r>
              <a:rPr lang="en-US" sz="2800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chim</a:t>
            </a:r>
            <a:r>
              <a:rPr lang="en-US" sz="2800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chìa</a:t>
            </a:r>
            <a:r>
              <a:rPr lang="en-US" sz="2800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vôi</a:t>
            </a:r>
            <a:r>
              <a:rPr lang="en-US" sz="2800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non </a:t>
            </a:r>
            <a:r>
              <a:rPr lang="en-US" sz="2800" i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2800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chết</a:t>
            </a:r>
            <a:r>
              <a:rPr lang="en-US" sz="2800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đuối</a:t>
            </a:r>
            <a:r>
              <a:rPr lang="en-US" sz="2800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mất</a:t>
            </a:r>
            <a:r>
              <a:rPr lang="en-US" sz="2800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sz="2800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1000"/>
              </a:spcAft>
            </a:pP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Sao </a:t>
            </a:r>
            <a:r>
              <a:rPr lang="en-US" sz="2800" i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chim</a:t>
            </a:r>
            <a:r>
              <a:rPr lang="en-US" sz="2800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chìa</a:t>
            </a:r>
            <a:r>
              <a:rPr lang="en-US" sz="2800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vôi</a:t>
            </a:r>
            <a:r>
              <a:rPr lang="en-US" sz="2800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800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800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lang="en-US" sz="2800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800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bờ</a:t>
            </a:r>
            <a:r>
              <a:rPr lang="en-US" sz="2800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hả</a:t>
            </a:r>
            <a:r>
              <a:rPr lang="en-US" sz="2800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anh</a:t>
            </a:r>
            <a:r>
              <a:rPr lang="en-US" sz="2800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vi-VN" sz="2800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1000"/>
              </a:spcAft>
            </a:pP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Anh </a:t>
            </a:r>
            <a:r>
              <a:rPr lang="en-US" sz="2800" i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800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bao</a:t>
            </a:r>
            <a:r>
              <a:rPr lang="en-US" sz="2800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giờ</a:t>
            </a:r>
            <a:r>
              <a:rPr lang="en-US" sz="2800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nhìn</a:t>
            </a:r>
            <a:r>
              <a:rPr lang="en-US" sz="2800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thấy</a:t>
            </a:r>
            <a:r>
              <a:rPr lang="en-US" sz="2800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bầy</a:t>
            </a:r>
            <a:r>
              <a:rPr lang="en-US" sz="2800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chim</a:t>
            </a:r>
            <a:r>
              <a:rPr lang="en-US" sz="2800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chìa</a:t>
            </a:r>
            <a:r>
              <a:rPr lang="en-US" sz="2800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vôi</a:t>
            </a:r>
            <a:r>
              <a:rPr lang="en-US" sz="2800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bay </a:t>
            </a:r>
            <a:r>
              <a:rPr lang="en-US" sz="2800" i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800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bãi</a:t>
            </a:r>
            <a:r>
              <a:rPr lang="en-US" sz="2800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cát</a:t>
            </a:r>
            <a:r>
              <a:rPr lang="en-US" sz="2800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chưa</a:t>
            </a:r>
            <a:r>
              <a:rPr lang="en-US" sz="2800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vi-VN" sz="2800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spcAft>
                <a:spcPts val="1000"/>
              </a:spcAft>
              <a:buFontTx/>
              <a:buChar char="-"/>
            </a:pPr>
            <a:r>
              <a:rPr lang="en-US" sz="2800" i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lang="en-US" sz="2800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chim</a:t>
            </a:r>
            <a:r>
              <a:rPr lang="en-US" sz="2800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2800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2800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chìm</a:t>
            </a:r>
            <a:r>
              <a:rPr lang="en-US" sz="2800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mất</a:t>
            </a:r>
            <a:r>
              <a:rPr lang="en-US" sz="2800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Aft>
                <a:spcPts val="1000"/>
              </a:spcAft>
            </a:pP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thả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bống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chỗ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cống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sông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rồi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sz="28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1000"/>
              </a:spcAft>
            </a:pP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Hay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mang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bờ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...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mang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bờ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anh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ạ. (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lặp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lang="en-US" sz="2800" i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lần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sz="2800" i="1" dirty="0" smtClean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1000"/>
              </a:spcAft>
            </a:pPr>
            <a:endParaRPr lang="vi-VN" sz="14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4118684" y="3886199"/>
            <a:ext cx="3563472" cy="48387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Thao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sốt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ruột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lo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lắng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nghĩ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đến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bầy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chim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chìa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vôi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bị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sông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nhấn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chìm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;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quyết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đoán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dũng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cảm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quyết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định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cứu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bầy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chim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vi-VN" sz="3200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99373" y="8724900"/>
            <a:ext cx="16782783" cy="113931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Nhận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xét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tính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nhân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Ngây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hồn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nhiên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nhân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hậu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yêu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thương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trân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trọng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sống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loài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vi-VN" sz="36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7" grpId="0" animBg="1"/>
      <p:bldP spid="19" grpId="0" animBg="1"/>
      <p:bldP spid="20" grpId="0" animBg="1"/>
      <p:bldP spid="2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59958" y="85849"/>
            <a:ext cx="17170844" cy="649065"/>
            <a:chOff x="0" y="0"/>
            <a:chExt cx="22894459" cy="865420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22894459" cy="865420"/>
              <a:chOff x="0" y="0"/>
              <a:chExt cx="4522362" cy="170947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522362" cy="170947"/>
              </a:xfrm>
              <a:custGeom>
                <a:avLst/>
                <a:gdLst/>
                <a:ahLst/>
                <a:cxnLst/>
                <a:rect l="l" t="t" r="r" b="b"/>
                <a:pathLst>
                  <a:path w="4522362" h="170947">
                    <a:moveTo>
                      <a:pt x="22995" y="0"/>
                    </a:moveTo>
                    <a:lnTo>
                      <a:pt x="4499368" y="0"/>
                    </a:lnTo>
                    <a:cubicBezTo>
                      <a:pt x="4505466" y="0"/>
                      <a:pt x="4511315" y="2423"/>
                      <a:pt x="4515627" y="6735"/>
                    </a:cubicBezTo>
                    <a:cubicBezTo>
                      <a:pt x="4519940" y="11047"/>
                      <a:pt x="4522362" y="16896"/>
                      <a:pt x="4522362" y="22995"/>
                    </a:cubicBezTo>
                    <a:lnTo>
                      <a:pt x="4522362" y="147953"/>
                    </a:lnTo>
                    <a:cubicBezTo>
                      <a:pt x="4522362" y="154051"/>
                      <a:pt x="4519940" y="159900"/>
                      <a:pt x="4515627" y="164212"/>
                    </a:cubicBezTo>
                    <a:cubicBezTo>
                      <a:pt x="4511315" y="168525"/>
                      <a:pt x="4505466" y="170947"/>
                      <a:pt x="4499368" y="170947"/>
                    </a:cubicBezTo>
                    <a:lnTo>
                      <a:pt x="22995" y="170947"/>
                    </a:lnTo>
                    <a:cubicBezTo>
                      <a:pt x="16896" y="170947"/>
                      <a:pt x="11047" y="168525"/>
                      <a:pt x="6735" y="164212"/>
                    </a:cubicBezTo>
                    <a:cubicBezTo>
                      <a:pt x="2423" y="159900"/>
                      <a:pt x="0" y="154051"/>
                      <a:pt x="0" y="147953"/>
                    </a:cubicBezTo>
                    <a:lnTo>
                      <a:pt x="0" y="22995"/>
                    </a:lnTo>
                    <a:cubicBezTo>
                      <a:pt x="0" y="16896"/>
                      <a:pt x="2423" y="11047"/>
                      <a:pt x="6735" y="6735"/>
                    </a:cubicBezTo>
                    <a:cubicBezTo>
                      <a:pt x="11047" y="2423"/>
                      <a:pt x="16896" y="0"/>
                      <a:pt x="22995" y="0"/>
                    </a:cubicBezTo>
                    <a:close/>
                  </a:path>
                </a:pathLst>
              </a:custGeom>
              <a:solidFill>
                <a:srgbClr val="FDF9FD"/>
              </a:solidFill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>
                  <a:latin typeface="SVN-HC Green Grove" panose="02000000000000000000" pitchFamily="50" charset="0"/>
                </a:endParaRPr>
              </a:p>
            </p:txBody>
          </p:sp>
        </p:grpSp>
        <p:sp>
          <p:nvSpPr>
            <p:cNvPr id="6" name="TextBox 6"/>
            <p:cNvSpPr txBox="1"/>
            <p:nvPr/>
          </p:nvSpPr>
          <p:spPr>
            <a:xfrm>
              <a:off x="981799" y="121939"/>
              <a:ext cx="1250401" cy="6235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35"/>
                </a:lnSpc>
              </a:pPr>
              <a:r>
                <a:rPr lang="en-US" sz="2799" spc="61">
                  <a:solidFill>
                    <a:srgbClr val="446889"/>
                  </a:solidFill>
                  <a:latin typeface="SVN-HC Green Grove" panose="02000000000000000000" pitchFamily="50" charset="0"/>
                </a:rPr>
                <a:t>lớp 7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6463915" y="112415"/>
              <a:ext cx="5702833" cy="6364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  <a:spcBef>
                  <a:spcPct val="0"/>
                </a:spcBef>
              </a:pPr>
              <a:r>
                <a:rPr lang="en-US" sz="2799" spc="139">
                  <a:solidFill>
                    <a:srgbClr val="446889"/>
                  </a:solidFill>
                  <a:latin typeface="SVN-HC Green Grove" panose="02000000000000000000" pitchFamily="50" charset="0"/>
                </a:rPr>
                <a:t>KẾT NỐI TRI THỨC VỚI CUỘC SỐNG</a:t>
              </a: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600200" y="664747"/>
            <a:ext cx="2991402" cy="4873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835"/>
              </a:lnSpc>
              <a:spcBef>
                <a:spcPct val="0"/>
              </a:spcBef>
            </a:pPr>
            <a:r>
              <a:rPr lang="en-US" sz="3600" spc="61" dirty="0">
                <a:solidFill>
                  <a:srgbClr val="454B85"/>
                </a:solidFill>
                <a:latin typeface="Roboto Condensed Bold"/>
              </a:rPr>
              <a:t>* </a:t>
            </a:r>
            <a:r>
              <a:rPr lang="en-US" sz="3600" spc="61" dirty="0" err="1">
                <a:solidFill>
                  <a:srgbClr val="454B85"/>
                </a:solidFill>
                <a:latin typeface="Roboto Condensed Bold"/>
              </a:rPr>
              <a:t>Nhân</a:t>
            </a:r>
            <a:r>
              <a:rPr lang="en-US" sz="3600" spc="61" dirty="0">
                <a:solidFill>
                  <a:srgbClr val="454B85"/>
                </a:solidFill>
                <a:latin typeface="Roboto Condensed Bold"/>
              </a:rPr>
              <a:t> </a:t>
            </a:r>
            <a:r>
              <a:rPr lang="en-US" sz="3600" spc="61" dirty="0" err="1">
                <a:solidFill>
                  <a:srgbClr val="454B85"/>
                </a:solidFill>
                <a:latin typeface="Roboto Condensed Bold"/>
              </a:rPr>
              <a:t>vật</a:t>
            </a:r>
            <a:r>
              <a:rPr lang="en-US" sz="3600" spc="61" dirty="0">
                <a:solidFill>
                  <a:srgbClr val="454B85"/>
                </a:solidFill>
                <a:latin typeface="Roboto Condensed Bold"/>
              </a:rPr>
              <a:t> </a:t>
            </a:r>
            <a:r>
              <a:rPr lang="en-US" sz="3600" spc="61" dirty="0" err="1">
                <a:solidFill>
                  <a:srgbClr val="454B85"/>
                </a:solidFill>
                <a:latin typeface="Roboto Condensed Bold"/>
              </a:rPr>
              <a:t>Mên</a:t>
            </a:r>
            <a:endParaRPr lang="en-US" sz="3600" spc="61" dirty="0">
              <a:solidFill>
                <a:srgbClr val="454B85"/>
              </a:solidFill>
              <a:latin typeface="Roboto Condensed Bold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2371733"/>
              </p:ext>
            </p:extLst>
          </p:nvPr>
        </p:nvGraphicFramePr>
        <p:xfrm>
          <a:off x="710978" y="1140269"/>
          <a:ext cx="17068804" cy="8956231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828802">
                  <a:extLst>
                    <a:ext uri="{9D8B030D-6E8A-4147-A177-3AD203B41FA5}">
                      <a16:colId xmlns:a16="http://schemas.microsoft.com/office/drawing/2014/main" val="1184625112"/>
                    </a:ext>
                  </a:extLst>
                </a:gridCol>
                <a:gridCol w="5562600">
                  <a:extLst>
                    <a:ext uri="{9D8B030D-6E8A-4147-A177-3AD203B41FA5}">
                      <a16:colId xmlns:a16="http://schemas.microsoft.com/office/drawing/2014/main" val="4246964866"/>
                    </a:ext>
                  </a:extLst>
                </a:gridCol>
                <a:gridCol w="6451820">
                  <a:extLst>
                    <a:ext uri="{9D8B030D-6E8A-4147-A177-3AD203B41FA5}">
                      <a16:colId xmlns:a16="http://schemas.microsoft.com/office/drawing/2014/main" val="1384668926"/>
                    </a:ext>
                  </a:extLst>
                </a:gridCol>
                <a:gridCol w="3225582">
                  <a:extLst>
                    <a:ext uri="{9D8B030D-6E8A-4147-A177-3AD203B41FA5}">
                      <a16:colId xmlns:a16="http://schemas.microsoft.com/office/drawing/2014/main" val="1230810430"/>
                    </a:ext>
                  </a:extLst>
                </a:gridCol>
              </a:tblGrid>
              <a:tr h="817527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HÀNH</a:t>
                      </a:r>
                      <a:r>
                        <a:rPr lang="en-US" sz="2800" baseline="0" dirty="0" smtClean="0"/>
                        <a:t> ĐỘNG, CỬ CHỈ</a:t>
                      </a:r>
                      <a:endParaRPr lang="vi-VN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LỜI</a:t>
                      </a:r>
                      <a:r>
                        <a:rPr lang="en-US" sz="2800" baseline="0" dirty="0" smtClean="0"/>
                        <a:t> NÓI</a:t>
                      </a:r>
                      <a:endParaRPr lang="vi-VN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NHẬN</a:t>
                      </a:r>
                      <a:r>
                        <a:rPr lang="en-US" sz="2800" baseline="0" dirty="0" smtClean="0"/>
                        <a:t> XÉT VỀ TÂM TRẠNG</a:t>
                      </a:r>
                      <a:endParaRPr lang="vi-VN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7179894"/>
                  </a:ext>
                </a:extLst>
              </a:tr>
              <a:tr h="3808352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Trong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cuộc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trò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chuyện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với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em</a:t>
                      </a:r>
                      <a:endParaRPr lang="vi-VN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vi-VN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6495515"/>
                  </a:ext>
                </a:extLst>
              </a:tr>
              <a:tr h="2874035">
                <a:tc>
                  <a:txBody>
                    <a:bodyPr/>
                    <a:lstStyle/>
                    <a:p>
                      <a:r>
                        <a:rPr lang="en-US" sz="40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Khi</a:t>
                      </a:r>
                      <a:r>
                        <a:rPr lang="en-US" sz="40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40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chèo</a:t>
                      </a:r>
                      <a:r>
                        <a:rPr lang="en-US" sz="40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40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đò</a:t>
                      </a:r>
                      <a:r>
                        <a:rPr lang="en-US" sz="40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40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ra</a:t>
                      </a:r>
                      <a:r>
                        <a:rPr lang="en-US" sz="40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40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bờ</a:t>
                      </a:r>
                      <a:r>
                        <a:rPr lang="en-US" sz="40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40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sông</a:t>
                      </a:r>
                      <a:endParaRPr lang="vi-VN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4578982"/>
                  </a:ext>
                </a:extLst>
              </a:tr>
              <a:tr h="1328964">
                <a:tc gridSpan="4"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3392245"/>
                  </a:ext>
                </a:extLst>
              </a:tr>
            </a:tbl>
          </a:graphicData>
        </a:graphic>
      </p:graphicFrame>
      <p:sp>
        <p:nvSpPr>
          <p:cNvPr id="11" name="Rectangle 10"/>
          <p:cNvSpPr/>
          <p:nvPr/>
        </p:nvSpPr>
        <p:spPr>
          <a:xfrm>
            <a:off x="2836217" y="2179320"/>
            <a:ext cx="4983480" cy="360426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Aft>
                <a:spcPts val="1000"/>
              </a:spcAft>
            </a:pP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Giọng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ráo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hoảnh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dậy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lâu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lắm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rồi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sz="24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1000"/>
              </a:spcAft>
            </a:pP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Gắt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sz="24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1000"/>
              </a:spcAft>
            </a:pP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Thảng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thốt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bãi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sông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sắp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ngập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sz="24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lặng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Mon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chim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chìm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mất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352308" y="5905500"/>
            <a:ext cx="5973291" cy="28194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Aft>
                <a:spcPts val="1000"/>
              </a:spcAft>
            </a:pP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Chứ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còn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sao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xuống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đò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rồi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đấy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vi-VN" sz="2400" dirty="0">
              <a:solidFill>
                <a:schemeClr val="tx1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algn="just">
              <a:spcAft>
                <a:spcPts val="1000"/>
              </a:spcAft>
            </a:pP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Phải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kéo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đò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bến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chứ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thì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chết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Bây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giờ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tao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kéo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còn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mày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đẩy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vi-VN" sz="2400" dirty="0">
              <a:solidFill>
                <a:schemeClr val="tx1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tao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nhìn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xem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vi-VN" sz="3200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352309" y="2156460"/>
            <a:ext cx="5845967" cy="359357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Aft>
                <a:spcPts val="1000"/>
              </a:spcAft>
            </a:pP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Lại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chẳng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to,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thế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mày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nghe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thấy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gì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à? 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(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Trả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lời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mưa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).</a:t>
            </a:r>
            <a:endParaRPr lang="vi-VN" sz="2400" dirty="0">
              <a:solidFill>
                <a:schemeClr val="tx1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algn="just">
              <a:spcAft>
                <a:spcPts val="1000"/>
              </a:spcAft>
            </a:pP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Bảo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cái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gì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mà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bảo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lắm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thế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vi-VN" sz="2400" dirty="0">
              <a:solidFill>
                <a:schemeClr val="tx1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algn="just">
              <a:spcAft>
                <a:spcPts val="1000"/>
              </a:spcAft>
            </a:pP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lẽ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sắp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ngập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mất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bãi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cát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rồi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vi-VN" sz="2400" dirty="0">
              <a:solidFill>
                <a:schemeClr val="tx1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Tao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cũng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sợ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vi-VN" sz="3200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709774" y="5919477"/>
            <a:ext cx="5236366" cy="280542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  <a:spcAft>
                <a:spcPts val="1000"/>
              </a:spcAft>
            </a:pP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Giọng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tỏ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vẻ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lớn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hướng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dẫn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kéo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đò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bến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vi-VN" sz="2400" dirty="0">
              <a:solidFill>
                <a:schemeClr val="tx1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Ngồi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thụp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xuống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căng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mắt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nhìn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sát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mặt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sông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vi-VN" sz="3200" dirty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4730888" y="2193065"/>
            <a:ext cx="2819401" cy="35433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Tỏ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gắt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gỏng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nhưng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thực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chất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cũng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đang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lo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lắng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bầy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chim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chìa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vôi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vi-VN" sz="3200" dirty="0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10979" y="8789154"/>
            <a:ext cx="17043622" cy="130734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Nhận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xét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tính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Mên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nhân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hậu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yêu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quý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loài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bình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tĩnh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chín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chắn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vi-VN" sz="3600" dirty="0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4746129" y="5995676"/>
            <a:ext cx="2819400" cy="265302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Cẩn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thận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bình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tĩnh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bảo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vệ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con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đò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vi-VN" sz="3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7" grpId="0" animBg="1"/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11312" y="-3647208"/>
            <a:ext cx="20638077" cy="1078339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447841" y="1300668"/>
            <a:ext cx="7519963" cy="795763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308185" y="5486947"/>
            <a:ext cx="2901200" cy="304515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31537">
            <a:off x="1196236" y="-1017809"/>
            <a:ext cx="3892924" cy="247731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488544" y="-518579"/>
            <a:ext cx="2707508" cy="159989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772320" y="8532100"/>
            <a:ext cx="3084460" cy="299473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5780992" y="-2141430"/>
            <a:ext cx="3187517" cy="317013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6723779" y="8992000"/>
            <a:ext cx="535521" cy="5326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6"/>
          <a:srcRect l="4583" r="375"/>
          <a:stretch>
            <a:fillRect/>
          </a:stretch>
        </p:blipFill>
        <p:spPr>
          <a:xfrm>
            <a:off x="4335054" y="1744490"/>
            <a:ext cx="1751534" cy="1644347"/>
          </a:xfrm>
          <a:prstGeom prst="rect">
            <a:avLst/>
          </a:prstGeom>
        </p:spPr>
      </p:pic>
      <p:grpSp>
        <p:nvGrpSpPr>
          <p:cNvPr id="11" name="Group 11"/>
          <p:cNvGrpSpPr/>
          <p:nvPr/>
        </p:nvGrpSpPr>
        <p:grpSpPr>
          <a:xfrm>
            <a:off x="511312" y="370110"/>
            <a:ext cx="17170844" cy="649065"/>
            <a:chOff x="0" y="0"/>
            <a:chExt cx="22894459" cy="865420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22894459" cy="865420"/>
              <a:chOff x="0" y="0"/>
              <a:chExt cx="4522362" cy="170947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4522362" cy="170947"/>
              </a:xfrm>
              <a:custGeom>
                <a:avLst/>
                <a:gdLst/>
                <a:ahLst/>
                <a:cxnLst/>
                <a:rect l="l" t="t" r="r" b="b"/>
                <a:pathLst>
                  <a:path w="4522362" h="170947">
                    <a:moveTo>
                      <a:pt x="22995" y="0"/>
                    </a:moveTo>
                    <a:lnTo>
                      <a:pt x="4499368" y="0"/>
                    </a:lnTo>
                    <a:cubicBezTo>
                      <a:pt x="4505466" y="0"/>
                      <a:pt x="4511315" y="2423"/>
                      <a:pt x="4515627" y="6735"/>
                    </a:cubicBezTo>
                    <a:cubicBezTo>
                      <a:pt x="4519940" y="11047"/>
                      <a:pt x="4522362" y="16896"/>
                      <a:pt x="4522362" y="22995"/>
                    </a:cubicBezTo>
                    <a:lnTo>
                      <a:pt x="4522362" y="147953"/>
                    </a:lnTo>
                    <a:cubicBezTo>
                      <a:pt x="4522362" y="154051"/>
                      <a:pt x="4519940" y="159900"/>
                      <a:pt x="4515627" y="164212"/>
                    </a:cubicBezTo>
                    <a:cubicBezTo>
                      <a:pt x="4511315" y="168525"/>
                      <a:pt x="4505466" y="170947"/>
                      <a:pt x="4499368" y="170947"/>
                    </a:cubicBezTo>
                    <a:lnTo>
                      <a:pt x="22995" y="170947"/>
                    </a:lnTo>
                    <a:cubicBezTo>
                      <a:pt x="16896" y="170947"/>
                      <a:pt x="11047" y="168525"/>
                      <a:pt x="6735" y="164212"/>
                    </a:cubicBezTo>
                    <a:cubicBezTo>
                      <a:pt x="2423" y="159900"/>
                      <a:pt x="0" y="154051"/>
                      <a:pt x="0" y="147953"/>
                    </a:cubicBezTo>
                    <a:lnTo>
                      <a:pt x="0" y="22995"/>
                    </a:lnTo>
                    <a:cubicBezTo>
                      <a:pt x="0" y="16896"/>
                      <a:pt x="2423" y="11047"/>
                      <a:pt x="6735" y="6735"/>
                    </a:cubicBezTo>
                    <a:cubicBezTo>
                      <a:pt x="11047" y="2423"/>
                      <a:pt x="16896" y="0"/>
                      <a:pt x="22995" y="0"/>
                    </a:cubicBezTo>
                    <a:close/>
                  </a:path>
                </a:pathLst>
              </a:custGeom>
              <a:solidFill>
                <a:srgbClr val="F2FAFF"/>
              </a:solid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>
                  <a:latin typeface="SVN-HC Green Grove" panose="02000000000000000000" pitchFamily="50" charset="0"/>
                </a:endParaRPr>
              </a:p>
            </p:txBody>
          </p:sp>
        </p:grpSp>
        <p:sp>
          <p:nvSpPr>
            <p:cNvPr id="15" name="TextBox 15"/>
            <p:cNvSpPr txBox="1"/>
            <p:nvPr/>
          </p:nvSpPr>
          <p:spPr>
            <a:xfrm>
              <a:off x="981799" y="121939"/>
              <a:ext cx="1250401" cy="6235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35"/>
                </a:lnSpc>
              </a:pPr>
              <a:r>
                <a:rPr lang="en-US" sz="2799" spc="61">
                  <a:solidFill>
                    <a:srgbClr val="446889"/>
                  </a:solidFill>
                  <a:latin typeface="SVN-HC Green Grove" panose="02000000000000000000" pitchFamily="50" charset="0"/>
                </a:rPr>
                <a:t>lớp 7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6463915" y="112415"/>
              <a:ext cx="5702833" cy="6364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  <a:spcBef>
                  <a:spcPct val="0"/>
                </a:spcBef>
              </a:pPr>
              <a:r>
                <a:rPr lang="en-US" sz="2799" spc="139">
                  <a:solidFill>
                    <a:srgbClr val="446889"/>
                  </a:solidFill>
                  <a:latin typeface="SVN-HC Green Grove" panose="02000000000000000000" pitchFamily="50" charset="0"/>
                </a:rPr>
                <a:t>KẾT NỐI TRI THỨC VỚI CUỘC SỐNG</a:t>
              </a: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5645650" y="3545119"/>
            <a:ext cx="11078129" cy="13303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644"/>
              </a:lnSpc>
            </a:pPr>
            <a:r>
              <a:rPr lang="en-US" sz="8724" dirty="0">
                <a:solidFill>
                  <a:srgbClr val="F8AFD3"/>
                </a:solidFill>
                <a:latin typeface="SVN-HC Green Grove" panose="02000000000000000000" pitchFamily="50" charset="0"/>
              </a:rPr>
              <a:t>BÀI 1: BẦU TRỜI TUỔI THƠ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410319" y="2100511"/>
            <a:ext cx="7185770" cy="8370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36"/>
              </a:lnSpc>
              <a:spcBef>
                <a:spcPct val="0"/>
              </a:spcBef>
            </a:pPr>
            <a:r>
              <a:rPr lang="en-US" sz="4883" spc="244">
                <a:solidFill>
                  <a:srgbClr val="446889"/>
                </a:solidFill>
                <a:latin typeface="SVN-HC 1"/>
              </a:rPr>
              <a:t>Kĩ năng đọc thể loại truyện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8173380" y="5372647"/>
            <a:ext cx="5659648" cy="11463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434"/>
              </a:lnSpc>
            </a:pPr>
            <a:r>
              <a:rPr lang="en-US" sz="6886" spc="151" dirty="0">
                <a:solidFill>
                  <a:srgbClr val="446889"/>
                </a:solidFill>
                <a:latin typeface="SVN-HC Green Grove" panose="02000000000000000000" pitchFamily="50" charset="0"/>
              </a:rPr>
              <a:t>(7 </a:t>
            </a:r>
            <a:r>
              <a:rPr lang="en-US" sz="6886" spc="151" dirty="0" err="1">
                <a:solidFill>
                  <a:srgbClr val="446889"/>
                </a:solidFill>
                <a:latin typeface="SVN-HC Green Grove" panose="02000000000000000000" pitchFamily="50" charset="0"/>
              </a:rPr>
              <a:t>tIẾT</a:t>
            </a:r>
            <a:r>
              <a:rPr lang="en-US" sz="6886" spc="151" dirty="0">
                <a:solidFill>
                  <a:srgbClr val="446889"/>
                </a:solidFill>
                <a:latin typeface="SVN-HC Green Grove" panose="02000000000000000000" pitchFamily="50" charset="0"/>
              </a:rPr>
              <a:t> ĐỌC)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8173380" y="7099938"/>
            <a:ext cx="7057430" cy="22351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17007" lvl="1" indent="-308504">
              <a:lnSpc>
                <a:spcPts val="4429"/>
              </a:lnSpc>
              <a:buFont typeface="Arial"/>
              <a:buChar char="•"/>
            </a:pPr>
            <a:r>
              <a:rPr lang="en-US" sz="2857" dirty="0">
                <a:solidFill>
                  <a:srgbClr val="446889"/>
                </a:solidFill>
                <a:latin typeface="Roboto Condensed Bold"/>
              </a:rPr>
              <a:t>BẦY CHIM CHÌA VÔI </a:t>
            </a:r>
          </a:p>
          <a:p>
            <a:pPr marL="617007" lvl="1" indent="-308504">
              <a:lnSpc>
                <a:spcPts val="4429"/>
              </a:lnSpc>
              <a:buFont typeface="Arial"/>
              <a:buChar char="•"/>
            </a:pPr>
            <a:r>
              <a:rPr lang="en-US" sz="2857" dirty="0">
                <a:solidFill>
                  <a:srgbClr val="446889"/>
                </a:solidFill>
                <a:latin typeface="Roboto Condensed Bold"/>
              </a:rPr>
              <a:t>ĐI LẤY MẬT</a:t>
            </a:r>
          </a:p>
          <a:p>
            <a:pPr marL="617007" lvl="1" indent="-308504">
              <a:lnSpc>
                <a:spcPts val="4429"/>
              </a:lnSpc>
              <a:buFont typeface="Arial"/>
              <a:buChar char="•"/>
            </a:pPr>
            <a:r>
              <a:rPr lang="en-US" sz="2857" dirty="0">
                <a:solidFill>
                  <a:srgbClr val="446889"/>
                </a:solidFill>
                <a:latin typeface="Roboto Condensed Bold"/>
              </a:rPr>
              <a:t>NGÀN SAO LÀM VIỆC </a:t>
            </a:r>
            <a:r>
              <a:rPr lang="en-US" sz="2857" dirty="0">
                <a:solidFill>
                  <a:srgbClr val="446889"/>
                </a:solidFill>
                <a:latin typeface="Roboto Condensed"/>
              </a:rPr>
              <a:t>(</a:t>
            </a:r>
            <a:r>
              <a:rPr lang="en-US" sz="2857" dirty="0" err="1">
                <a:solidFill>
                  <a:srgbClr val="446889"/>
                </a:solidFill>
                <a:latin typeface="Roboto Condensed"/>
              </a:rPr>
              <a:t>Đọc</a:t>
            </a:r>
            <a:r>
              <a:rPr lang="en-US" sz="2857" dirty="0">
                <a:solidFill>
                  <a:srgbClr val="446889"/>
                </a:solidFill>
                <a:latin typeface="Roboto Condensed"/>
              </a:rPr>
              <a:t> </a:t>
            </a:r>
            <a:r>
              <a:rPr lang="en-US" sz="2857" dirty="0" err="1">
                <a:solidFill>
                  <a:srgbClr val="446889"/>
                </a:solidFill>
                <a:latin typeface="Roboto Condensed"/>
              </a:rPr>
              <a:t>kết</a:t>
            </a:r>
            <a:r>
              <a:rPr lang="en-US" sz="2857" dirty="0">
                <a:solidFill>
                  <a:srgbClr val="446889"/>
                </a:solidFill>
                <a:latin typeface="Roboto Condensed"/>
              </a:rPr>
              <a:t> </a:t>
            </a:r>
            <a:r>
              <a:rPr lang="en-US" sz="2857" dirty="0" err="1">
                <a:solidFill>
                  <a:srgbClr val="446889"/>
                </a:solidFill>
                <a:latin typeface="Roboto Condensed"/>
              </a:rPr>
              <a:t>nối</a:t>
            </a:r>
            <a:r>
              <a:rPr lang="en-US" sz="2857" dirty="0">
                <a:solidFill>
                  <a:srgbClr val="446889"/>
                </a:solidFill>
                <a:latin typeface="Roboto Condensed"/>
              </a:rPr>
              <a:t> </a:t>
            </a:r>
            <a:r>
              <a:rPr lang="en-US" sz="2857" dirty="0" err="1">
                <a:solidFill>
                  <a:srgbClr val="446889"/>
                </a:solidFill>
                <a:latin typeface="Roboto Condensed"/>
              </a:rPr>
              <a:t>chủ</a:t>
            </a:r>
            <a:r>
              <a:rPr lang="en-US" sz="2857" dirty="0">
                <a:solidFill>
                  <a:srgbClr val="446889"/>
                </a:solidFill>
                <a:latin typeface="Roboto Condensed"/>
              </a:rPr>
              <a:t> </a:t>
            </a:r>
            <a:r>
              <a:rPr lang="en-US" sz="2857" dirty="0" err="1">
                <a:solidFill>
                  <a:srgbClr val="446889"/>
                </a:solidFill>
                <a:latin typeface="Roboto Condensed"/>
              </a:rPr>
              <a:t>điểm</a:t>
            </a:r>
            <a:r>
              <a:rPr lang="en-US" sz="2857" dirty="0">
                <a:solidFill>
                  <a:srgbClr val="446889"/>
                </a:solidFill>
                <a:latin typeface="Roboto Condensed"/>
              </a:rPr>
              <a:t>)</a:t>
            </a:r>
          </a:p>
          <a:p>
            <a:pPr marL="617007" lvl="1" indent="-308504">
              <a:lnSpc>
                <a:spcPts val="4429"/>
              </a:lnSpc>
              <a:buFont typeface="Arial"/>
              <a:buChar char="•"/>
            </a:pPr>
            <a:r>
              <a:rPr lang="en-US" sz="2857" dirty="0">
                <a:solidFill>
                  <a:srgbClr val="446889"/>
                </a:solidFill>
                <a:latin typeface="Roboto Condensed Bold"/>
              </a:rPr>
              <a:t>NGÔI NHÀ TRÊN CÂY</a:t>
            </a:r>
            <a:r>
              <a:rPr lang="en-US" sz="2857" dirty="0">
                <a:solidFill>
                  <a:srgbClr val="446889"/>
                </a:solidFill>
                <a:latin typeface="Roboto Condensed"/>
              </a:rPr>
              <a:t> (</a:t>
            </a:r>
            <a:r>
              <a:rPr lang="en-US" sz="2857" dirty="0" err="1">
                <a:solidFill>
                  <a:srgbClr val="446889"/>
                </a:solidFill>
                <a:latin typeface="Roboto Condensed"/>
              </a:rPr>
              <a:t>Đọc</a:t>
            </a:r>
            <a:r>
              <a:rPr lang="en-US" sz="2857" dirty="0">
                <a:solidFill>
                  <a:srgbClr val="446889"/>
                </a:solidFill>
                <a:latin typeface="Roboto Condensed"/>
              </a:rPr>
              <a:t> </a:t>
            </a:r>
            <a:r>
              <a:rPr lang="en-US" sz="2857" dirty="0" err="1">
                <a:solidFill>
                  <a:srgbClr val="446889"/>
                </a:solidFill>
                <a:latin typeface="Roboto Condensed"/>
              </a:rPr>
              <a:t>mở</a:t>
            </a:r>
            <a:r>
              <a:rPr lang="en-US" sz="2857" dirty="0">
                <a:solidFill>
                  <a:srgbClr val="446889"/>
                </a:solidFill>
                <a:latin typeface="Roboto Condensed"/>
              </a:rPr>
              <a:t> </a:t>
            </a:r>
            <a:r>
              <a:rPr lang="en-US" sz="2857" dirty="0" err="1">
                <a:solidFill>
                  <a:srgbClr val="446889"/>
                </a:solidFill>
                <a:latin typeface="Roboto Condensed"/>
              </a:rPr>
              <a:t>rộng</a:t>
            </a:r>
            <a:r>
              <a:rPr lang="en-US" sz="2857" dirty="0">
                <a:solidFill>
                  <a:srgbClr val="446889"/>
                </a:solidFill>
                <a:latin typeface="Roboto Condensed"/>
              </a:rPr>
              <a:t>)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DA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1312" y="370110"/>
            <a:ext cx="17170844" cy="649065"/>
            <a:chOff x="0" y="0"/>
            <a:chExt cx="22894459" cy="865420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22894459" cy="865420"/>
              <a:chOff x="0" y="0"/>
              <a:chExt cx="4522362" cy="170947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522362" cy="170947"/>
              </a:xfrm>
              <a:custGeom>
                <a:avLst/>
                <a:gdLst/>
                <a:ahLst/>
                <a:cxnLst/>
                <a:rect l="l" t="t" r="r" b="b"/>
                <a:pathLst>
                  <a:path w="4522362" h="170947">
                    <a:moveTo>
                      <a:pt x="22995" y="0"/>
                    </a:moveTo>
                    <a:lnTo>
                      <a:pt x="4499368" y="0"/>
                    </a:lnTo>
                    <a:cubicBezTo>
                      <a:pt x="4505466" y="0"/>
                      <a:pt x="4511315" y="2423"/>
                      <a:pt x="4515627" y="6735"/>
                    </a:cubicBezTo>
                    <a:cubicBezTo>
                      <a:pt x="4519940" y="11047"/>
                      <a:pt x="4522362" y="16896"/>
                      <a:pt x="4522362" y="22995"/>
                    </a:cubicBezTo>
                    <a:lnTo>
                      <a:pt x="4522362" y="147953"/>
                    </a:lnTo>
                    <a:cubicBezTo>
                      <a:pt x="4522362" y="154051"/>
                      <a:pt x="4519940" y="159900"/>
                      <a:pt x="4515627" y="164212"/>
                    </a:cubicBezTo>
                    <a:cubicBezTo>
                      <a:pt x="4511315" y="168525"/>
                      <a:pt x="4505466" y="170947"/>
                      <a:pt x="4499368" y="170947"/>
                    </a:cubicBezTo>
                    <a:lnTo>
                      <a:pt x="22995" y="170947"/>
                    </a:lnTo>
                    <a:cubicBezTo>
                      <a:pt x="16896" y="170947"/>
                      <a:pt x="11047" y="168525"/>
                      <a:pt x="6735" y="164212"/>
                    </a:cubicBezTo>
                    <a:cubicBezTo>
                      <a:pt x="2423" y="159900"/>
                      <a:pt x="0" y="154051"/>
                      <a:pt x="0" y="147953"/>
                    </a:cubicBezTo>
                    <a:lnTo>
                      <a:pt x="0" y="22995"/>
                    </a:lnTo>
                    <a:cubicBezTo>
                      <a:pt x="0" y="16896"/>
                      <a:pt x="2423" y="11047"/>
                      <a:pt x="6735" y="6735"/>
                    </a:cubicBezTo>
                    <a:cubicBezTo>
                      <a:pt x="11047" y="2423"/>
                      <a:pt x="16896" y="0"/>
                      <a:pt x="22995" y="0"/>
                    </a:cubicBezTo>
                    <a:close/>
                  </a:path>
                </a:pathLst>
              </a:custGeom>
              <a:solidFill>
                <a:srgbClr val="FDF9FD"/>
              </a:solidFill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>
                  <a:latin typeface="SVN-HC Green Grove" panose="02000000000000000000" pitchFamily="50" charset="0"/>
                </a:endParaRPr>
              </a:p>
            </p:txBody>
          </p:sp>
        </p:grpSp>
        <p:sp>
          <p:nvSpPr>
            <p:cNvPr id="6" name="TextBox 6"/>
            <p:cNvSpPr txBox="1"/>
            <p:nvPr/>
          </p:nvSpPr>
          <p:spPr>
            <a:xfrm>
              <a:off x="981799" y="121939"/>
              <a:ext cx="1250401" cy="6235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35"/>
                </a:lnSpc>
              </a:pPr>
              <a:r>
                <a:rPr lang="en-US" sz="2799" spc="61">
                  <a:solidFill>
                    <a:srgbClr val="446889"/>
                  </a:solidFill>
                  <a:latin typeface="SVN-HC Green Grove" panose="02000000000000000000" pitchFamily="50" charset="0"/>
                </a:rPr>
                <a:t>lớp 7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6463915" y="112415"/>
              <a:ext cx="5702833" cy="6364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  <a:spcBef>
                  <a:spcPct val="0"/>
                </a:spcBef>
              </a:pPr>
              <a:r>
                <a:rPr lang="en-US" sz="2799" spc="139">
                  <a:solidFill>
                    <a:srgbClr val="446889"/>
                  </a:solidFill>
                  <a:latin typeface="SVN-HC Green Grove" panose="02000000000000000000" pitchFamily="50" charset="0"/>
                </a:rPr>
                <a:t>KẾT NỐI TRI THỨC VỚI CUỘC SỐNG</a:t>
              </a:r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800000">
            <a:off x="2748879" y="3952614"/>
            <a:ext cx="12942998" cy="5174380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4900401" y="4571067"/>
            <a:ext cx="8487197" cy="1164350"/>
            <a:chOff x="0" y="0"/>
            <a:chExt cx="427534" cy="5865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27534" cy="58653"/>
            </a:xfrm>
            <a:custGeom>
              <a:avLst/>
              <a:gdLst/>
              <a:ahLst/>
              <a:cxnLst/>
              <a:rect l="l" t="t" r="r" b="b"/>
              <a:pathLst>
                <a:path w="427534" h="58653">
                  <a:moveTo>
                    <a:pt x="0" y="0"/>
                  </a:moveTo>
                  <a:lnTo>
                    <a:pt x="427534" y="0"/>
                  </a:lnTo>
                  <a:lnTo>
                    <a:pt x="427534" y="58653"/>
                  </a:lnTo>
                  <a:lnTo>
                    <a:pt x="0" y="58653"/>
                  </a:lnTo>
                  <a:close/>
                </a:path>
              </a:pathLst>
            </a:custGeom>
            <a:solidFill>
              <a:srgbClr val="454B85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4555"/>
                </a:lnSpc>
              </a:pPr>
              <a:r>
                <a:rPr lang="en-US" sz="3399">
                  <a:solidFill>
                    <a:srgbClr val="FFFFFF"/>
                  </a:solidFill>
                  <a:latin typeface="Roboto Condensed Bold"/>
                </a:rPr>
                <a:t>Nhận xét chung về tính cách của hai anh em</a:t>
              </a: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125035" y="2962645"/>
            <a:ext cx="6494965" cy="7845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426"/>
              </a:lnSpc>
              <a:spcBef>
                <a:spcPct val="0"/>
              </a:spcBef>
            </a:pPr>
            <a:r>
              <a:rPr lang="en-US" sz="4690" spc="103" dirty="0">
                <a:solidFill>
                  <a:srgbClr val="454B85"/>
                </a:solidFill>
                <a:latin typeface="SVN-HC Green Grove" panose="02000000000000000000" pitchFamily="50" charset="0"/>
              </a:rPr>
              <a:t>c. </a:t>
            </a:r>
            <a:r>
              <a:rPr lang="en-US" sz="4690" spc="103" dirty="0" err="1">
                <a:solidFill>
                  <a:srgbClr val="454B85"/>
                </a:solidFill>
                <a:latin typeface="SVN-HC Green Grove" panose="02000000000000000000" pitchFamily="50" charset="0"/>
              </a:rPr>
              <a:t>Nhân</a:t>
            </a:r>
            <a:r>
              <a:rPr lang="en-US" sz="4690" spc="103" dirty="0">
                <a:solidFill>
                  <a:srgbClr val="454B85"/>
                </a:solidFill>
                <a:latin typeface="SVN-HC Green Grove" panose="02000000000000000000" pitchFamily="50" charset="0"/>
              </a:rPr>
              <a:t> </a:t>
            </a:r>
            <a:r>
              <a:rPr lang="en-US" sz="4690" spc="103" dirty="0" err="1">
                <a:solidFill>
                  <a:srgbClr val="454B85"/>
                </a:solidFill>
                <a:latin typeface="SVN-HC Green Grove" panose="02000000000000000000" pitchFamily="50" charset="0"/>
              </a:rPr>
              <a:t>vật</a:t>
            </a:r>
            <a:r>
              <a:rPr lang="en-US" sz="4690" spc="103" dirty="0">
                <a:solidFill>
                  <a:srgbClr val="454B85"/>
                </a:solidFill>
                <a:latin typeface="SVN-HC Green Grove" panose="02000000000000000000" pitchFamily="50" charset="0"/>
              </a:rPr>
              <a:t> Mon </a:t>
            </a:r>
            <a:r>
              <a:rPr lang="en-US" sz="4690" spc="103" dirty="0" err="1">
                <a:solidFill>
                  <a:srgbClr val="454B85"/>
                </a:solidFill>
                <a:latin typeface="SVN-HC Green Grove" panose="02000000000000000000" pitchFamily="50" charset="0"/>
              </a:rPr>
              <a:t>và</a:t>
            </a:r>
            <a:r>
              <a:rPr lang="en-US" sz="4690" spc="103" dirty="0">
                <a:solidFill>
                  <a:srgbClr val="454B85"/>
                </a:solidFill>
                <a:latin typeface="SVN-HC Green Grove" panose="02000000000000000000" pitchFamily="50" charset="0"/>
              </a:rPr>
              <a:t> </a:t>
            </a:r>
            <a:r>
              <a:rPr lang="en-US" sz="4690" spc="103" dirty="0" err="1">
                <a:solidFill>
                  <a:srgbClr val="454B85"/>
                </a:solidFill>
                <a:latin typeface="SVN-HC Green Grove" panose="02000000000000000000" pitchFamily="50" charset="0"/>
              </a:rPr>
              <a:t>Mên</a:t>
            </a:r>
            <a:endParaRPr lang="en-US" sz="4690" spc="103" dirty="0">
              <a:solidFill>
                <a:srgbClr val="454B85"/>
              </a:solidFill>
              <a:latin typeface="SVN-HC Green Grove" panose="02000000000000000000" pitchFamily="50" charset="0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228498" y="1390237"/>
            <a:ext cx="9018836" cy="1266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168"/>
              </a:lnSpc>
              <a:spcBef>
                <a:spcPct val="0"/>
              </a:spcBef>
            </a:pPr>
            <a:r>
              <a:rPr lang="en-US" sz="7422" spc="163" dirty="0">
                <a:solidFill>
                  <a:srgbClr val="CF6499"/>
                </a:solidFill>
                <a:latin typeface="SVN-HC Quotes Script" pitchFamily="50" charset="0"/>
              </a:rPr>
              <a:t>2. </a:t>
            </a:r>
            <a:r>
              <a:rPr lang="en-US" sz="7422" spc="163" dirty="0" err="1">
                <a:solidFill>
                  <a:srgbClr val="CF6499"/>
                </a:solidFill>
                <a:latin typeface="SVN-HC Quotes Script" pitchFamily="50" charset="0"/>
              </a:rPr>
              <a:t>Khám</a:t>
            </a:r>
            <a:r>
              <a:rPr lang="en-US" sz="7422" spc="163" dirty="0">
                <a:solidFill>
                  <a:srgbClr val="CF6499"/>
                </a:solidFill>
                <a:latin typeface="SVN-HC Quotes Script" pitchFamily="50" charset="0"/>
              </a:rPr>
              <a:t> </a:t>
            </a:r>
            <a:r>
              <a:rPr lang="en-US" sz="7422" spc="163" dirty="0" err="1">
                <a:solidFill>
                  <a:srgbClr val="CF6499"/>
                </a:solidFill>
                <a:latin typeface="SVN-HC Quotes Script" pitchFamily="50" charset="0"/>
              </a:rPr>
              <a:t>phá</a:t>
            </a:r>
            <a:r>
              <a:rPr lang="en-US" sz="7422" spc="163" dirty="0">
                <a:solidFill>
                  <a:srgbClr val="CF6499"/>
                </a:solidFill>
                <a:latin typeface="SVN-HC Quotes Script" pitchFamily="50" charset="0"/>
              </a:rPr>
              <a:t> </a:t>
            </a:r>
            <a:r>
              <a:rPr lang="en-US" sz="7422" spc="163" dirty="0" err="1">
                <a:solidFill>
                  <a:srgbClr val="CF6499"/>
                </a:solidFill>
                <a:latin typeface="SVN-HC Quotes Script" pitchFamily="50" charset="0"/>
              </a:rPr>
              <a:t>về</a:t>
            </a:r>
            <a:r>
              <a:rPr lang="en-US" sz="7422" spc="163" dirty="0">
                <a:solidFill>
                  <a:srgbClr val="CF6499"/>
                </a:solidFill>
                <a:latin typeface="SVN-HC Quotes Script" pitchFamily="50" charset="0"/>
              </a:rPr>
              <a:t> </a:t>
            </a:r>
            <a:r>
              <a:rPr lang="en-US" sz="7422" spc="163" dirty="0" err="1">
                <a:solidFill>
                  <a:srgbClr val="CF6499"/>
                </a:solidFill>
                <a:latin typeface="SVN-HC Quotes Script" pitchFamily="50" charset="0"/>
              </a:rPr>
              <a:t>văn</a:t>
            </a:r>
            <a:r>
              <a:rPr lang="en-US" sz="7422" spc="163" dirty="0">
                <a:solidFill>
                  <a:srgbClr val="CF6499"/>
                </a:solidFill>
                <a:latin typeface="SVN-HC Quotes Script" pitchFamily="50" charset="0"/>
              </a:rPr>
              <a:t> </a:t>
            </a:r>
            <a:r>
              <a:rPr lang="en-US" sz="7422" spc="163" dirty="0" err="1">
                <a:solidFill>
                  <a:srgbClr val="CF6499"/>
                </a:solidFill>
                <a:latin typeface="SVN-HC Quotes Script" pitchFamily="50" charset="0"/>
              </a:rPr>
              <a:t>bản</a:t>
            </a:r>
            <a:endParaRPr lang="en-US" sz="7422" spc="163" dirty="0">
              <a:solidFill>
                <a:srgbClr val="CF6499"/>
              </a:solidFill>
              <a:latin typeface="SVN-HC Quotes Script" pitchFamily="50" charset="0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4555059" y="5915858"/>
            <a:ext cx="9590365" cy="2949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7200" indent="-457200" algn="just">
              <a:lnSpc>
                <a:spcPts val="4623"/>
              </a:lnSpc>
              <a:buFont typeface="Arial" panose="020B0604020202020204" pitchFamily="34" charset="0"/>
              <a:buChar char="•"/>
            </a:pPr>
            <a:r>
              <a:rPr lang="en-US" sz="3399" spc="74" dirty="0">
                <a:solidFill>
                  <a:srgbClr val="6561AF"/>
                </a:solidFill>
                <a:latin typeface="Roboto Condensed"/>
              </a:rPr>
              <a:t>Mon </a:t>
            </a:r>
            <a:r>
              <a:rPr lang="en-US" sz="3399" spc="74" dirty="0" err="1">
                <a:solidFill>
                  <a:srgbClr val="6561AF"/>
                </a:solidFill>
                <a:latin typeface="Roboto Condensed"/>
              </a:rPr>
              <a:t>ngây</a:t>
            </a:r>
            <a:r>
              <a:rPr lang="en-US" sz="3399" spc="74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6561AF"/>
                </a:solidFill>
                <a:latin typeface="Roboto Condensed"/>
              </a:rPr>
              <a:t>thơ</a:t>
            </a:r>
            <a:r>
              <a:rPr lang="en-US" sz="3399" spc="74" dirty="0">
                <a:solidFill>
                  <a:srgbClr val="6561AF"/>
                </a:solidFill>
                <a:latin typeface="Roboto Condensed"/>
              </a:rPr>
              <a:t>, </a:t>
            </a:r>
            <a:r>
              <a:rPr lang="en-US" sz="3399" spc="74" dirty="0" err="1">
                <a:solidFill>
                  <a:srgbClr val="6561AF"/>
                </a:solidFill>
                <a:latin typeface="Roboto Condensed"/>
              </a:rPr>
              <a:t>hồn</a:t>
            </a:r>
            <a:r>
              <a:rPr lang="en-US" sz="3399" spc="74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6561AF"/>
                </a:solidFill>
                <a:latin typeface="Roboto Condensed"/>
              </a:rPr>
              <a:t>nhiên</a:t>
            </a:r>
            <a:r>
              <a:rPr lang="en-US" sz="3399" spc="74" dirty="0">
                <a:solidFill>
                  <a:srgbClr val="6561AF"/>
                </a:solidFill>
                <a:latin typeface="Roboto Condensed"/>
              </a:rPr>
              <a:t>, </a:t>
            </a:r>
            <a:r>
              <a:rPr lang="en-US" sz="3399" spc="74" dirty="0" err="1">
                <a:solidFill>
                  <a:srgbClr val="6561AF"/>
                </a:solidFill>
                <a:latin typeface="Roboto Condensed"/>
              </a:rPr>
              <a:t>tinh</a:t>
            </a:r>
            <a:r>
              <a:rPr lang="en-US" sz="3399" spc="74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6561AF"/>
                </a:solidFill>
                <a:latin typeface="Roboto Condensed"/>
              </a:rPr>
              <a:t>nghịch</a:t>
            </a:r>
            <a:r>
              <a:rPr lang="en-US" sz="3399" spc="74" dirty="0">
                <a:solidFill>
                  <a:srgbClr val="6561AF"/>
                </a:solidFill>
                <a:latin typeface="Roboto Condensed"/>
              </a:rPr>
              <a:t>, </a:t>
            </a:r>
            <a:r>
              <a:rPr lang="en-US" sz="3399" spc="74" dirty="0" err="1">
                <a:solidFill>
                  <a:srgbClr val="6561AF"/>
                </a:solidFill>
                <a:latin typeface="Roboto Condensed"/>
              </a:rPr>
              <a:t>nhí</a:t>
            </a:r>
            <a:r>
              <a:rPr lang="en-US" sz="3399" spc="74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6561AF"/>
                </a:solidFill>
                <a:latin typeface="Roboto Condensed"/>
              </a:rPr>
              <a:t>nhảnh</a:t>
            </a:r>
            <a:r>
              <a:rPr lang="en-US" sz="3399" spc="74" dirty="0">
                <a:solidFill>
                  <a:srgbClr val="6561AF"/>
                </a:solidFill>
                <a:latin typeface="Roboto Condensed"/>
              </a:rPr>
              <a:t>. </a:t>
            </a:r>
          </a:p>
          <a:p>
            <a:pPr marL="457200" indent="-457200" algn="just">
              <a:lnSpc>
                <a:spcPts val="4623"/>
              </a:lnSpc>
              <a:buFont typeface="Arial" panose="020B0604020202020204" pitchFamily="34" charset="0"/>
              <a:buChar char="•"/>
            </a:pPr>
            <a:r>
              <a:rPr lang="en-US" sz="3399" spc="74" dirty="0" err="1">
                <a:solidFill>
                  <a:srgbClr val="6561AF"/>
                </a:solidFill>
                <a:latin typeface="Roboto Condensed"/>
              </a:rPr>
              <a:t>Mên</a:t>
            </a:r>
            <a:r>
              <a:rPr lang="en-US" sz="3399" spc="74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6561AF"/>
                </a:solidFill>
                <a:latin typeface="Roboto Condensed"/>
              </a:rPr>
              <a:t>trầm</a:t>
            </a:r>
            <a:r>
              <a:rPr lang="en-US" sz="3399" spc="74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6561AF"/>
                </a:solidFill>
                <a:latin typeface="Roboto Condensed"/>
              </a:rPr>
              <a:t>tĩnh</a:t>
            </a:r>
            <a:r>
              <a:rPr lang="en-US" sz="3399" spc="74" dirty="0">
                <a:solidFill>
                  <a:srgbClr val="6561AF"/>
                </a:solidFill>
                <a:latin typeface="Roboto Condensed"/>
              </a:rPr>
              <a:t>, </a:t>
            </a:r>
            <a:r>
              <a:rPr lang="en-US" sz="3399" spc="74" dirty="0" err="1">
                <a:solidFill>
                  <a:srgbClr val="6561AF"/>
                </a:solidFill>
                <a:latin typeface="Roboto Condensed"/>
              </a:rPr>
              <a:t>chín</a:t>
            </a:r>
            <a:r>
              <a:rPr lang="en-US" sz="3399" spc="74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6561AF"/>
                </a:solidFill>
                <a:latin typeface="Roboto Condensed"/>
              </a:rPr>
              <a:t>chắn</a:t>
            </a:r>
            <a:r>
              <a:rPr lang="en-US" sz="3399" spc="74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6561AF"/>
                </a:solidFill>
                <a:latin typeface="Roboto Condensed"/>
              </a:rPr>
              <a:t>hơn</a:t>
            </a:r>
            <a:r>
              <a:rPr lang="en-US" sz="3399" spc="74" dirty="0">
                <a:solidFill>
                  <a:srgbClr val="6561AF"/>
                </a:solidFill>
                <a:latin typeface="Roboto Condensed"/>
              </a:rPr>
              <a:t>. </a:t>
            </a:r>
          </a:p>
          <a:p>
            <a:pPr marL="457200" indent="-457200" algn="just">
              <a:lnSpc>
                <a:spcPts val="4623"/>
              </a:lnSpc>
              <a:buFont typeface="Arial" panose="020B0604020202020204" pitchFamily="34" charset="0"/>
              <a:buChar char="•"/>
            </a:pPr>
            <a:r>
              <a:rPr lang="en-US" sz="3399" spc="74" dirty="0" err="1">
                <a:solidFill>
                  <a:srgbClr val="6561AF"/>
                </a:solidFill>
                <a:latin typeface="Roboto Condensed"/>
              </a:rPr>
              <a:t>Cả</a:t>
            </a:r>
            <a:r>
              <a:rPr lang="en-US" sz="3399" spc="74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6561AF"/>
                </a:solidFill>
                <a:latin typeface="Roboto Condensed"/>
              </a:rPr>
              <a:t>hai</a:t>
            </a:r>
            <a:r>
              <a:rPr lang="en-US" sz="3399" spc="74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6561AF"/>
                </a:solidFill>
                <a:latin typeface="Roboto Condensed"/>
              </a:rPr>
              <a:t>đều</a:t>
            </a:r>
            <a:r>
              <a:rPr lang="en-US" sz="3399" spc="74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6561AF"/>
                </a:solidFill>
                <a:latin typeface="Roboto Condensed"/>
              </a:rPr>
              <a:t>chung</a:t>
            </a:r>
            <a:r>
              <a:rPr lang="en-US" sz="3399" spc="74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6561AF"/>
                </a:solidFill>
                <a:latin typeface="Roboto Condensed"/>
              </a:rPr>
              <a:t>nhau</a:t>
            </a:r>
            <a:r>
              <a:rPr lang="en-US" sz="3399" spc="74" dirty="0">
                <a:solidFill>
                  <a:srgbClr val="6561AF"/>
                </a:solidFill>
                <a:latin typeface="Roboto Condensed"/>
              </a:rPr>
              <a:t> ở </a:t>
            </a:r>
            <a:r>
              <a:rPr lang="en-US" sz="3399" spc="74" dirty="0" err="1">
                <a:solidFill>
                  <a:srgbClr val="6561AF"/>
                </a:solidFill>
                <a:latin typeface="Roboto Condensed"/>
              </a:rPr>
              <a:t>tâm</a:t>
            </a:r>
            <a:r>
              <a:rPr lang="en-US" sz="3399" spc="74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6561AF"/>
                </a:solidFill>
                <a:latin typeface="Roboto Condensed"/>
              </a:rPr>
              <a:t>hồn</a:t>
            </a:r>
            <a:r>
              <a:rPr lang="en-US" sz="3399" spc="74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6561AF"/>
                </a:solidFill>
                <a:latin typeface="Roboto Condensed"/>
              </a:rPr>
              <a:t>nhạy</a:t>
            </a:r>
            <a:r>
              <a:rPr lang="en-US" sz="3399" spc="74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6561AF"/>
                </a:solidFill>
                <a:latin typeface="Roboto Condensed"/>
              </a:rPr>
              <a:t>cảm</a:t>
            </a:r>
            <a:r>
              <a:rPr lang="en-US" sz="3399" spc="74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6561AF"/>
                </a:solidFill>
                <a:latin typeface="Roboto Condensed"/>
              </a:rPr>
              <a:t>và</a:t>
            </a:r>
            <a:r>
              <a:rPr lang="en-US" sz="3399" spc="74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6561AF"/>
                </a:solidFill>
                <a:latin typeface="Roboto Condensed"/>
              </a:rPr>
              <a:t>tấm</a:t>
            </a:r>
            <a:r>
              <a:rPr lang="en-US" sz="3399" spc="74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6561AF"/>
                </a:solidFill>
                <a:latin typeface="Roboto Condensed"/>
              </a:rPr>
              <a:t>lòng</a:t>
            </a:r>
            <a:r>
              <a:rPr lang="en-US" sz="3399" spc="74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6561AF"/>
                </a:solidFill>
                <a:latin typeface="Roboto Condensed"/>
              </a:rPr>
              <a:t>yêu</a:t>
            </a:r>
            <a:r>
              <a:rPr lang="en-US" sz="3399" spc="74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6561AF"/>
                </a:solidFill>
                <a:latin typeface="Roboto Condensed"/>
              </a:rPr>
              <a:t>mến</a:t>
            </a:r>
            <a:r>
              <a:rPr lang="en-US" sz="3399" spc="74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6561AF"/>
                </a:solidFill>
                <a:latin typeface="Roboto Condensed"/>
              </a:rPr>
              <a:t>bầy</a:t>
            </a:r>
            <a:r>
              <a:rPr lang="en-US" sz="3399" spc="74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6561AF"/>
                </a:solidFill>
                <a:latin typeface="Roboto Condensed"/>
              </a:rPr>
              <a:t>chim</a:t>
            </a:r>
            <a:r>
              <a:rPr lang="en-US" sz="3399" spc="74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6561AF"/>
                </a:solidFill>
                <a:latin typeface="Roboto Condensed"/>
              </a:rPr>
              <a:t>chìa</a:t>
            </a:r>
            <a:r>
              <a:rPr lang="en-US" sz="3399" spc="74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6561AF"/>
                </a:solidFill>
                <a:latin typeface="Roboto Condensed"/>
              </a:rPr>
              <a:t>vôi</a:t>
            </a:r>
            <a:r>
              <a:rPr lang="en-US" sz="3399" spc="74" dirty="0">
                <a:solidFill>
                  <a:srgbClr val="6561AF"/>
                </a:solidFill>
                <a:latin typeface="Roboto Condensed"/>
              </a:rPr>
              <a:t>, </a:t>
            </a:r>
            <a:r>
              <a:rPr lang="en-US" sz="3399" spc="74" dirty="0" err="1">
                <a:solidFill>
                  <a:srgbClr val="6561AF"/>
                </a:solidFill>
                <a:latin typeface="Roboto Condensed"/>
              </a:rPr>
              <a:t>yêu</a:t>
            </a:r>
            <a:r>
              <a:rPr lang="en-US" sz="3399" spc="74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6561AF"/>
                </a:solidFill>
                <a:latin typeface="Roboto Condensed"/>
              </a:rPr>
              <a:t>mến</a:t>
            </a:r>
            <a:r>
              <a:rPr lang="en-US" sz="3399" spc="74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6561AF"/>
                </a:solidFill>
                <a:latin typeface="Roboto Condensed"/>
              </a:rPr>
              <a:t>các</a:t>
            </a:r>
            <a:r>
              <a:rPr lang="en-US" sz="3399" spc="74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6561AF"/>
                </a:solidFill>
                <a:latin typeface="Roboto Condensed"/>
              </a:rPr>
              <a:t>loài</a:t>
            </a:r>
            <a:r>
              <a:rPr lang="en-US" sz="3399" spc="74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6561AF"/>
                </a:solidFill>
                <a:latin typeface="Roboto Condensed"/>
              </a:rPr>
              <a:t>động</a:t>
            </a:r>
            <a:r>
              <a:rPr lang="en-US" sz="3399" spc="74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6561AF"/>
                </a:solidFill>
                <a:latin typeface="Roboto Condensed"/>
              </a:rPr>
              <a:t>vật</a:t>
            </a:r>
            <a:r>
              <a:rPr lang="en-US" sz="3399" spc="74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6561AF"/>
                </a:solidFill>
                <a:latin typeface="Roboto Condensed"/>
              </a:rPr>
              <a:t>nhỏ</a:t>
            </a:r>
            <a:r>
              <a:rPr lang="en-US" sz="3399" spc="74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6561AF"/>
                </a:solidFill>
                <a:latin typeface="Roboto Condensed"/>
              </a:rPr>
              <a:t>bé</a:t>
            </a:r>
            <a:r>
              <a:rPr lang="en-US" sz="3399" spc="74" dirty="0">
                <a:solidFill>
                  <a:srgbClr val="6561AF"/>
                </a:solidFill>
                <a:latin typeface="Roboto Condensed"/>
              </a:rPr>
              <a:t>. 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489945">
            <a:off x="21322" y="5137723"/>
            <a:ext cx="3998580" cy="478871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214909">
            <a:off x="14555946" y="2825274"/>
            <a:ext cx="4794026" cy="7319124"/>
          </a:xfrm>
          <a:prstGeom prst="rect">
            <a:avLst/>
          </a:prstGeom>
        </p:spPr>
      </p:pic>
      <p:sp>
        <p:nvSpPr>
          <p:cNvPr id="17" name="TextBox 13">
            <a:extLst>
              <a:ext uri="{FF2B5EF4-FFF2-40B4-BE49-F238E27FC236}">
                <a16:creationId xmlns:a16="http://schemas.microsoft.com/office/drawing/2014/main" id="{A1991696-C95E-166A-4C27-49722BC068AD}"/>
              </a:ext>
            </a:extLst>
          </p:cNvPr>
          <p:cNvSpPr txBox="1"/>
          <p:nvPr/>
        </p:nvSpPr>
        <p:spPr>
          <a:xfrm>
            <a:off x="4698510" y="4303345"/>
            <a:ext cx="9018836" cy="10964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168"/>
              </a:lnSpc>
              <a:spcBef>
                <a:spcPct val="0"/>
              </a:spcBef>
            </a:pPr>
            <a:r>
              <a:rPr lang="en-US" sz="3200" b="1" spc="163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Nhận</a:t>
            </a:r>
            <a:r>
              <a:rPr lang="en-US" sz="3200" b="1" spc="163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200" b="1" spc="163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xét</a:t>
            </a:r>
            <a:r>
              <a:rPr lang="en-US" sz="3200" b="1" spc="163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200" b="1" spc="163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chung</a:t>
            </a:r>
            <a:r>
              <a:rPr lang="en-US" sz="3200" b="1" spc="163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200" b="1" spc="163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về</a:t>
            </a:r>
            <a:r>
              <a:rPr lang="en-US" sz="3200" b="1" spc="163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200" b="1" spc="163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tính</a:t>
            </a:r>
            <a:r>
              <a:rPr lang="en-US" sz="3200" b="1" spc="163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200" b="1" spc="163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cách</a:t>
            </a:r>
            <a:r>
              <a:rPr lang="en-US" sz="3200" b="1" spc="163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200" b="1" spc="163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của</a:t>
            </a:r>
            <a:r>
              <a:rPr lang="en-US" sz="3200" b="1" spc="163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2 </a:t>
            </a:r>
            <a:r>
              <a:rPr lang="en-US" sz="3200" b="1" spc="163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anh</a:t>
            </a:r>
            <a:r>
              <a:rPr lang="en-US" sz="3200" b="1" spc="163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200" b="1" spc="163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em</a:t>
            </a:r>
            <a:endParaRPr lang="en-US" sz="3200" b="1" spc="163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324461"/>
              </p:ext>
            </p:extLst>
          </p:nvPr>
        </p:nvGraphicFramePr>
        <p:xfrm>
          <a:off x="381000" y="1790700"/>
          <a:ext cx="16916400" cy="8332584"/>
        </p:xfrm>
        <a:graphic>
          <a:graphicData uri="http://schemas.openxmlformats.org/drawingml/2006/table">
            <a:tbl>
              <a:tblPr bandRow="1"/>
              <a:tblGrid>
                <a:gridCol w="12329160">
                  <a:extLst>
                    <a:ext uri="{9D8B030D-6E8A-4147-A177-3AD203B41FA5}">
                      <a16:colId xmlns:a16="http://schemas.microsoft.com/office/drawing/2014/main" val="4214636765"/>
                    </a:ext>
                  </a:extLst>
                </a:gridCol>
                <a:gridCol w="4587240">
                  <a:extLst>
                    <a:ext uri="{9D8B030D-6E8A-4147-A177-3AD203B41FA5}">
                      <a16:colId xmlns:a16="http://schemas.microsoft.com/office/drawing/2014/main" val="1177030047"/>
                    </a:ext>
                  </a:extLst>
                </a:gridCol>
              </a:tblGrid>
              <a:tr h="323254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Chi </a:t>
                      </a: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tiết</a:t>
                      </a:r>
                      <a:endParaRPr lang="vi-VN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18651" marR="186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Cái</a:t>
                      </a: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hay </a:t>
                      </a: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của</a:t>
                      </a: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chi </a:t>
                      </a: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tiết</a:t>
                      </a:r>
                      <a:endParaRPr lang="vi-VN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18651" marR="186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3964815"/>
                  </a:ext>
                </a:extLst>
              </a:tr>
              <a:tr h="1449369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Từ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mặt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nước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sông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,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những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cánh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chim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bé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bỏng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và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ướt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át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đột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ngột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bứt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khỏi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dòng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nước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khổng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lồ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bay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lên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.</a:t>
                      </a:r>
                      <a:endParaRPr lang="vi-VN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18651" marR="186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3200" dirty="0"/>
                    </a:p>
                  </a:txBody>
                  <a:tcPr marL="18651" marR="186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44119960"/>
                  </a:ext>
                </a:extLst>
              </a:tr>
              <a:tr h="1863475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Nhưng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khi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đôi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chân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mảnh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dẻ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và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run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rẩy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của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con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chim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non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chạm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vào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mặt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sông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thì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đôi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cánh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của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nó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đập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một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nhịp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quyết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định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.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Tấm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thân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bé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bỏng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của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con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chim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vụt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bứt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ra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khỏi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dòng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nước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và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bay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lên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cao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hơn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lần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cất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cánh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đầu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tiên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ở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bãi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cát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.</a:t>
                      </a:r>
                      <a:endParaRPr lang="vi-VN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18651" marR="186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3200" dirty="0"/>
                    </a:p>
                  </a:txBody>
                  <a:tcPr marL="18651" marR="186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89183253"/>
                  </a:ext>
                </a:extLst>
              </a:tr>
              <a:tr h="1242315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Cuối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cùng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bầy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chim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non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đã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thực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hiện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xong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chuyến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bay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quan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trọng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,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đầu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tiên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và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kì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vĩ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nhất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trong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đời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chúng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.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Những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đôi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cánh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mỏng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manh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, run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rẩy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và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đầy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tự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tin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của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bầy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chim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đã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hạ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xuống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một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lùm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dứa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dại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bờ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sông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.</a:t>
                      </a:r>
                      <a:endParaRPr lang="vi-VN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18651" marR="186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.</a:t>
                      </a:r>
                      <a:endParaRPr lang="vi-VN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18651" marR="186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69303792"/>
                  </a:ext>
                </a:extLst>
              </a:tr>
              <a:tr h="1616271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Mon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và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Mên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khóc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khi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thấy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những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chú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chim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chìa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vôi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cất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cánh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về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bờ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...</a:t>
                      </a:r>
                      <a:endParaRPr lang="vi-VN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18651" marR="186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vi-VN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18651" marR="186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0557115"/>
                  </a:ext>
                </a:extLst>
              </a:tr>
              <a:tr h="414106">
                <a:tc gridSpan="2"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Vai</a:t>
                      </a: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trò</a:t>
                      </a: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của</a:t>
                      </a: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chi </a:t>
                      </a: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tiết</a:t>
                      </a: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trong</a:t>
                      </a: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truyện</a:t>
                      </a:r>
                      <a:r>
                        <a:rPr lang="en-US" sz="32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:</a:t>
                      </a:r>
                      <a:endParaRPr lang="vi-VN" sz="32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18651" marR="186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4963220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1447800" y="266700"/>
            <a:ext cx="15163800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Thảo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luận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nhóm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4 </a:t>
            </a:r>
            <a:r>
              <a:rPr lang="en-US" sz="3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(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chi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tiết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đó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điều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gì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),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đại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diện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nhóm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trình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bày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miệng</a:t>
            </a:r>
            <a:r>
              <a:rPr lang="en-US" sz="28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tìm</a:t>
            </a:r>
            <a:r>
              <a:rPr lang="en-US" sz="28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en-US" sz="28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cái</a:t>
            </a:r>
            <a:r>
              <a:rPr lang="en-US" sz="28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hay </a:t>
            </a:r>
            <a:r>
              <a:rPr lang="en-US" sz="28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8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chi </a:t>
            </a:r>
            <a:r>
              <a:rPr lang="en-US" sz="28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tiết</a:t>
            </a:r>
            <a:r>
              <a:rPr lang="en-US" sz="28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đặc</a:t>
            </a:r>
            <a:r>
              <a:rPr lang="en-US" sz="28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sắc</a:t>
            </a:r>
            <a:r>
              <a:rPr lang="en-US" sz="28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8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truyện</a:t>
            </a:r>
            <a:r>
              <a:rPr lang="en-US" sz="28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vi-VN" sz="28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0226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AF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1312" y="370110"/>
            <a:ext cx="17170844" cy="649065"/>
            <a:chOff x="0" y="0"/>
            <a:chExt cx="22894459" cy="865420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22894459" cy="865420"/>
              <a:chOff x="0" y="0"/>
              <a:chExt cx="4522362" cy="170947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522362" cy="170947"/>
              </a:xfrm>
              <a:custGeom>
                <a:avLst/>
                <a:gdLst/>
                <a:ahLst/>
                <a:cxnLst/>
                <a:rect l="l" t="t" r="r" b="b"/>
                <a:pathLst>
                  <a:path w="4522362" h="170947">
                    <a:moveTo>
                      <a:pt x="22995" y="0"/>
                    </a:moveTo>
                    <a:lnTo>
                      <a:pt x="4499368" y="0"/>
                    </a:lnTo>
                    <a:cubicBezTo>
                      <a:pt x="4505466" y="0"/>
                      <a:pt x="4511315" y="2423"/>
                      <a:pt x="4515627" y="6735"/>
                    </a:cubicBezTo>
                    <a:cubicBezTo>
                      <a:pt x="4519940" y="11047"/>
                      <a:pt x="4522362" y="16896"/>
                      <a:pt x="4522362" y="22995"/>
                    </a:cubicBezTo>
                    <a:lnTo>
                      <a:pt x="4522362" y="147953"/>
                    </a:lnTo>
                    <a:cubicBezTo>
                      <a:pt x="4522362" y="154051"/>
                      <a:pt x="4519940" y="159900"/>
                      <a:pt x="4515627" y="164212"/>
                    </a:cubicBezTo>
                    <a:cubicBezTo>
                      <a:pt x="4511315" y="168525"/>
                      <a:pt x="4505466" y="170947"/>
                      <a:pt x="4499368" y="170947"/>
                    </a:cubicBezTo>
                    <a:lnTo>
                      <a:pt x="22995" y="170947"/>
                    </a:lnTo>
                    <a:cubicBezTo>
                      <a:pt x="16896" y="170947"/>
                      <a:pt x="11047" y="168525"/>
                      <a:pt x="6735" y="164212"/>
                    </a:cubicBezTo>
                    <a:cubicBezTo>
                      <a:pt x="2423" y="159900"/>
                      <a:pt x="0" y="154051"/>
                      <a:pt x="0" y="147953"/>
                    </a:cubicBezTo>
                    <a:lnTo>
                      <a:pt x="0" y="22995"/>
                    </a:lnTo>
                    <a:cubicBezTo>
                      <a:pt x="0" y="16896"/>
                      <a:pt x="2423" y="11047"/>
                      <a:pt x="6735" y="6735"/>
                    </a:cubicBezTo>
                    <a:cubicBezTo>
                      <a:pt x="11047" y="2423"/>
                      <a:pt x="16896" y="0"/>
                      <a:pt x="22995" y="0"/>
                    </a:cubicBezTo>
                    <a:close/>
                  </a:path>
                </a:pathLst>
              </a:custGeom>
              <a:solidFill>
                <a:srgbClr val="FDF9FD"/>
              </a:solidFill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>
                  <a:latin typeface="SVN-HC Green Grove" panose="02000000000000000000" pitchFamily="50" charset="0"/>
                </a:endParaRPr>
              </a:p>
            </p:txBody>
          </p:sp>
        </p:grpSp>
        <p:sp>
          <p:nvSpPr>
            <p:cNvPr id="6" name="TextBox 6"/>
            <p:cNvSpPr txBox="1"/>
            <p:nvPr/>
          </p:nvSpPr>
          <p:spPr>
            <a:xfrm>
              <a:off x="981799" y="121939"/>
              <a:ext cx="1250401" cy="6235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35"/>
                </a:lnSpc>
              </a:pPr>
              <a:r>
                <a:rPr lang="en-US" sz="2799" spc="61">
                  <a:solidFill>
                    <a:srgbClr val="446889"/>
                  </a:solidFill>
                  <a:latin typeface="SVN-HC Green Grove" panose="02000000000000000000" pitchFamily="50" charset="0"/>
                </a:rPr>
                <a:t>lớp 7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6463915" y="112415"/>
              <a:ext cx="5702833" cy="6364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  <a:spcBef>
                  <a:spcPct val="0"/>
                </a:spcBef>
              </a:pPr>
              <a:r>
                <a:rPr lang="en-US" sz="2799" spc="139">
                  <a:solidFill>
                    <a:srgbClr val="446889"/>
                  </a:solidFill>
                  <a:latin typeface="SVN-HC Green Grove" panose="02000000000000000000" pitchFamily="50" charset="0"/>
                </a:rPr>
                <a:t>KẾT NỐI TRI THỨC VỚI CUỘC SỐNG</a:t>
              </a:r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599011" y="8442013"/>
            <a:ext cx="4342267" cy="2565885"/>
          </a:xfrm>
          <a:prstGeom prst="rect">
            <a:avLst/>
          </a:prstGeom>
        </p:spPr>
      </p:pic>
      <p:graphicFrame>
        <p:nvGraphicFramePr>
          <p:cNvPr id="9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7097414"/>
              </p:ext>
            </p:extLst>
          </p:nvPr>
        </p:nvGraphicFramePr>
        <p:xfrm>
          <a:off x="1219400" y="2400300"/>
          <a:ext cx="16174806" cy="7410958"/>
        </p:xfrm>
        <a:graphic>
          <a:graphicData uri="http://schemas.openxmlformats.org/drawingml/2006/table">
            <a:tbl>
              <a:tblPr/>
              <a:tblGrid>
                <a:gridCol w="63555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8192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8011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600" dirty="0">
                          <a:solidFill>
                            <a:srgbClr val="FFFFFF"/>
                          </a:solidFill>
                          <a:latin typeface="Roboto Condensed Bold"/>
                        </a:rPr>
                        <a:t>CHI TIẾT</a:t>
                      </a:r>
                      <a:endParaRPr lang="en-US" sz="1400" dirty="0"/>
                    </a:p>
                  </a:txBody>
                  <a:tcPr anchor="ctr">
                    <a:lnL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64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600" dirty="0">
                          <a:solidFill>
                            <a:srgbClr val="FFFFFF"/>
                          </a:solidFill>
                          <a:latin typeface="Roboto Condensed Bold"/>
                        </a:rPr>
                        <a:t>CÁI HAY CỦA CHI TIẾT</a:t>
                      </a:r>
                      <a:endParaRPr lang="en-US" sz="1400" dirty="0"/>
                    </a:p>
                  </a:txBody>
                  <a:tcPr anchor="ctr">
                    <a:lnL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64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53338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defRPr/>
                      </a:pP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Từ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mặt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nước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sông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, </a:t>
                      </a: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những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cánh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chim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bé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bỏng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và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ướt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át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đột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ngột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bứt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khỏi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dòng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nước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khổng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lồ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bay </a:t>
                      </a: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lên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.</a:t>
                      </a:r>
                      <a:endParaRPr lang="en-US" sz="3200" i="1" dirty="0"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9FD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defRPr/>
                      </a:pPr>
                      <a:r>
                        <a:rPr lang="en-US" sz="32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- </a:t>
                      </a:r>
                      <a:r>
                        <a:rPr lang="en-US" sz="32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Tạo</a:t>
                      </a:r>
                      <a:r>
                        <a:rPr lang="en-US" sz="32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nên</a:t>
                      </a:r>
                      <a:r>
                        <a:rPr lang="en-US" sz="32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một</a:t>
                      </a:r>
                      <a:r>
                        <a:rPr lang="en-US" sz="32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khung</a:t>
                      </a:r>
                      <a:r>
                        <a:rPr lang="en-US" sz="32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cảnh</a:t>
                      </a:r>
                      <a:r>
                        <a:rPr lang="en-US" sz="32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thiên</a:t>
                      </a:r>
                      <a:r>
                        <a:rPr lang="en-US" sz="32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nhiên</a:t>
                      </a:r>
                      <a:r>
                        <a:rPr lang="en-US" sz="32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tuyệt</a:t>
                      </a:r>
                      <a:r>
                        <a:rPr lang="en-US" sz="32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đẹp</a:t>
                      </a:r>
                      <a:r>
                        <a:rPr lang="en-US" sz="32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, </a:t>
                      </a:r>
                      <a:r>
                        <a:rPr lang="en-US" sz="32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đầy</a:t>
                      </a:r>
                      <a:r>
                        <a:rPr lang="en-US" sz="32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chất</a:t>
                      </a:r>
                      <a:r>
                        <a:rPr lang="en-US" sz="32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thơ</a:t>
                      </a:r>
                      <a:r>
                        <a:rPr lang="en-US" sz="32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; </a:t>
                      </a:r>
                      <a:r>
                        <a:rPr lang="en-US" sz="32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cho</a:t>
                      </a:r>
                      <a:r>
                        <a:rPr lang="en-US" sz="32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thấy</a:t>
                      </a:r>
                      <a:r>
                        <a:rPr lang="en-US" sz="32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sức</a:t>
                      </a:r>
                      <a:r>
                        <a:rPr lang="en-US" sz="32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sự</a:t>
                      </a:r>
                      <a:r>
                        <a:rPr lang="en-US" sz="32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kì</a:t>
                      </a:r>
                      <a:r>
                        <a:rPr lang="en-US" sz="32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diệu</a:t>
                      </a:r>
                      <a:r>
                        <a:rPr lang="en-US" sz="32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và</a:t>
                      </a:r>
                      <a:r>
                        <a:rPr lang="en-US" sz="32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sức</a:t>
                      </a:r>
                      <a:r>
                        <a:rPr lang="en-US" sz="32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sống</a:t>
                      </a:r>
                      <a:r>
                        <a:rPr lang="en-US" sz="32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mãnh</a:t>
                      </a:r>
                      <a:r>
                        <a:rPr lang="en-US" sz="32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liệt</a:t>
                      </a:r>
                      <a:r>
                        <a:rPr lang="en-US" sz="32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của</a:t>
                      </a:r>
                      <a:r>
                        <a:rPr lang="en-US" sz="32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thế</a:t>
                      </a:r>
                      <a:r>
                        <a:rPr lang="en-US" sz="32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giới</a:t>
                      </a:r>
                      <a:r>
                        <a:rPr lang="en-US" sz="32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tự</a:t>
                      </a:r>
                      <a:r>
                        <a:rPr lang="en-US" sz="32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nhiên</a:t>
                      </a:r>
                      <a:r>
                        <a:rPr lang="en-US" sz="32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.</a:t>
                      </a:r>
                    </a:p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-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Là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chi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tiết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đầy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tính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bất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ngờ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,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khiến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cho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nhân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vật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Mên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và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Mon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có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cảm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xúc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ngỡ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ngàng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,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hân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hoan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,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vui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sướng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.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67377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defRPr/>
                      </a:pP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Nhưng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khi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đôi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chân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mảnh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dẻ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và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run </a:t>
                      </a: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rẩy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của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con </a:t>
                      </a: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chim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non </a:t>
                      </a: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chạm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vào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mặt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sông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thì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đôi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cánh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của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nó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đập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một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nhịp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quyết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định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. </a:t>
                      </a: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Tấm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thân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bé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bỏng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của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con </a:t>
                      </a: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chim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vụt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bứt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ra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khỏi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dòng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nước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và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bay </a:t>
                      </a: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lên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cao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hơn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lần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cất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cánh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đầu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tiên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ở </a:t>
                      </a: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bãi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cát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.</a:t>
                      </a:r>
                      <a:endParaRPr lang="en-US" sz="3200" i="1" dirty="0"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9FD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defRPr/>
                      </a:pPr>
                      <a:r>
                        <a:rPr lang="en-US" sz="32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- Chi </a:t>
                      </a:r>
                      <a:r>
                        <a:rPr lang="en-US" sz="32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tiết</a:t>
                      </a:r>
                      <a:r>
                        <a:rPr lang="en-US" sz="32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tạo</a:t>
                      </a:r>
                      <a:r>
                        <a:rPr lang="en-US" sz="32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sự</a:t>
                      </a:r>
                      <a:r>
                        <a:rPr lang="en-US" sz="32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hồi</a:t>
                      </a:r>
                      <a:r>
                        <a:rPr lang="en-US" sz="32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hộp</a:t>
                      </a:r>
                      <a:r>
                        <a:rPr lang="en-US" sz="32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, </a:t>
                      </a:r>
                      <a:r>
                        <a:rPr lang="en-US" sz="32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kịch</a:t>
                      </a:r>
                      <a:r>
                        <a:rPr lang="en-US" sz="32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tính</a:t>
                      </a:r>
                      <a:r>
                        <a:rPr lang="en-US" sz="32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cho</a:t>
                      </a:r>
                      <a:r>
                        <a:rPr lang="en-US" sz="32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câu</a:t>
                      </a:r>
                      <a:r>
                        <a:rPr lang="en-US" sz="32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chuyện</a:t>
                      </a:r>
                      <a:r>
                        <a:rPr lang="en-US" sz="32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.</a:t>
                      </a:r>
                    </a:p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US" sz="32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- Cho </a:t>
                      </a:r>
                      <a:r>
                        <a:rPr lang="en-US" sz="32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thấy</a:t>
                      </a:r>
                      <a:r>
                        <a:rPr lang="en-US" sz="32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sự</a:t>
                      </a:r>
                      <a:r>
                        <a:rPr lang="en-US" sz="32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dũng</a:t>
                      </a:r>
                      <a:r>
                        <a:rPr lang="en-US" sz="32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cảm</a:t>
                      </a:r>
                      <a:r>
                        <a:rPr lang="en-US" sz="32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, </a:t>
                      </a:r>
                      <a:r>
                        <a:rPr lang="en-US" sz="32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mạnh</a:t>
                      </a:r>
                      <a:r>
                        <a:rPr lang="en-US" sz="32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mẽ</a:t>
                      </a:r>
                      <a:r>
                        <a:rPr lang="en-US" sz="32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, </a:t>
                      </a:r>
                      <a:r>
                        <a:rPr lang="en-US" sz="32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nỗ</a:t>
                      </a:r>
                      <a:r>
                        <a:rPr lang="en-US" sz="32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lực</a:t>
                      </a:r>
                      <a:r>
                        <a:rPr lang="en-US" sz="32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của</a:t>
                      </a:r>
                      <a:r>
                        <a:rPr lang="en-US" sz="32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chú</a:t>
                      </a:r>
                      <a:r>
                        <a:rPr lang="en-US" sz="32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chim</a:t>
                      </a:r>
                      <a:r>
                        <a:rPr lang="en-US" sz="32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non.</a:t>
                      </a:r>
                    </a:p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-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Gợi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liên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tưởng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về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nghị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lực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của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con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người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khi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đối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mặt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với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khó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khăn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,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thử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thách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.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Trong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giây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phút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thử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thách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,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khó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khăn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nhất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, con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người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thường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bộc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lộ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những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khả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năng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phi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thường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để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vượt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qua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nó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.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017007" y="1616321"/>
            <a:ext cx="441969" cy="439559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228498" y="1405725"/>
            <a:ext cx="4054376" cy="784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26"/>
              </a:lnSpc>
              <a:spcBef>
                <a:spcPct val="0"/>
              </a:spcBef>
            </a:pPr>
            <a:r>
              <a:rPr lang="en-US" sz="4690" spc="103" dirty="0">
                <a:solidFill>
                  <a:srgbClr val="454B85"/>
                </a:solidFill>
                <a:latin typeface="SVN-HC Green Grove" panose="02000000000000000000" pitchFamily="50" charset="0"/>
              </a:rPr>
              <a:t>D. CHI TIẾT TIÊU BIỂU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AF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44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831548" y="694642"/>
            <a:ext cx="4855504" cy="5096426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511312" y="370110"/>
            <a:ext cx="17170844" cy="649065"/>
            <a:chOff x="0" y="0"/>
            <a:chExt cx="22894459" cy="865420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22894459" cy="865420"/>
              <a:chOff x="0" y="0"/>
              <a:chExt cx="4522362" cy="170947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4522362" cy="170947"/>
              </a:xfrm>
              <a:custGeom>
                <a:avLst/>
                <a:gdLst/>
                <a:ahLst/>
                <a:cxnLst/>
                <a:rect l="l" t="t" r="r" b="b"/>
                <a:pathLst>
                  <a:path w="4522362" h="170947">
                    <a:moveTo>
                      <a:pt x="22995" y="0"/>
                    </a:moveTo>
                    <a:lnTo>
                      <a:pt x="4499368" y="0"/>
                    </a:lnTo>
                    <a:cubicBezTo>
                      <a:pt x="4505466" y="0"/>
                      <a:pt x="4511315" y="2423"/>
                      <a:pt x="4515627" y="6735"/>
                    </a:cubicBezTo>
                    <a:cubicBezTo>
                      <a:pt x="4519940" y="11047"/>
                      <a:pt x="4522362" y="16896"/>
                      <a:pt x="4522362" y="22995"/>
                    </a:cubicBezTo>
                    <a:lnTo>
                      <a:pt x="4522362" y="147953"/>
                    </a:lnTo>
                    <a:cubicBezTo>
                      <a:pt x="4522362" y="154051"/>
                      <a:pt x="4519940" y="159900"/>
                      <a:pt x="4515627" y="164212"/>
                    </a:cubicBezTo>
                    <a:cubicBezTo>
                      <a:pt x="4511315" y="168525"/>
                      <a:pt x="4505466" y="170947"/>
                      <a:pt x="4499368" y="170947"/>
                    </a:cubicBezTo>
                    <a:lnTo>
                      <a:pt x="22995" y="170947"/>
                    </a:lnTo>
                    <a:cubicBezTo>
                      <a:pt x="16896" y="170947"/>
                      <a:pt x="11047" y="168525"/>
                      <a:pt x="6735" y="164212"/>
                    </a:cubicBezTo>
                    <a:cubicBezTo>
                      <a:pt x="2423" y="159900"/>
                      <a:pt x="0" y="154051"/>
                      <a:pt x="0" y="147953"/>
                    </a:cubicBezTo>
                    <a:lnTo>
                      <a:pt x="0" y="22995"/>
                    </a:lnTo>
                    <a:cubicBezTo>
                      <a:pt x="0" y="16896"/>
                      <a:pt x="2423" y="11047"/>
                      <a:pt x="6735" y="6735"/>
                    </a:cubicBezTo>
                    <a:cubicBezTo>
                      <a:pt x="11047" y="2423"/>
                      <a:pt x="16896" y="0"/>
                      <a:pt x="22995" y="0"/>
                    </a:cubicBezTo>
                    <a:close/>
                  </a:path>
                </a:pathLst>
              </a:custGeom>
              <a:solidFill>
                <a:srgbClr val="FDF9FD"/>
              </a:solidFill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>
                  <a:latin typeface="SVN-HC Green Grove" panose="02000000000000000000" pitchFamily="50" charset="0"/>
                </a:endParaRPr>
              </a:p>
            </p:txBody>
          </p:sp>
        </p:grpSp>
        <p:sp>
          <p:nvSpPr>
            <p:cNvPr id="7" name="TextBox 7"/>
            <p:cNvSpPr txBox="1"/>
            <p:nvPr/>
          </p:nvSpPr>
          <p:spPr>
            <a:xfrm>
              <a:off x="981799" y="121939"/>
              <a:ext cx="1250401" cy="6235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35"/>
                </a:lnSpc>
              </a:pPr>
              <a:r>
                <a:rPr lang="en-US" sz="2799" spc="61">
                  <a:solidFill>
                    <a:srgbClr val="446889"/>
                  </a:solidFill>
                  <a:latin typeface="SVN-HC Green Grove" panose="02000000000000000000" pitchFamily="50" charset="0"/>
                </a:rPr>
                <a:t>lớp 7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6463915" y="112415"/>
              <a:ext cx="5702833" cy="6364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  <a:spcBef>
                  <a:spcPct val="0"/>
                </a:spcBef>
              </a:pPr>
              <a:r>
                <a:rPr lang="en-US" sz="2799" spc="139">
                  <a:solidFill>
                    <a:srgbClr val="446889"/>
                  </a:solidFill>
                  <a:latin typeface="SVN-HC Green Grove" panose="02000000000000000000" pitchFamily="50" charset="0"/>
                </a:rPr>
                <a:t>KẾT NỐI TRI THỨC VỚI CUỘC SỐNG</a:t>
              </a:r>
            </a:p>
          </p:txBody>
        </p:sp>
      </p:grpSp>
      <p:graphicFrame>
        <p:nvGraphicFramePr>
          <p:cNvPr id="9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3795221"/>
              </p:ext>
            </p:extLst>
          </p:nvPr>
        </p:nvGraphicFramePr>
        <p:xfrm>
          <a:off x="1228498" y="2398412"/>
          <a:ext cx="16030802" cy="5716888"/>
        </p:xfrm>
        <a:graphic>
          <a:graphicData uri="http://schemas.openxmlformats.org/drawingml/2006/table">
            <a:tbl>
              <a:tblPr/>
              <a:tblGrid>
                <a:gridCol w="64952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5355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52896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2800" b="1" dirty="0">
                          <a:solidFill>
                            <a:srgbClr val="FFFFFF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CHI TIẾT</a:t>
                      </a:r>
                      <a:endParaRPr lang="en-US" sz="2800" b="1" dirty="0"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64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2800" b="1" dirty="0">
                          <a:solidFill>
                            <a:srgbClr val="FFFFFF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CÁI HAY CỦA CHI TIẾT</a:t>
                      </a:r>
                      <a:endParaRPr lang="en-US" sz="2800" b="1" dirty="0"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64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49679">
                <a:tc>
                  <a:txBody>
                    <a:bodyPr/>
                    <a:lstStyle/>
                    <a:p>
                      <a:pPr algn="just">
                        <a:defRPr/>
                      </a:pPr>
                      <a:r>
                        <a:rPr lang="en-US" sz="28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Cuối</a:t>
                      </a:r>
                      <a:r>
                        <a:rPr lang="en-US" sz="28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cùng</a:t>
                      </a:r>
                      <a:r>
                        <a:rPr lang="en-US" sz="28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bầy</a:t>
                      </a:r>
                      <a:r>
                        <a:rPr lang="en-US" sz="28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chim</a:t>
                      </a:r>
                      <a:r>
                        <a:rPr lang="en-US" sz="28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non </a:t>
                      </a:r>
                      <a:r>
                        <a:rPr lang="en-US" sz="28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đã</a:t>
                      </a:r>
                      <a:r>
                        <a:rPr lang="en-US" sz="28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thực</a:t>
                      </a:r>
                      <a:r>
                        <a:rPr lang="en-US" sz="28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hiện</a:t>
                      </a:r>
                      <a:r>
                        <a:rPr lang="en-US" sz="28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xong</a:t>
                      </a:r>
                      <a:r>
                        <a:rPr lang="en-US" sz="28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chuyến</a:t>
                      </a:r>
                      <a:r>
                        <a:rPr lang="en-US" sz="28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bay </a:t>
                      </a:r>
                      <a:r>
                        <a:rPr lang="en-US" sz="28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quan</a:t>
                      </a:r>
                      <a:r>
                        <a:rPr lang="en-US" sz="28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trọng</a:t>
                      </a:r>
                      <a:r>
                        <a:rPr lang="en-US" sz="28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, </a:t>
                      </a:r>
                      <a:r>
                        <a:rPr lang="en-US" sz="28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đầu</a:t>
                      </a:r>
                      <a:r>
                        <a:rPr lang="en-US" sz="28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tiên</a:t>
                      </a:r>
                      <a:r>
                        <a:rPr lang="en-US" sz="28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và</a:t>
                      </a:r>
                      <a:r>
                        <a:rPr lang="en-US" sz="28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kì</a:t>
                      </a:r>
                      <a:r>
                        <a:rPr lang="en-US" sz="28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vĩ</a:t>
                      </a:r>
                      <a:r>
                        <a:rPr lang="en-US" sz="28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nhất</a:t>
                      </a:r>
                      <a:r>
                        <a:rPr lang="en-US" sz="28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trong</a:t>
                      </a:r>
                      <a:r>
                        <a:rPr lang="en-US" sz="28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đời</a:t>
                      </a:r>
                      <a:r>
                        <a:rPr lang="en-US" sz="28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chúng</a:t>
                      </a:r>
                      <a:r>
                        <a:rPr lang="en-US" sz="28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. </a:t>
                      </a:r>
                      <a:r>
                        <a:rPr lang="en-US" sz="28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Những</a:t>
                      </a:r>
                      <a:r>
                        <a:rPr lang="en-US" sz="28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đôi</a:t>
                      </a:r>
                      <a:r>
                        <a:rPr lang="en-US" sz="28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cánh</a:t>
                      </a:r>
                      <a:r>
                        <a:rPr lang="en-US" sz="28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mỏng</a:t>
                      </a:r>
                      <a:r>
                        <a:rPr lang="en-US" sz="28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manh</a:t>
                      </a:r>
                      <a:r>
                        <a:rPr lang="en-US" sz="28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, run </a:t>
                      </a:r>
                      <a:r>
                        <a:rPr lang="en-US" sz="28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rẩy</a:t>
                      </a:r>
                      <a:r>
                        <a:rPr lang="en-US" sz="28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và</a:t>
                      </a:r>
                      <a:r>
                        <a:rPr lang="en-US" sz="28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đầy</a:t>
                      </a:r>
                      <a:r>
                        <a:rPr lang="en-US" sz="28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tự</a:t>
                      </a:r>
                      <a:r>
                        <a:rPr lang="en-US" sz="28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tin </a:t>
                      </a:r>
                      <a:r>
                        <a:rPr lang="en-US" sz="28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của</a:t>
                      </a:r>
                      <a:r>
                        <a:rPr lang="en-US" sz="28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bầy</a:t>
                      </a:r>
                      <a:r>
                        <a:rPr lang="en-US" sz="28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chim</a:t>
                      </a:r>
                      <a:r>
                        <a:rPr lang="en-US" sz="28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đã</a:t>
                      </a:r>
                      <a:r>
                        <a:rPr lang="en-US" sz="28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hạ</a:t>
                      </a:r>
                      <a:r>
                        <a:rPr lang="en-US" sz="28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xuống</a:t>
                      </a:r>
                      <a:r>
                        <a:rPr lang="en-US" sz="28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một</a:t>
                      </a:r>
                      <a:r>
                        <a:rPr lang="en-US" sz="28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lùm</a:t>
                      </a:r>
                      <a:r>
                        <a:rPr lang="en-US" sz="28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dứa</a:t>
                      </a:r>
                      <a:r>
                        <a:rPr lang="en-US" sz="28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dại</a:t>
                      </a:r>
                      <a:r>
                        <a:rPr lang="en-US" sz="28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bờ</a:t>
                      </a:r>
                      <a:r>
                        <a:rPr lang="en-US" sz="28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sông</a:t>
                      </a:r>
                      <a:r>
                        <a:rPr lang="en-US" sz="28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.</a:t>
                      </a:r>
                      <a:endParaRPr lang="en-US" sz="2800" i="1" dirty="0"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9FD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defRPr/>
                      </a:pPr>
                      <a:r>
                        <a:rPr lang="en-US" sz="28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Gợi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liên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tưởng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đến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hành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trình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con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người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vượt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qua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khó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khăn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để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vươn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tới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thành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công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.</a:t>
                      </a:r>
                      <a:endParaRPr lang="en-US" sz="2800" dirty="0"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14313">
                <a:tc>
                  <a:txBody>
                    <a:bodyPr/>
                    <a:lstStyle/>
                    <a:p>
                      <a:pPr algn="just">
                        <a:defRPr/>
                      </a:pPr>
                      <a:r>
                        <a:rPr lang="en-US" sz="28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Mon </a:t>
                      </a:r>
                      <a:r>
                        <a:rPr lang="en-US" sz="28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và</a:t>
                      </a:r>
                      <a:r>
                        <a:rPr lang="en-US" sz="28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Mên</a:t>
                      </a:r>
                      <a:r>
                        <a:rPr lang="en-US" sz="28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khóc</a:t>
                      </a:r>
                      <a:r>
                        <a:rPr lang="en-US" sz="28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khi</a:t>
                      </a:r>
                      <a:r>
                        <a:rPr lang="en-US" sz="28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thấy</a:t>
                      </a:r>
                      <a:r>
                        <a:rPr lang="en-US" sz="28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những</a:t>
                      </a:r>
                      <a:r>
                        <a:rPr lang="en-US" sz="28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chú</a:t>
                      </a:r>
                      <a:r>
                        <a:rPr lang="en-US" sz="28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chim</a:t>
                      </a:r>
                      <a:r>
                        <a:rPr lang="en-US" sz="28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chìa</a:t>
                      </a:r>
                      <a:r>
                        <a:rPr lang="en-US" sz="28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vôi</a:t>
                      </a:r>
                      <a:r>
                        <a:rPr lang="en-US" sz="28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cất</a:t>
                      </a:r>
                      <a:r>
                        <a:rPr lang="en-US" sz="28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cánh</a:t>
                      </a:r>
                      <a:r>
                        <a:rPr lang="en-US" sz="28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về</a:t>
                      </a:r>
                      <a:r>
                        <a:rPr lang="en-US" sz="28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bờ</a:t>
                      </a:r>
                      <a:r>
                        <a:rPr lang="en-US" sz="28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...</a:t>
                      </a:r>
                      <a:endParaRPr lang="en-US" sz="2800" i="1" dirty="0"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9FD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defRPr/>
                      </a:pPr>
                      <a:r>
                        <a:rPr lang="en-US" sz="28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- </a:t>
                      </a:r>
                      <a:r>
                        <a:rPr lang="en-US" sz="28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Thể</a:t>
                      </a:r>
                      <a:r>
                        <a:rPr lang="en-US" sz="28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hiện</a:t>
                      </a:r>
                      <a:r>
                        <a:rPr lang="en-US" sz="28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cảm</a:t>
                      </a:r>
                      <a:r>
                        <a:rPr lang="en-US" sz="28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xúc</a:t>
                      </a:r>
                      <a:r>
                        <a:rPr lang="en-US" sz="28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bất</a:t>
                      </a:r>
                      <a:r>
                        <a:rPr lang="en-US" sz="28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ngờ</a:t>
                      </a:r>
                      <a:r>
                        <a:rPr lang="en-US" sz="28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và</a:t>
                      </a:r>
                      <a:r>
                        <a:rPr lang="en-US" sz="28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xúc</a:t>
                      </a:r>
                      <a:r>
                        <a:rPr lang="en-US" sz="28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động</a:t>
                      </a:r>
                      <a:r>
                        <a:rPr lang="en-US" sz="28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mãnh</a:t>
                      </a:r>
                      <a:r>
                        <a:rPr lang="en-US" sz="28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liệt</a:t>
                      </a:r>
                      <a:r>
                        <a:rPr lang="en-US" sz="28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khi</a:t>
                      </a:r>
                      <a:r>
                        <a:rPr lang="en-US" sz="28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chứng</a:t>
                      </a:r>
                      <a:r>
                        <a:rPr lang="en-US" sz="28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kiến</a:t>
                      </a:r>
                      <a:r>
                        <a:rPr lang="en-US" sz="28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một</a:t>
                      </a:r>
                      <a:r>
                        <a:rPr lang="en-US" sz="28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cảnh</a:t>
                      </a:r>
                      <a:r>
                        <a:rPr lang="en-US" sz="28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tượng</a:t>
                      </a:r>
                      <a:r>
                        <a:rPr lang="en-US" sz="28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tuyệt</a:t>
                      </a:r>
                      <a:r>
                        <a:rPr lang="en-US" sz="28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đẹp</a:t>
                      </a:r>
                      <a:r>
                        <a:rPr lang="en-US" sz="28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của</a:t>
                      </a:r>
                      <a:r>
                        <a:rPr lang="en-US" sz="28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thiên</a:t>
                      </a:r>
                      <a:r>
                        <a:rPr lang="en-US" sz="28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nhiên</a:t>
                      </a:r>
                      <a:r>
                        <a:rPr lang="en-US" sz="28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, </a:t>
                      </a:r>
                      <a:r>
                        <a:rPr lang="en-US" sz="28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hạnh</a:t>
                      </a:r>
                      <a:r>
                        <a:rPr lang="en-US" sz="28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phúc</a:t>
                      </a:r>
                      <a:r>
                        <a:rPr lang="en-US" sz="28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khi</a:t>
                      </a:r>
                      <a:r>
                        <a:rPr lang="en-US" sz="28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những</a:t>
                      </a:r>
                      <a:r>
                        <a:rPr lang="en-US" sz="28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con </a:t>
                      </a:r>
                      <a:r>
                        <a:rPr lang="en-US" sz="28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chim</a:t>
                      </a:r>
                      <a:r>
                        <a:rPr lang="en-US" sz="28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chìa</a:t>
                      </a:r>
                      <a:r>
                        <a:rPr lang="en-US" sz="28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vôi</a:t>
                      </a:r>
                      <a:r>
                        <a:rPr lang="en-US" sz="28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non </a:t>
                      </a:r>
                      <a:r>
                        <a:rPr lang="en-US" sz="28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nớt</a:t>
                      </a:r>
                      <a:r>
                        <a:rPr lang="en-US" sz="28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đã</a:t>
                      </a:r>
                      <a:r>
                        <a:rPr lang="en-US" sz="28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về</a:t>
                      </a:r>
                      <a:r>
                        <a:rPr lang="en-US" sz="28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bờ</a:t>
                      </a:r>
                      <a:r>
                        <a:rPr lang="en-US" sz="28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an </a:t>
                      </a:r>
                      <a:r>
                        <a:rPr lang="en-US" sz="28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toàn</a:t>
                      </a:r>
                      <a:r>
                        <a:rPr lang="en-US" sz="28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.</a:t>
                      </a:r>
                    </a:p>
                    <a:p>
                      <a:pPr algn="just"/>
                      <a:r>
                        <a:rPr lang="en-US" sz="28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- Cho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thấy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tấm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lòng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nhân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hậu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yêu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mến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các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loài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vật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nhỏ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bé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của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hai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anh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em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....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l="37088"/>
          <a:stretch>
            <a:fillRect/>
          </a:stretch>
        </p:blipFill>
        <p:spPr>
          <a:xfrm>
            <a:off x="2934767" y="8577348"/>
            <a:ext cx="1325289" cy="1084899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228498" y="1405725"/>
            <a:ext cx="4054376" cy="784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26"/>
              </a:lnSpc>
              <a:spcBef>
                <a:spcPct val="0"/>
              </a:spcBef>
            </a:pPr>
            <a:r>
              <a:rPr lang="en-US" sz="4690" spc="103" dirty="0">
                <a:solidFill>
                  <a:srgbClr val="454B85"/>
                </a:solidFill>
                <a:latin typeface="SVN-HC Green Grove" panose="02000000000000000000" pitchFamily="50" charset="0"/>
              </a:rPr>
              <a:t>D. CHI TIẾT TIÊU BIỂU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648200" y="8600685"/>
            <a:ext cx="12867391" cy="1038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199"/>
              </a:lnSpc>
            </a:pPr>
            <a:r>
              <a:rPr lang="en-US" sz="3200" spc="65" dirty="0" err="1">
                <a:solidFill>
                  <a:srgbClr val="892959"/>
                </a:solidFill>
                <a:latin typeface="Roboto Condensed Bold"/>
              </a:rPr>
              <a:t>Vai</a:t>
            </a:r>
            <a:r>
              <a:rPr lang="en-US" sz="3200" spc="65" dirty="0">
                <a:solidFill>
                  <a:srgbClr val="892959"/>
                </a:solidFill>
                <a:latin typeface="Roboto Condensed Bold"/>
              </a:rPr>
              <a:t> </a:t>
            </a:r>
            <a:r>
              <a:rPr lang="en-US" sz="3200" spc="65" dirty="0" err="1">
                <a:solidFill>
                  <a:srgbClr val="892959"/>
                </a:solidFill>
                <a:latin typeface="Roboto Condensed Bold"/>
              </a:rPr>
              <a:t>trò</a:t>
            </a:r>
            <a:r>
              <a:rPr lang="en-US" sz="3200" spc="65" dirty="0">
                <a:solidFill>
                  <a:srgbClr val="892959"/>
                </a:solidFill>
                <a:latin typeface="Roboto Condensed Bold"/>
              </a:rPr>
              <a:t> </a:t>
            </a:r>
            <a:r>
              <a:rPr lang="en-US" sz="3200" spc="65" dirty="0" err="1">
                <a:solidFill>
                  <a:srgbClr val="892959"/>
                </a:solidFill>
                <a:latin typeface="Roboto Condensed Bold"/>
              </a:rPr>
              <a:t>của</a:t>
            </a:r>
            <a:r>
              <a:rPr lang="en-US" sz="3200" spc="65" dirty="0">
                <a:solidFill>
                  <a:srgbClr val="892959"/>
                </a:solidFill>
                <a:latin typeface="Roboto Condensed Bold"/>
              </a:rPr>
              <a:t> chi </a:t>
            </a:r>
            <a:r>
              <a:rPr lang="en-US" sz="3200" spc="65" dirty="0" err="1">
                <a:solidFill>
                  <a:srgbClr val="892959"/>
                </a:solidFill>
                <a:latin typeface="Roboto Condensed Bold"/>
              </a:rPr>
              <a:t>tiết</a:t>
            </a:r>
            <a:r>
              <a:rPr lang="en-US" sz="3200" spc="65" dirty="0">
                <a:solidFill>
                  <a:srgbClr val="892959"/>
                </a:solidFill>
                <a:latin typeface="Roboto Condensed Bold"/>
              </a:rPr>
              <a:t> </a:t>
            </a:r>
            <a:r>
              <a:rPr lang="en-US" sz="3200" spc="65" dirty="0" err="1">
                <a:solidFill>
                  <a:srgbClr val="892959"/>
                </a:solidFill>
                <a:latin typeface="Roboto Condensed Bold"/>
              </a:rPr>
              <a:t>trong</a:t>
            </a:r>
            <a:r>
              <a:rPr lang="en-US" sz="3200" spc="65" dirty="0">
                <a:solidFill>
                  <a:srgbClr val="892959"/>
                </a:solidFill>
                <a:latin typeface="Roboto Condensed Bold"/>
              </a:rPr>
              <a:t> </a:t>
            </a:r>
            <a:r>
              <a:rPr lang="en-US" sz="3200" spc="65" dirty="0" err="1">
                <a:solidFill>
                  <a:srgbClr val="892959"/>
                </a:solidFill>
                <a:latin typeface="Roboto Condensed Bold"/>
              </a:rPr>
              <a:t>truyện</a:t>
            </a:r>
            <a:r>
              <a:rPr lang="en-US" sz="3200" spc="65" dirty="0">
                <a:solidFill>
                  <a:srgbClr val="892959"/>
                </a:solidFill>
                <a:latin typeface="Roboto Condensed Bold"/>
              </a:rPr>
              <a:t>: </a:t>
            </a:r>
            <a:r>
              <a:rPr lang="en-US" sz="3200" spc="65" dirty="0" err="1">
                <a:solidFill>
                  <a:srgbClr val="892959"/>
                </a:solidFill>
                <a:latin typeface="Roboto Condensed Bold"/>
              </a:rPr>
              <a:t>Bộc</a:t>
            </a:r>
            <a:r>
              <a:rPr lang="en-US" sz="3200" spc="65" dirty="0">
                <a:solidFill>
                  <a:srgbClr val="892959"/>
                </a:solidFill>
                <a:latin typeface="Roboto Condensed Bold"/>
              </a:rPr>
              <a:t> </a:t>
            </a:r>
            <a:r>
              <a:rPr lang="en-US" sz="3200" spc="65" dirty="0" err="1">
                <a:solidFill>
                  <a:srgbClr val="892959"/>
                </a:solidFill>
                <a:latin typeface="Roboto Condensed Bold"/>
              </a:rPr>
              <a:t>lộ</a:t>
            </a:r>
            <a:r>
              <a:rPr lang="en-US" sz="3200" spc="65" dirty="0">
                <a:solidFill>
                  <a:srgbClr val="892959"/>
                </a:solidFill>
                <a:latin typeface="Roboto Condensed Bold"/>
              </a:rPr>
              <a:t> </a:t>
            </a:r>
            <a:r>
              <a:rPr lang="en-US" sz="3200" spc="65" dirty="0" err="1">
                <a:solidFill>
                  <a:srgbClr val="892959"/>
                </a:solidFill>
                <a:latin typeface="Roboto Condensed Bold"/>
              </a:rPr>
              <a:t>tính</a:t>
            </a:r>
            <a:r>
              <a:rPr lang="en-US" sz="3200" spc="65" dirty="0">
                <a:solidFill>
                  <a:srgbClr val="892959"/>
                </a:solidFill>
                <a:latin typeface="Roboto Condensed Bold"/>
              </a:rPr>
              <a:t> </a:t>
            </a:r>
            <a:r>
              <a:rPr lang="en-US" sz="3200" spc="65" dirty="0" err="1">
                <a:solidFill>
                  <a:srgbClr val="892959"/>
                </a:solidFill>
                <a:latin typeface="Roboto Condensed Bold"/>
              </a:rPr>
              <a:t>cách</a:t>
            </a:r>
            <a:r>
              <a:rPr lang="en-US" sz="3200" spc="65" dirty="0">
                <a:solidFill>
                  <a:srgbClr val="892959"/>
                </a:solidFill>
                <a:latin typeface="Roboto Condensed Bold"/>
              </a:rPr>
              <a:t> </a:t>
            </a:r>
            <a:r>
              <a:rPr lang="en-US" sz="3200" spc="65" dirty="0" err="1">
                <a:solidFill>
                  <a:srgbClr val="892959"/>
                </a:solidFill>
                <a:latin typeface="Roboto Condensed Bold"/>
              </a:rPr>
              <a:t>nhân</a:t>
            </a:r>
            <a:r>
              <a:rPr lang="en-US" sz="3200" spc="65" dirty="0">
                <a:solidFill>
                  <a:srgbClr val="892959"/>
                </a:solidFill>
                <a:latin typeface="Roboto Condensed Bold"/>
              </a:rPr>
              <a:t> </a:t>
            </a:r>
            <a:r>
              <a:rPr lang="en-US" sz="3200" spc="65" dirty="0" err="1">
                <a:solidFill>
                  <a:srgbClr val="892959"/>
                </a:solidFill>
                <a:latin typeface="Roboto Condensed Bold"/>
              </a:rPr>
              <a:t>vật</a:t>
            </a:r>
            <a:r>
              <a:rPr lang="en-US" sz="3200" spc="65" dirty="0">
                <a:solidFill>
                  <a:srgbClr val="892959"/>
                </a:solidFill>
                <a:latin typeface="Roboto Condensed Bold"/>
              </a:rPr>
              <a:t>, </a:t>
            </a:r>
            <a:r>
              <a:rPr lang="en-US" sz="3200" spc="65" dirty="0" err="1">
                <a:solidFill>
                  <a:srgbClr val="892959"/>
                </a:solidFill>
                <a:latin typeface="Roboto Condensed Bold"/>
              </a:rPr>
              <a:t>làm</a:t>
            </a:r>
            <a:r>
              <a:rPr lang="en-US" sz="3200" spc="65" dirty="0">
                <a:solidFill>
                  <a:srgbClr val="892959"/>
                </a:solidFill>
                <a:latin typeface="Roboto Condensed Bold"/>
              </a:rPr>
              <a:t> </a:t>
            </a:r>
            <a:r>
              <a:rPr lang="en-US" sz="3200" spc="65" dirty="0" err="1">
                <a:solidFill>
                  <a:srgbClr val="892959"/>
                </a:solidFill>
                <a:latin typeface="Roboto Condensed Bold"/>
              </a:rPr>
              <a:t>nên</a:t>
            </a:r>
            <a:r>
              <a:rPr lang="en-US" sz="3200" spc="65" dirty="0">
                <a:solidFill>
                  <a:srgbClr val="892959"/>
                </a:solidFill>
                <a:latin typeface="Roboto Condensed Bold"/>
              </a:rPr>
              <a:t> </a:t>
            </a:r>
            <a:r>
              <a:rPr lang="en-US" sz="3200" spc="65" dirty="0" err="1">
                <a:solidFill>
                  <a:srgbClr val="892959"/>
                </a:solidFill>
                <a:latin typeface="Roboto Condensed Bold"/>
              </a:rPr>
              <a:t>tư</a:t>
            </a:r>
            <a:r>
              <a:rPr lang="en-US" sz="3200" spc="65" dirty="0">
                <a:solidFill>
                  <a:srgbClr val="892959"/>
                </a:solidFill>
                <a:latin typeface="Roboto Condensed Bold"/>
              </a:rPr>
              <a:t> </a:t>
            </a:r>
            <a:r>
              <a:rPr lang="en-US" sz="3200" spc="65" dirty="0" err="1">
                <a:solidFill>
                  <a:srgbClr val="892959"/>
                </a:solidFill>
                <a:latin typeface="Roboto Condensed Bold"/>
              </a:rPr>
              <a:t>tưởng</a:t>
            </a:r>
            <a:r>
              <a:rPr lang="en-US" sz="3200" spc="65" dirty="0">
                <a:solidFill>
                  <a:srgbClr val="892959"/>
                </a:solidFill>
                <a:latin typeface="Roboto Condensed Bold"/>
              </a:rPr>
              <a:t>, </a:t>
            </a:r>
            <a:r>
              <a:rPr lang="en-US" sz="3200" spc="65" dirty="0" err="1">
                <a:solidFill>
                  <a:srgbClr val="892959"/>
                </a:solidFill>
                <a:latin typeface="Roboto Condensed Bold"/>
              </a:rPr>
              <a:t>chủ</a:t>
            </a:r>
            <a:r>
              <a:rPr lang="en-US" sz="3200" spc="65" dirty="0">
                <a:solidFill>
                  <a:srgbClr val="892959"/>
                </a:solidFill>
                <a:latin typeface="Roboto Condensed Bold"/>
              </a:rPr>
              <a:t> </a:t>
            </a:r>
            <a:r>
              <a:rPr lang="en-US" sz="3200" spc="65" dirty="0" err="1">
                <a:solidFill>
                  <a:srgbClr val="892959"/>
                </a:solidFill>
                <a:latin typeface="Roboto Condensed Bold"/>
              </a:rPr>
              <a:t>đề</a:t>
            </a:r>
            <a:r>
              <a:rPr lang="en-US" sz="3200" spc="65" dirty="0">
                <a:solidFill>
                  <a:srgbClr val="892959"/>
                </a:solidFill>
                <a:latin typeface="Roboto Condensed Bold"/>
              </a:rPr>
              <a:t> </a:t>
            </a:r>
            <a:r>
              <a:rPr lang="en-US" sz="3200" spc="65" dirty="0" err="1">
                <a:solidFill>
                  <a:srgbClr val="892959"/>
                </a:solidFill>
                <a:latin typeface="Roboto Condensed Bold"/>
              </a:rPr>
              <a:t>của</a:t>
            </a:r>
            <a:r>
              <a:rPr lang="en-US" sz="3200" spc="65" dirty="0">
                <a:solidFill>
                  <a:srgbClr val="892959"/>
                </a:solidFill>
                <a:latin typeface="Roboto Condensed Bold"/>
              </a:rPr>
              <a:t> </a:t>
            </a:r>
            <a:r>
              <a:rPr lang="en-US" sz="3200" spc="65" dirty="0" err="1">
                <a:solidFill>
                  <a:srgbClr val="892959"/>
                </a:solidFill>
                <a:latin typeface="Roboto Condensed Bold"/>
              </a:rPr>
              <a:t>tác</a:t>
            </a:r>
            <a:r>
              <a:rPr lang="en-US" sz="3200" spc="65" dirty="0">
                <a:solidFill>
                  <a:srgbClr val="892959"/>
                </a:solidFill>
                <a:latin typeface="Roboto Condensed Bold"/>
              </a:rPr>
              <a:t> </a:t>
            </a:r>
            <a:r>
              <a:rPr lang="en-US" sz="3200" spc="65" dirty="0" err="1">
                <a:solidFill>
                  <a:srgbClr val="892959"/>
                </a:solidFill>
                <a:latin typeface="Roboto Condensed Bold"/>
              </a:rPr>
              <a:t>phẩm</a:t>
            </a:r>
            <a:r>
              <a:rPr lang="en-US" sz="3200" spc="65" dirty="0">
                <a:solidFill>
                  <a:srgbClr val="892959"/>
                </a:solidFill>
                <a:latin typeface="Roboto Condensed Bold"/>
              </a:rPr>
              <a:t>; </a:t>
            </a:r>
            <a:r>
              <a:rPr lang="en-US" sz="3200" spc="65" dirty="0" err="1">
                <a:solidFill>
                  <a:srgbClr val="892959"/>
                </a:solidFill>
                <a:latin typeface="Roboto Condensed Bold"/>
              </a:rPr>
              <a:t>là</a:t>
            </a:r>
            <a:r>
              <a:rPr lang="en-US" sz="3200" spc="65" dirty="0">
                <a:solidFill>
                  <a:srgbClr val="892959"/>
                </a:solidFill>
                <a:latin typeface="Roboto Condensed Bold"/>
              </a:rPr>
              <a:t> </a:t>
            </a:r>
            <a:r>
              <a:rPr lang="en-US" sz="3200" spc="65" dirty="0" err="1">
                <a:solidFill>
                  <a:srgbClr val="892959"/>
                </a:solidFill>
                <a:latin typeface="Roboto Condensed Bold"/>
              </a:rPr>
              <a:t>yếu</a:t>
            </a:r>
            <a:r>
              <a:rPr lang="en-US" sz="3200" spc="65" dirty="0">
                <a:solidFill>
                  <a:srgbClr val="892959"/>
                </a:solidFill>
                <a:latin typeface="Roboto Condensed Bold"/>
              </a:rPr>
              <a:t> </a:t>
            </a:r>
            <a:r>
              <a:rPr lang="en-US" sz="3200" spc="65" dirty="0" err="1">
                <a:solidFill>
                  <a:srgbClr val="892959"/>
                </a:solidFill>
                <a:latin typeface="Roboto Condensed Bold"/>
              </a:rPr>
              <a:t>tố</a:t>
            </a:r>
            <a:r>
              <a:rPr lang="en-US" sz="3200" spc="65" dirty="0">
                <a:solidFill>
                  <a:srgbClr val="892959"/>
                </a:solidFill>
                <a:latin typeface="Roboto Condensed Bold"/>
              </a:rPr>
              <a:t> </a:t>
            </a:r>
            <a:r>
              <a:rPr lang="en-US" sz="3200" spc="65" dirty="0" err="1">
                <a:solidFill>
                  <a:srgbClr val="892959"/>
                </a:solidFill>
                <a:latin typeface="Roboto Condensed Bold"/>
              </a:rPr>
              <a:t>tạo</a:t>
            </a:r>
            <a:r>
              <a:rPr lang="en-US" sz="3200" spc="65" dirty="0">
                <a:solidFill>
                  <a:srgbClr val="892959"/>
                </a:solidFill>
                <a:latin typeface="Roboto Condensed Bold"/>
              </a:rPr>
              <a:t> </a:t>
            </a:r>
            <a:r>
              <a:rPr lang="en-US" sz="3200" spc="65" dirty="0" err="1">
                <a:solidFill>
                  <a:srgbClr val="892959"/>
                </a:solidFill>
                <a:latin typeface="Roboto Condensed Bold"/>
              </a:rPr>
              <a:t>nên</a:t>
            </a:r>
            <a:r>
              <a:rPr lang="en-US" sz="3200" spc="65" dirty="0">
                <a:solidFill>
                  <a:srgbClr val="892959"/>
                </a:solidFill>
                <a:latin typeface="Roboto Condensed Bold"/>
              </a:rPr>
              <a:t> </a:t>
            </a:r>
            <a:r>
              <a:rPr lang="en-US" sz="3200" spc="65" dirty="0" err="1">
                <a:solidFill>
                  <a:srgbClr val="892959"/>
                </a:solidFill>
                <a:latin typeface="Roboto Condensed Bold"/>
              </a:rPr>
              <a:t>sức</a:t>
            </a:r>
            <a:r>
              <a:rPr lang="en-US" sz="3200" spc="65" dirty="0">
                <a:solidFill>
                  <a:srgbClr val="892959"/>
                </a:solidFill>
                <a:latin typeface="Roboto Condensed Bold"/>
              </a:rPr>
              <a:t> </a:t>
            </a:r>
            <a:r>
              <a:rPr lang="en-US" sz="3200" spc="65" dirty="0" err="1">
                <a:solidFill>
                  <a:srgbClr val="892959"/>
                </a:solidFill>
                <a:latin typeface="Roboto Condensed Bold"/>
              </a:rPr>
              <a:t>hấp</a:t>
            </a:r>
            <a:r>
              <a:rPr lang="en-US" sz="3200" spc="65" dirty="0">
                <a:solidFill>
                  <a:srgbClr val="892959"/>
                </a:solidFill>
                <a:latin typeface="Roboto Condensed Bold"/>
              </a:rPr>
              <a:t> </a:t>
            </a:r>
            <a:r>
              <a:rPr lang="en-US" sz="3200" spc="65" dirty="0" err="1">
                <a:solidFill>
                  <a:srgbClr val="892959"/>
                </a:solidFill>
                <a:latin typeface="Roboto Condensed Bold"/>
              </a:rPr>
              <a:t>dẫn</a:t>
            </a:r>
            <a:r>
              <a:rPr lang="en-US" sz="3200" spc="65" dirty="0">
                <a:solidFill>
                  <a:srgbClr val="892959"/>
                </a:solidFill>
                <a:latin typeface="Roboto Condensed Bold"/>
              </a:rPr>
              <a:t> </a:t>
            </a:r>
            <a:r>
              <a:rPr lang="en-US" sz="3200" spc="65" dirty="0" err="1">
                <a:solidFill>
                  <a:srgbClr val="892959"/>
                </a:solidFill>
                <a:latin typeface="Roboto Condensed Bold"/>
              </a:rPr>
              <a:t>của</a:t>
            </a:r>
            <a:r>
              <a:rPr lang="en-US" sz="3200" spc="65" dirty="0">
                <a:solidFill>
                  <a:srgbClr val="892959"/>
                </a:solidFill>
                <a:latin typeface="Roboto Condensed Bold"/>
              </a:rPr>
              <a:t> </a:t>
            </a:r>
            <a:r>
              <a:rPr lang="en-US" sz="3200" spc="65" dirty="0" err="1">
                <a:solidFill>
                  <a:srgbClr val="892959"/>
                </a:solidFill>
                <a:latin typeface="Roboto Condensed Bold"/>
              </a:rPr>
              <a:t>tác</a:t>
            </a:r>
            <a:r>
              <a:rPr lang="en-US" sz="3200" spc="65" dirty="0">
                <a:solidFill>
                  <a:srgbClr val="892959"/>
                </a:solidFill>
                <a:latin typeface="Roboto Condensed Bold"/>
              </a:rPr>
              <a:t> </a:t>
            </a:r>
            <a:r>
              <a:rPr lang="en-US" sz="3200" spc="65" dirty="0" err="1">
                <a:solidFill>
                  <a:srgbClr val="892959"/>
                </a:solidFill>
                <a:latin typeface="Roboto Condensed Bold"/>
              </a:rPr>
              <a:t>phẩm</a:t>
            </a:r>
            <a:r>
              <a:rPr lang="en-US" sz="3200" spc="65" dirty="0">
                <a:solidFill>
                  <a:srgbClr val="892959"/>
                </a:solidFill>
                <a:latin typeface="Roboto Condensed Bold"/>
              </a:rPr>
              <a:t>.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800063" y="1319615"/>
            <a:ext cx="595578" cy="59341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820738">
            <a:off x="-206483" y="2752457"/>
            <a:ext cx="1300999" cy="128917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3017007" y="1616321"/>
            <a:ext cx="441969" cy="43955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465534">
            <a:off x="-713321" y="7272761"/>
            <a:ext cx="3337492" cy="442318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709634" y="-1452090"/>
            <a:ext cx="3476668" cy="337552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948119" y="235675"/>
            <a:ext cx="23867851" cy="14619058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511312" y="370110"/>
            <a:ext cx="17170844" cy="649065"/>
            <a:chOff x="0" y="0"/>
            <a:chExt cx="22894459" cy="865420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22894459" cy="865420"/>
              <a:chOff x="0" y="0"/>
              <a:chExt cx="4522362" cy="170947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4522362" cy="170947"/>
              </a:xfrm>
              <a:custGeom>
                <a:avLst/>
                <a:gdLst/>
                <a:ahLst/>
                <a:cxnLst/>
                <a:rect l="l" t="t" r="r" b="b"/>
                <a:pathLst>
                  <a:path w="4522362" h="170947">
                    <a:moveTo>
                      <a:pt x="22995" y="0"/>
                    </a:moveTo>
                    <a:lnTo>
                      <a:pt x="4499368" y="0"/>
                    </a:lnTo>
                    <a:cubicBezTo>
                      <a:pt x="4505466" y="0"/>
                      <a:pt x="4511315" y="2423"/>
                      <a:pt x="4515627" y="6735"/>
                    </a:cubicBezTo>
                    <a:cubicBezTo>
                      <a:pt x="4519940" y="11047"/>
                      <a:pt x="4522362" y="16896"/>
                      <a:pt x="4522362" y="22995"/>
                    </a:cubicBezTo>
                    <a:lnTo>
                      <a:pt x="4522362" y="147953"/>
                    </a:lnTo>
                    <a:cubicBezTo>
                      <a:pt x="4522362" y="154051"/>
                      <a:pt x="4519940" y="159900"/>
                      <a:pt x="4515627" y="164212"/>
                    </a:cubicBezTo>
                    <a:cubicBezTo>
                      <a:pt x="4511315" y="168525"/>
                      <a:pt x="4505466" y="170947"/>
                      <a:pt x="4499368" y="170947"/>
                    </a:cubicBezTo>
                    <a:lnTo>
                      <a:pt x="22995" y="170947"/>
                    </a:lnTo>
                    <a:cubicBezTo>
                      <a:pt x="16896" y="170947"/>
                      <a:pt x="11047" y="168525"/>
                      <a:pt x="6735" y="164212"/>
                    </a:cubicBezTo>
                    <a:cubicBezTo>
                      <a:pt x="2423" y="159900"/>
                      <a:pt x="0" y="154051"/>
                      <a:pt x="0" y="147953"/>
                    </a:cubicBezTo>
                    <a:lnTo>
                      <a:pt x="0" y="22995"/>
                    </a:lnTo>
                    <a:cubicBezTo>
                      <a:pt x="0" y="16896"/>
                      <a:pt x="2423" y="11047"/>
                      <a:pt x="6735" y="6735"/>
                    </a:cubicBezTo>
                    <a:cubicBezTo>
                      <a:pt x="11047" y="2423"/>
                      <a:pt x="16896" y="0"/>
                      <a:pt x="22995" y="0"/>
                    </a:cubicBezTo>
                    <a:close/>
                  </a:path>
                </a:pathLst>
              </a:custGeom>
              <a:solidFill>
                <a:srgbClr val="FDF9FD"/>
              </a:solidFill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>
                  <a:latin typeface="SVN-HC Green Grove" panose="02000000000000000000" pitchFamily="50" charset="0"/>
                </a:endParaRPr>
              </a:p>
            </p:txBody>
          </p:sp>
        </p:grpSp>
        <p:sp>
          <p:nvSpPr>
            <p:cNvPr id="8" name="TextBox 8"/>
            <p:cNvSpPr txBox="1"/>
            <p:nvPr/>
          </p:nvSpPr>
          <p:spPr>
            <a:xfrm>
              <a:off x="981799" y="121939"/>
              <a:ext cx="1250401" cy="6235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35"/>
                </a:lnSpc>
              </a:pPr>
              <a:r>
                <a:rPr lang="en-US" sz="2799" spc="61">
                  <a:solidFill>
                    <a:srgbClr val="446889"/>
                  </a:solidFill>
                  <a:latin typeface="SVN-HC Green Grove" panose="02000000000000000000" pitchFamily="50" charset="0"/>
                </a:rPr>
                <a:t>lớp 7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6463915" y="112415"/>
              <a:ext cx="5702833" cy="6364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  <a:spcBef>
                  <a:spcPct val="0"/>
                </a:spcBef>
              </a:pPr>
              <a:r>
                <a:rPr lang="en-US" sz="2799" spc="139">
                  <a:solidFill>
                    <a:srgbClr val="446889"/>
                  </a:solidFill>
                  <a:latin typeface="SVN-HC Green Grove" panose="02000000000000000000" pitchFamily="50" charset="0"/>
                </a:rPr>
                <a:t>KẾT NỐI TRI THỨC VỚI CUỘC SỐNG</a:t>
              </a: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592995" y="1847239"/>
            <a:ext cx="6941801" cy="15941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26"/>
              </a:lnSpc>
              <a:spcBef>
                <a:spcPct val="0"/>
              </a:spcBef>
            </a:pPr>
            <a:r>
              <a:rPr lang="en-US" sz="4690" spc="103" dirty="0">
                <a:solidFill>
                  <a:srgbClr val="CF6499"/>
                </a:solidFill>
                <a:latin typeface="SVN-HC Green Grove" panose="02000000000000000000" pitchFamily="50" charset="0"/>
              </a:rPr>
              <a:t>E. NGHỆ THUẬT XÂY DỰNG TÍNH CÁCH NHÂN VẬT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376162" y="3877000"/>
            <a:ext cx="7375467" cy="53860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689" lvl="1" indent="-323844" algn="just">
              <a:lnSpc>
                <a:spcPts val="4199"/>
              </a:lnSpc>
              <a:buFont typeface="Arial"/>
              <a:buChar char="•"/>
            </a:pP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Tính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cách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hai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nhân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vật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được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tái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hiện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 qua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ngoại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hình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,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hành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động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,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cử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chỉ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,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lời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nói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,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thái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độ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,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suy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nghĩ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,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cảm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xúc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...</a:t>
            </a:r>
          </a:p>
          <a:p>
            <a:pPr marL="647689" lvl="1" indent="-323844" algn="just">
              <a:lnSpc>
                <a:spcPts val="4199"/>
              </a:lnSpc>
              <a:buFont typeface="Arial"/>
              <a:buChar char="•"/>
            </a:pP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Qua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đó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,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khắc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họa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hai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nhân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vật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vừa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có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nét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tính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cách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giống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nhau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,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vừa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có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điểm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khác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biệt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: Mon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ngây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thơ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,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hồn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nhiên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;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Mên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chững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chạc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,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chín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chắn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hơn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em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.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Cả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hai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anh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em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đều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nhân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hậu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,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biết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yêu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thương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loài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vật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,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trân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trọng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sự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sống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,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tâm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hồn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nhạy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cảm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và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giàu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 rung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động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trước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thiên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nhiên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090894" y="1847239"/>
            <a:ext cx="6640186" cy="15941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26"/>
              </a:lnSpc>
              <a:spcBef>
                <a:spcPct val="0"/>
              </a:spcBef>
            </a:pPr>
            <a:r>
              <a:rPr lang="en-US" sz="4690" spc="103" dirty="0">
                <a:solidFill>
                  <a:srgbClr val="CF6499"/>
                </a:solidFill>
                <a:latin typeface="SVN-HC Green Grove" panose="02000000000000000000" pitchFamily="50" charset="0"/>
              </a:rPr>
              <a:t>F. ĐỀ TÀI, CHỦ ĐỀ, BÀI HỌC GỢI RA TỪ CÂU CHUYỆN.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940087" y="3915100"/>
            <a:ext cx="6941801" cy="1038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689" lvl="1" indent="-323844" algn="just">
              <a:lnSpc>
                <a:spcPts val="4199"/>
              </a:lnSpc>
              <a:buFont typeface="Arial"/>
              <a:buChar char="•"/>
            </a:pPr>
            <a:r>
              <a:rPr lang="en-US" sz="2999" spc="65" dirty="0" err="1">
                <a:solidFill>
                  <a:srgbClr val="454B85"/>
                </a:solidFill>
                <a:latin typeface="Roboto Condensed Bold"/>
              </a:rPr>
              <a:t>Đề</a:t>
            </a:r>
            <a:r>
              <a:rPr lang="en-US" sz="2999" spc="65" dirty="0">
                <a:solidFill>
                  <a:srgbClr val="454B85"/>
                </a:solidFill>
                <a:latin typeface="Roboto Condensed Bold"/>
              </a:rPr>
              <a:t> </a:t>
            </a:r>
            <a:r>
              <a:rPr lang="en-US" sz="2999" spc="65" dirty="0" err="1">
                <a:solidFill>
                  <a:srgbClr val="454B85"/>
                </a:solidFill>
                <a:latin typeface="Roboto Condensed Bold"/>
              </a:rPr>
              <a:t>tài</a:t>
            </a:r>
            <a:r>
              <a:rPr lang="en-US" sz="2999" spc="65" dirty="0">
                <a:solidFill>
                  <a:srgbClr val="454B85"/>
                </a:solidFill>
                <a:latin typeface="Roboto Condensed Bold"/>
              </a:rPr>
              <a:t>: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Thế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giới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trẻ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thơ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 (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Hoặc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: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đề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tài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tuổi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thơ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,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trẻ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em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).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090894" y="5105845"/>
            <a:ext cx="6941801" cy="3657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689" lvl="1" indent="-323844" algn="just">
              <a:lnSpc>
                <a:spcPts val="4199"/>
              </a:lnSpc>
              <a:buFont typeface="Arial"/>
              <a:buChar char="•"/>
            </a:pPr>
            <a:r>
              <a:rPr lang="en-US" sz="2999" spc="65" dirty="0" err="1">
                <a:solidFill>
                  <a:srgbClr val="454B85"/>
                </a:solidFill>
                <a:latin typeface="Roboto Condensed Bold"/>
              </a:rPr>
              <a:t>Chủ</a:t>
            </a:r>
            <a:r>
              <a:rPr lang="en-US" sz="2999" spc="65" dirty="0">
                <a:solidFill>
                  <a:srgbClr val="454B85"/>
                </a:solidFill>
                <a:latin typeface="Roboto Condensed Bold"/>
              </a:rPr>
              <a:t> </a:t>
            </a:r>
            <a:r>
              <a:rPr lang="en-US" sz="2999" spc="65" dirty="0" err="1">
                <a:solidFill>
                  <a:srgbClr val="454B85"/>
                </a:solidFill>
                <a:latin typeface="Roboto Condensed Bold"/>
              </a:rPr>
              <a:t>đề</a:t>
            </a:r>
            <a:r>
              <a:rPr lang="en-US" sz="2999" spc="65" dirty="0">
                <a:solidFill>
                  <a:srgbClr val="454B85"/>
                </a:solidFill>
                <a:latin typeface="Roboto Condensed Bold"/>
              </a:rPr>
              <a:t>: </a:t>
            </a:r>
          </a:p>
          <a:p>
            <a:pPr algn="just">
              <a:lnSpc>
                <a:spcPts val="4199"/>
              </a:lnSpc>
            </a:pP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+ Ca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ngợi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sức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sống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mãnh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liệt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và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kì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diệu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của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tự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nhiên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.</a:t>
            </a:r>
          </a:p>
          <a:p>
            <a:pPr algn="just">
              <a:lnSpc>
                <a:spcPts val="4199"/>
              </a:lnSpc>
            </a:pP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+ Ca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ngợi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sự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hồn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nhiên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,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trong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sáng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,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tấm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lòng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nhân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hậu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của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hai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anh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em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Mên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và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 Mon.</a:t>
            </a:r>
          </a:p>
          <a:p>
            <a:pPr marL="647689" lvl="1" indent="-323844" algn="just">
              <a:lnSpc>
                <a:spcPts val="4199"/>
              </a:lnSpc>
              <a:buFont typeface="Arial"/>
              <a:buChar char="•"/>
            </a:pPr>
            <a:r>
              <a:rPr lang="en-US" sz="2999" spc="65" dirty="0" err="1">
                <a:solidFill>
                  <a:srgbClr val="454B85"/>
                </a:solidFill>
                <a:latin typeface="Roboto Condensed Bold"/>
              </a:rPr>
              <a:t>Bài</a:t>
            </a:r>
            <a:r>
              <a:rPr lang="en-US" sz="2999" spc="65" dirty="0">
                <a:solidFill>
                  <a:srgbClr val="454B85"/>
                </a:solidFill>
                <a:latin typeface="Roboto Condensed Bold"/>
              </a:rPr>
              <a:t> </a:t>
            </a:r>
            <a:r>
              <a:rPr lang="en-US" sz="2999" spc="65" dirty="0" err="1">
                <a:solidFill>
                  <a:srgbClr val="454B85"/>
                </a:solidFill>
                <a:latin typeface="Roboto Condensed Bold"/>
              </a:rPr>
              <a:t>học</a:t>
            </a:r>
            <a:r>
              <a:rPr lang="en-US" sz="2999" spc="65" dirty="0">
                <a:solidFill>
                  <a:srgbClr val="454B85"/>
                </a:solidFill>
                <a:latin typeface="Roboto Condensed Bold"/>
              </a:rPr>
              <a:t>: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Sống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hài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hòa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với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thiên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nhiên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,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trân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trọng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sự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sống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muôn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loài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.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117441" y="2530248"/>
            <a:ext cx="2053118" cy="120947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7501719" y="2315029"/>
            <a:ext cx="1437764" cy="1424693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3565579">
            <a:off x="-634657" y="8066016"/>
            <a:ext cx="1269315" cy="856211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4075943" y="9106227"/>
            <a:ext cx="6942147" cy="411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DA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32506" y="-2881609"/>
            <a:ext cx="20638077" cy="1078339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308185" y="3134490"/>
            <a:ext cx="2901200" cy="30451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531537">
            <a:off x="1196236" y="-1017809"/>
            <a:ext cx="3892924" cy="247731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256697" y="-429836"/>
            <a:ext cx="2707508" cy="159989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772320" y="8532100"/>
            <a:ext cx="3084460" cy="299473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4071783" y="-2088819"/>
            <a:ext cx="3187517" cy="317013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7491025" y="8725700"/>
            <a:ext cx="535521" cy="5326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1473254" y="3896132"/>
            <a:ext cx="5205667" cy="6133334"/>
          </a:xfrm>
          <a:prstGeom prst="rect">
            <a:avLst/>
          </a:prstGeom>
        </p:spPr>
      </p:pic>
      <p:graphicFrame>
        <p:nvGraphicFramePr>
          <p:cNvPr id="10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5169937"/>
              </p:ext>
            </p:extLst>
          </p:nvPr>
        </p:nvGraphicFramePr>
        <p:xfrm>
          <a:off x="7179959" y="4203788"/>
          <a:ext cx="10311066" cy="5362574"/>
        </p:xfrm>
        <a:graphic>
          <a:graphicData uri="http://schemas.openxmlformats.org/drawingml/2006/table">
            <a:tbl>
              <a:tblPr/>
              <a:tblGrid>
                <a:gridCol w="29347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762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42938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2900" b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Câu</a:t>
                      </a:r>
                      <a:r>
                        <a:rPr lang="en-US" sz="2900" b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900" b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mở</a:t>
                      </a:r>
                      <a:r>
                        <a:rPr lang="en-US" sz="2900" b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900" b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đoạn</a:t>
                      </a:r>
                      <a:endParaRPr lang="en-US" sz="2900" b="1" dirty="0"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  <a:p>
                      <a:pPr algn="ctr"/>
                      <a:r>
                        <a:rPr lang="en-US" sz="2900" b="1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(1 </a:t>
                      </a:r>
                      <a:r>
                        <a:rPr lang="en-US" sz="2900" b="1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câu</a:t>
                      </a:r>
                      <a:r>
                        <a:rPr lang="en-US" sz="2900" b="1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)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E74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E74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E74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E74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A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defRPr/>
                      </a:pPr>
                      <a:r>
                        <a:rPr lang="en-US" sz="29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Bắt</a:t>
                      </a:r>
                      <a:r>
                        <a:rPr lang="en-US" sz="29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đầu</a:t>
                      </a:r>
                      <a:r>
                        <a:rPr lang="en-US" sz="29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kể</a:t>
                      </a:r>
                      <a:r>
                        <a:rPr lang="en-US" sz="29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lại</a:t>
                      </a:r>
                      <a:r>
                        <a:rPr lang="en-US" sz="29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từ</a:t>
                      </a:r>
                      <a:r>
                        <a:rPr lang="en-US" sz="29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sự</a:t>
                      </a:r>
                      <a:r>
                        <a:rPr lang="en-US" sz="29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việc</a:t>
                      </a:r>
                      <a:r>
                        <a:rPr lang="en-US" sz="29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Mon/</a:t>
                      </a:r>
                      <a:r>
                        <a:rPr lang="en-US" sz="29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Mên</a:t>
                      </a:r>
                      <a:r>
                        <a:rPr lang="en-US" sz="29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chứng</a:t>
                      </a:r>
                      <a:r>
                        <a:rPr lang="en-US" sz="29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kiến</a:t>
                      </a:r>
                      <a:r>
                        <a:rPr lang="en-US" sz="29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cảnh</a:t>
                      </a:r>
                      <a:r>
                        <a:rPr lang="en-US" sz="29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bầy</a:t>
                      </a:r>
                      <a:r>
                        <a:rPr lang="en-US" sz="29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chim</a:t>
                      </a:r>
                      <a:r>
                        <a:rPr lang="en-US" sz="29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chìa</a:t>
                      </a:r>
                      <a:r>
                        <a:rPr lang="en-US" sz="29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vôi</a:t>
                      </a:r>
                      <a:r>
                        <a:rPr lang="en-US" sz="29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bay </a:t>
                      </a:r>
                      <a:r>
                        <a:rPr lang="en-US" sz="29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lên</a:t>
                      </a:r>
                      <a:r>
                        <a:rPr lang="en-US" sz="29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.</a:t>
                      </a:r>
                      <a:endParaRPr lang="en-US" sz="2900" dirty="0"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E74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E74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E74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E74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03814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2900" b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Thân</a:t>
                      </a:r>
                      <a:r>
                        <a:rPr lang="en-US" sz="2900" b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900" b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đoạn</a:t>
                      </a:r>
                      <a:endParaRPr lang="en-US" sz="2900" b="1" dirty="0"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  <a:p>
                      <a:pPr algn="ctr"/>
                      <a:r>
                        <a:rPr lang="en-US" sz="2900" b="1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(3-5 </a:t>
                      </a:r>
                      <a:r>
                        <a:rPr lang="en-US" sz="2900" b="1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câu</a:t>
                      </a:r>
                      <a:r>
                        <a:rPr lang="en-US" sz="2900" b="1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)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E74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E74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E74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E74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A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defRPr/>
                      </a:pPr>
                      <a:r>
                        <a:rPr lang="en-US" sz="29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- </a:t>
                      </a:r>
                      <a:r>
                        <a:rPr lang="en-US" sz="29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Miêu</a:t>
                      </a:r>
                      <a:r>
                        <a:rPr lang="en-US" sz="29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9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tả</a:t>
                      </a:r>
                      <a:r>
                        <a:rPr lang="en-US" sz="29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9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cảnh</a:t>
                      </a:r>
                      <a:r>
                        <a:rPr lang="en-US" sz="29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9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bầy</a:t>
                      </a:r>
                      <a:r>
                        <a:rPr lang="en-US" sz="29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9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chim</a:t>
                      </a:r>
                      <a:r>
                        <a:rPr lang="en-US" sz="29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bay </a:t>
                      </a:r>
                      <a:r>
                        <a:rPr lang="en-US" sz="29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lên</a:t>
                      </a:r>
                      <a:r>
                        <a:rPr lang="en-US" sz="29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: </a:t>
                      </a:r>
                      <a:r>
                        <a:rPr lang="en-US" sz="29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hình</a:t>
                      </a:r>
                      <a:r>
                        <a:rPr lang="en-US" sz="29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9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ảnh</a:t>
                      </a:r>
                      <a:r>
                        <a:rPr lang="en-US" sz="29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9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những</a:t>
                      </a:r>
                      <a:r>
                        <a:rPr lang="en-US" sz="29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9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chú</a:t>
                      </a:r>
                      <a:r>
                        <a:rPr lang="en-US" sz="29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9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chim</a:t>
                      </a:r>
                      <a:r>
                        <a:rPr lang="en-US" sz="29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, </a:t>
                      </a:r>
                      <a:r>
                        <a:rPr lang="en-US" sz="29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hình</a:t>
                      </a:r>
                      <a:r>
                        <a:rPr lang="en-US" sz="29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9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ảnh</a:t>
                      </a:r>
                      <a:r>
                        <a:rPr lang="en-US" sz="29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9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thiên</a:t>
                      </a:r>
                      <a:r>
                        <a:rPr lang="en-US" sz="29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9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nhiên</a:t>
                      </a:r>
                      <a:r>
                        <a:rPr lang="en-US" sz="29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9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xung</a:t>
                      </a:r>
                      <a:r>
                        <a:rPr lang="en-US" sz="29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9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quanh</a:t>
                      </a:r>
                      <a:r>
                        <a:rPr lang="en-US" sz="29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...</a:t>
                      </a:r>
                    </a:p>
                    <a:p>
                      <a:pPr algn="just"/>
                      <a:r>
                        <a:rPr lang="en-US" sz="29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- </a:t>
                      </a:r>
                      <a:r>
                        <a:rPr lang="en-US" sz="29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Cảm</a:t>
                      </a:r>
                      <a:r>
                        <a:rPr lang="en-US" sz="29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xúc</a:t>
                      </a:r>
                      <a:r>
                        <a:rPr lang="en-US" sz="29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của</a:t>
                      </a:r>
                      <a:r>
                        <a:rPr lang="en-US" sz="29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Mên</a:t>
                      </a:r>
                      <a:r>
                        <a:rPr lang="en-US" sz="29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/Mon </a:t>
                      </a:r>
                      <a:r>
                        <a:rPr lang="en-US" sz="29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khi</a:t>
                      </a:r>
                      <a:r>
                        <a:rPr lang="en-US" sz="29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đó</a:t>
                      </a:r>
                      <a:r>
                        <a:rPr lang="en-US" sz="29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.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E74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E74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E74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E74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2938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2900" b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Kết</a:t>
                      </a:r>
                      <a:r>
                        <a:rPr lang="en-US" sz="2900" b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900" b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đoạn</a:t>
                      </a:r>
                      <a:endParaRPr lang="en-US" sz="2900" b="1" dirty="0"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  <a:p>
                      <a:pPr algn="ctr"/>
                      <a:r>
                        <a:rPr lang="en-US" sz="2900" b="1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(1 </a:t>
                      </a:r>
                      <a:r>
                        <a:rPr lang="en-US" sz="2900" b="1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câu</a:t>
                      </a:r>
                      <a:r>
                        <a:rPr lang="en-US" sz="2900" b="1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)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E74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E74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E74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E74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A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defRPr/>
                      </a:pPr>
                      <a:r>
                        <a:rPr lang="en-US" sz="29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Khái</a:t>
                      </a:r>
                      <a:r>
                        <a:rPr lang="en-US" sz="29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quát</a:t>
                      </a:r>
                      <a:r>
                        <a:rPr lang="en-US" sz="29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cảm</a:t>
                      </a:r>
                      <a:r>
                        <a:rPr lang="en-US" sz="29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nghĩ</a:t>
                      </a:r>
                      <a:r>
                        <a:rPr lang="en-US" sz="29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của</a:t>
                      </a:r>
                      <a:r>
                        <a:rPr lang="en-US" sz="29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nhân</a:t>
                      </a:r>
                      <a:r>
                        <a:rPr lang="en-US" sz="29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vật</a:t>
                      </a:r>
                      <a:r>
                        <a:rPr lang="en-US" sz="29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, </a:t>
                      </a:r>
                      <a:r>
                        <a:rPr lang="en-US" sz="29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hoặc</a:t>
                      </a:r>
                      <a:r>
                        <a:rPr lang="en-US" sz="29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kể</a:t>
                      </a:r>
                      <a:r>
                        <a:rPr lang="en-US" sz="29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sự</a:t>
                      </a:r>
                      <a:r>
                        <a:rPr lang="en-US" sz="29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việc</a:t>
                      </a:r>
                      <a:r>
                        <a:rPr lang="en-US" sz="29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tiếp</a:t>
                      </a:r>
                      <a:r>
                        <a:rPr lang="en-US" sz="29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theo.</a:t>
                      </a:r>
                      <a:endParaRPr lang="en-US" sz="2900" dirty="0"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E74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E74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E74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E74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1" name="TextBox 11"/>
          <p:cNvSpPr txBox="1"/>
          <p:nvPr/>
        </p:nvSpPr>
        <p:spPr>
          <a:xfrm>
            <a:off x="1700716" y="1620665"/>
            <a:ext cx="4750743" cy="12494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168"/>
              </a:lnSpc>
              <a:spcBef>
                <a:spcPct val="0"/>
              </a:spcBef>
            </a:pPr>
            <a:r>
              <a:rPr lang="en-US" sz="7422" spc="163">
                <a:solidFill>
                  <a:srgbClr val="CF6499"/>
                </a:solidFill>
                <a:latin typeface="SVN-HC 1"/>
              </a:rPr>
              <a:t>3. Luyện tập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196052" y="1872845"/>
            <a:ext cx="10294973" cy="1889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099"/>
              </a:lnSpc>
            </a:pPr>
            <a:r>
              <a:rPr lang="en-US" sz="3399" spc="74" dirty="0" err="1">
                <a:solidFill>
                  <a:srgbClr val="6561AF"/>
                </a:solidFill>
                <a:latin typeface="Roboto Condensed"/>
              </a:rPr>
              <a:t>Viết</a:t>
            </a:r>
            <a:r>
              <a:rPr lang="en-US" sz="3399" spc="74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6561AF"/>
                </a:solidFill>
                <a:latin typeface="Roboto Condensed Bold"/>
              </a:rPr>
              <a:t>đoạn</a:t>
            </a:r>
            <a:r>
              <a:rPr lang="en-US" sz="3399" spc="74" dirty="0">
                <a:solidFill>
                  <a:srgbClr val="6561AF"/>
                </a:solidFill>
                <a:latin typeface="Roboto Condensed Bold"/>
              </a:rPr>
              <a:t> </a:t>
            </a:r>
            <a:r>
              <a:rPr lang="en-US" sz="3399" spc="74" dirty="0" err="1">
                <a:solidFill>
                  <a:srgbClr val="6561AF"/>
                </a:solidFill>
                <a:latin typeface="Roboto Condensed Bold"/>
              </a:rPr>
              <a:t>văn</a:t>
            </a:r>
            <a:r>
              <a:rPr lang="en-US" sz="3399" spc="74" dirty="0">
                <a:solidFill>
                  <a:srgbClr val="6561AF"/>
                </a:solidFill>
                <a:latin typeface="Roboto Condensed Bold"/>
              </a:rPr>
              <a:t> (5-7 </a:t>
            </a:r>
            <a:r>
              <a:rPr lang="en-US" sz="3399" spc="74" dirty="0" err="1">
                <a:solidFill>
                  <a:srgbClr val="6561AF"/>
                </a:solidFill>
                <a:latin typeface="Roboto Condensed Bold"/>
              </a:rPr>
              <a:t>câu</a:t>
            </a:r>
            <a:r>
              <a:rPr lang="en-US" sz="3399" spc="74" dirty="0">
                <a:solidFill>
                  <a:srgbClr val="6561AF"/>
                </a:solidFill>
                <a:latin typeface="Roboto Condensed Bold"/>
              </a:rPr>
              <a:t>) </a:t>
            </a:r>
            <a:r>
              <a:rPr lang="en-US" sz="3399" spc="74" dirty="0" err="1">
                <a:solidFill>
                  <a:srgbClr val="6561AF"/>
                </a:solidFill>
                <a:latin typeface="Roboto Condensed"/>
              </a:rPr>
              <a:t>kể</a:t>
            </a:r>
            <a:r>
              <a:rPr lang="en-US" sz="3399" spc="74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6561AF"/>
                </a:solidFill>
                <a:latin typeface="Roboto Condensed"/>
              </a:rPr>
              <a:t>lại</a:t>
            </a:r>
            <a:r>
              <a:rPr lang="en-US" sz="3399" spc="74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6561AF"/>
                </a:solidFill>
                <a:latin typeface="Roboto Condensed"/>
              </a:rPr>
              <a:t>sự</a:t>
            </a:r>
            <a:r>
              <a:rPr lang="en-US" sz="3399" spc="74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6561AF"/>
                </a:solidFill>
                <a:latin typeface="Roboto Condensed"/>
              </a:rPr>
              <a:t>việc</a:t>
            </a:r>
            <a:r>
              <a:rPr lang="en-US" sz="3399" spc="74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6561AF"/>
                </a:solidFill>
                <a:latin typeface="Roboto Condensed"/>
              </a:rPr>
              <a:t>bầy</a:t>
            </a:r>
            <a:r>
              <a:rPr lang="en-US" sz="3399" spc="74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6561AF"/>
                </a:solidFill>
                <a:latin typeface="Roboto Condensed"/>
              </a:rPr>
              <a:t>chim</a:t>
            </a:r>
            <a:r>
              <a:rPr lang="en-US" sz="3399" spc="74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6561AF"/>
                </a:solidFill>
                <a:latin typeface="Roboto Condensed"/>
              </a:rPr>
              <a:t>chìa</a:t>
            </a:r>
            <a:r>
              <a:rPr lang="en-US" sz="3399" spc="74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6561AF"/>
                </a:solidFill>
                <a:latin typeface="Roboto Condensed"/>
              </a:rPr>
              <a:t>vôi</a:t>
            </a:r>
            <a:r>
              <a:rPr lang="en-US" sz="3399" spc="74" dirty="0">
                <a:solidFill>
                  <a:srgbClr val="6561AF"/>
                </a:solidFill>
                <a:latin typeface="Roboto Condensed"/>
              </a:rPr>
              <a:t> bay </a:t>
            </a:r>
            <a:r>
              <a:rPr lang="en-US" sz="3399" spc="74" dirty="0" err="1">
                <a:solidFill>
                  <a:srgbClr val="6561AF"/>
                </a:solidFill>
                <a:latin typeface="Roboto Condensed"/>
              </a:rPr>
              <a:t>lên</a:t>
            </a:r>
            <a:r>
              <a:rPr lang="en-US" sz="3399" spc="74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6561AF"/>
                </a:solidFill>
                <a:latin typeface="Roboto Condensed"/>
              </a:rPr>
              <a:t>khỏi</a:t>
            </a:r>
            <a:r>
              <a:rPr lang="en-US" sz="3399" spc="74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6561AF"/>
                </a:solidFill>
                <a:latin typeface="Roboto Condensed"/>
              </a:rPr>
              <a:t>mặt</a:t>
            </a:r>
            <a:r>
              <a:rPr lang="en-US" sz="3399" spc="74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6561AF"/>
                </a:solidFill>
                <a:latin typeface="Roboto Condensed"/>
              </a:rPr>
              <a:t>sông</a:t>
            </a:r>
            <a:r>
              <a:rPr lang="en-US" sz="3399" spc="74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6561AF"/>
                </a:solidFill>
                <a:latin typeface="Roboto Condensed"/>
              </a:rPr>
              <a:t>bằng</a:t>
            </a:r>
            <a:r>
              <a:rPr lang="en-US" sz="3399" spc="74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6561AF"/>
                </a:solidFill>
                <a:latin typeface="Roboto Condensed"/>
              </a:rPr>
              <a:t>lời</a:t>
            </a:r>
            <a:r>
              <a:rPr lang="en-US" sz="3399" spc="74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6561AF"/>
                </a:solidFill>
                <a:latin typeface="Roboto Condensed"/>
              </a:rPr>
              <a:t>của</a:t>
            </a:r>
            <a:r>
              <a:rPr lang="en-US" sz="3399" spc="74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6561AF"/>
                </a:solidFill>
                <a:latin typeface="Roboto Condensed"/>
              </a:rPr>
              <a:t>một</a:t>
            </a:r>
            <a:r>
              <a:rPr lang="en-US" sz="3399" spc="74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6561AF"/>
                </a:solidFill>
                <a:latin typeface="Roboto Condensed"/>
              </a:rPr>
              <a:t>trong</a:t>
            </a:r>
            <a:r>
              <a:rPr lang="en-US" sz="3399" spc="74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6561AF"/>
                </a:solidFill>
                <a:latin typeface="Roboto Condensed"/>
              </a:rPr>
              <a:t>hai</a:t>
            </a:r>
            <a:r>
              <a:rPr lang="en-US" sz="3399" spc="74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6561AF"/>
                </a:solidFill>
                <a:latin typeface="Roboto Condensed"/>
              </a:rPr>
              <a:t>nhân</a:t>
            </a:r>
            <a:r>
              <a:rPr lang="en-US" sz="3399" spc="74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6561AF"/>
                </a:solidFill>
                <a:latin typeface="Roboto Condensed"/>
              </a:rPr>
              <a:t>vật</a:t>
            </a:r>
            <a:r>
              <a:rPr lang="en-US" sz="3399" spc="74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6561AF"/>
                </a:solidFill>
                <a:latin typeface="Roboto Condensed"/>
              </a:rPr>
              <a:t>Mên</a:t>
            </a:r>
            <a:r>
              <a:rPr lang="en-US" sz="3399" spc="74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6561AF"/>
                </a:solidFill>
                <a:latin typeface="Roboto Condensed"/>
              </a:rPr>
              <a:t>hoặc</a:t>
            </a:r>
            <a:r>
              <a:rPr lang="en-US" sz="3399" spc="74" dirty="0">
                <a:solidFill>
                  <a:srgbClr val="6561AF"/>
                </a:solidFill>
                <a:latin typeface="Roboto Condensed"/>
              </a:rPr>
              <a:t> Mon (</a:t>
            </a:r>
            <a:r>
              <a:rPr lang="en-US" sz="3399" spc="74" dirty="0" err="1">
                <a:solidFill>
                  <a:srgbClr val="6561AF"/>
                </a:solidFill>
                <a:latin typeface="Roboto Condensed"/>
              </a:rPr>
              <a:t>ngôi</a:t>
            </a:r>
            <a:r>
              <a:rPr lang="en-US" sz="3399" spc="74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6561AF"/>
                </a:solidFill>
                <a:latin typeface="Roboto Condensed"/>
              </a:rPr>
              <a:t>kể</a:t>
            </a:r>
            <a:r>
              <a:rPr lang="en-US" sz="3399" spc="74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6561AF"/>
                </a:solidFill>
                <a:latin typeface="Roboto Condensed"/>
              </a:rPr>
              <a:t>thứ</a:t>
            </a:r>
            <a:r>
              <a:rPr lang="en-US" sz="3399" spc="74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6561AF"/>
                </a:solidFill>
                <a:latin typeface="Roboto Condensed"/>
              </a:rPr>
              <a:t>nhất</a:t>
            </a:r>
            <a:r>
              <a:rPr lang="en-US" sz="3399" spc="74" dirty="0">
                <a:solidFill>
                  <a:srgbClr val="6561AF"/>
                </a:solidFill>
                <a:latin typeface="Roboto Condensed"/>
              </a:rPr>
              <a:t>).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511312" y="370110"/>
            <a:ext cx="17170844" cy="649065"/>
            <a:chOff x="0" y="0"/>
            <a:chExt cx="22894459" cy="865420"/>
          </a:xfrm>
        </p:grpSpPr>
        <p:grpSp>
          <p:nvGrpSpPr>
            <p:cNvPr id="14" name="Group 14"/>
            <p:cNvGrpSpPr/>
            <p:nvPr/>
          </p:nvGrpSpPr>
          <p:grpSpPr>
            <a:xfrm>
              <a:off x="0" y="0"/>
              <a:ext cx="22894459" cy="865420"/>
              <a:chOff x="0" y="0"/>
              <a:chExt cx="4522362" cy="170947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4522362" cy="170947"/>
              </a:xfrm>
              <a:custGeom>
                <a:avLst/>
                <a:gdLst/>
                <a:ahLst/>
                <a:cxnLst/>
                <a:rect l="l" t="t" r="r" b="b"/>
                <a:pathLst>
                  <a:path w="4522362" h="170947">
                    <a:moveTo>
                      <a:pt x="22995" y="0"/>
                    </a:moveTo>
                    <a:lnTo>
                      <a:pt x="4499368" y="0"/>
                    </a:lnTo>
                    <a:cubicBezTo>
                      <a:pt x="4505466" y="0"/>
                      <a:pt x="4511315" y="2423"/>
                      <a:pt x="4515627" y="6735"/>
                    </a:cubicBezTo>
                    <a:cubicBezTo>
                      <a:pt x="4519940" y="11047"/>
                      <a:pt x="4522362" y="16896"/>
                      <a:pt x="4522362" y="22995"/>
                    </a:cubicBezTo>
                    <a:lnTo>
                      <a:pt x="4522362" y="147953"/>
                    </a:lnTo>
                    <a:cubicBezTo>
                      <a:pt x="4522362" y="154051"/>
                      <a:pt x="4519940" y="159900"/>
                      <a:pt x="4515627" y="164212"/>
                    </a:cubicBezTo>
                    <a:cubicBezTo>
                      <a:pt x="4511315" y="168525"/>
                      <a:pt x="4505466" y="170947"/>
                      <a:pt x="4499368" y="170947"/>
                    </a:cubicBezTo>
                    <a:lnTo>
                      <a:pt x="22995" y="170947"/>
                    </a:lnTo>
                    <a:cubicBezTo>
                      <a:pt x="16896" y="170947"/>
                      <a:pt x="11047" y="168525"/>
                      <a:pt x="6735" y="164212"/>
                    </a:cubicBezTo>
                    <a:cubicBezTo>
                      <a:pt x="2423" y="159900"/>
                      <a:pt x="0" y="154051"/>
                      <a:pt x="0" y="147953"/>
                    </a:cubicBezTo>
                    <a:lnTo>
                      <a:pt x="0" y="22995"/>
                    </a:lnTo>
                    <a:cubicBezTo>
                      <a:pt x="0" y="16896"/>
                      <a:pt x="2423" y="11047"/>
                      <a:pt x="6735" y="6735"/>
                    </a:cubicBezTo>
                    <a:cubicBezTo>
                      <a:pt x="11047" y="2423"/>
                      <a:pt x="16896" y="0"/>
                      <a:pt x="22995" y="0"/>
                    </a:cubicBezTo>
                    <a:close/>
                  </a:path>
                </a:pathLst>
              </a:custGeom>
              <a:solidFill>
                <a:srgbClr val="FDF9FD"/>
              </a:solidFill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>
                  <a:latin typeface="SVN-HC Green Grove" panose="02000000000000000000" pitchFamily="50" charset="0"/>
                </a:endParaRPr>
              </a:p>
            </p:txBody>
          </p:sp>
        </p:grpSp>
        <p:sp>
          <p:nvSpPr>
            <p:cNvPr id="17" name="TextBox 17"/>
            <p:cNvSpPr txBox="1"/>
            <p:nvPr/>
          </p:nvSpPr>
          <p:spPr>
            <a:xfrm>
              <a:off x="981799" y="121939"/>
              <a:ext cx="1250401" cy="6235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35"/>
                </a:lnSpc>
              </a:pPr>
              <a:r>
                <a:rPr lang="en-US" sz="2799" spc="61">
                  <a:solidFill>
                    <a:srgbClr val="446889"/>
                  </a:solidFill>
                  <a:latin typeface="SVN-HC Green Grove" panose="02000000000000000000" pitchFamily="50" charset="0"/>
                </a:rPr>
                <a:t>lớp 7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6463915" y="112415"/>
              <a:ext cx="5702833" cy="6364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  <a:spcBef>
                  <a:spcPct val="0"/>
                </a:spcBef>
              </a:pPr>
              <a:r>
                <a:rPr lang="en-US" sz="2799" spc="139">
                  <a:solidFill>
                    <a:srgbClr val="446889"/>
                  </a:solidFill>
                  <a:latin typeface="SVN-HC Green Grove" panose="02000000000000000000" pitchFamily="50" charset="0"/>
                </a:rPr>
                <a:t>KẾT NỐI TRI THỨC VỚI CUỘC SỐNG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0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465756" y="1620665"/>
            <a:ext cx="4508450" cy="12494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168"/>
              </a:lnSpc>
              <a:spcBef>
                <a:spcPct val="0"/>
              </a:spcBef>
            </a:pPr>
            <a:r>
              <a:rPr lang="en-US" sz="7422" spc="163">
                <a:solidFill>
                  <a:srgbClr val="F38023"/>
                </a:solidFill>
                <a:latin typeface="SVN-HC 1"/>
              </a:rPr>
              <a:t>4. Vận dụng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978994" y="-132055"/>
            <a:ext cx="2235480" cy="2302461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511312" y="370110"/>
            <a:ext cx="17170844" cy="649065"/>
            <a:chOff x="0" y="0"/>
            <a:chExt cx="22894459" cy="865420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22894459" cy="865420"/>
              <a:chOff x="0" y="0"/>
              <a:chExt cx="4522362" cy="170947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4522362" cy="170947"/>
              </a:xfrm>
              <a:custGeom>
                <a:avLst/>
                <a:gdLst/>
                <a:ahLst/>
                <a:cxnLst/>
                <a:rect l="l" t="t" r="r" b="b"/>
                <a:pathLst>
                  <a:path w="4522362" h="170947">
                    <a:moveTo>
                      <a:pt x="22995" y="0"/>
                    </a:moveTo>
                    <a:lnTo>
                      <a:pt x="4499368" y="0"/>
                    </a:lnTo>
                    <a:cubicBezTo>
                      <a:pt x="4505466" y="0"/>
                      <a:pt x="4511315" y="2423"/>
                      <a:pt x="4515627" y="6735"/>
                    </a:cubicBezTo>
                    <a:cubicBezTo>
                      <a:pt x="4519940" y="11047"/>
                      <a:pt x="4522362" y="16896"/>
                      <a:pt x="4522362" y="22995"/>
                    </a:cubicBezTo>
                    <a:lnTo>
                      <a:pt x="4522362" y="147953"/>
                    </a:lnTo>
                    <a:cubicBezTo>
                      <a:pt x="4522362" y="154051"/>
                      <a:pt x="4519940" y="159900"/>
                      <a:pt x="4515627" y="164212"/>
                    </a:cubicBezTo>
                    <a:cubicBezTo>
                      <a:pt x="4511315" y="168525"/>
                      <a:pt x="4505466" y="170947"/>
                      <a:pt x="4499368" y="170947"/>
                    </a:cubicBezTo>
                    <a:lnTo>
                      <a:pt x="22995" y="170947"/>
                    </a:lnTo>
                    <a:cubicBezTo>
                      <a:pt x="16896" y="170947"/>
                      <a:pt x="11047" y="168525"/>
                      <a:pt x="6735" y="164212"/>
                    </a:cubicBezTo>
                    <a:cubicBezTo>
                      <a:pt x="2423" y="159900"/>
                      <a:pt x="0" y="154051"/>
                      <a:pt x="0" y="147953"/>
                    </a:cubicBezTo>
                    <a:lnTo>
                      <a:pt x="0" y="22995"/>
                    </a:lnTo>
                    <a:cubicBezTo>
                      <a:pt x="0" y="16896"/>
                      <a:pt x="2423" y="11047"/>
                      <a:pt x="6735" y="6735"/>
                    </a:cubicBezTo>
                    <a:cubicBezTo>
                      <a:pt x="11047" y="2423"/>
                      <a:pt x="16896" y="0"/>
                      <a:pt x="22995" y="0"/>
                    </a:cubicBezTo>
                    <a:close/>
                  </a:path>
                </a:pathLst>
              </a:custGeom>
              <a:solidFill>
                <a:srgbClr val="FDF9FD"/>
              </a:solidFill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>
                  <a:latin typeface="SVN-HC Green Grove" panose="02000000000000000000" pitchFamily="50" charset="0"/>
                </a:endParaRPr>
              </a:p>
            </p:txBody>
          </p:sp>
        </p:grpSp>
        <p:sp>
          <p:nvSpPr>
            <p:cNvPr id="8" name="TextBox 8"/>
            <p:cNvSpPr txBox="1"/>
            <p:nvPr/>
          </p:nvSpPr>
          <p:spPr>
            <a:xfrm>
              <a:off x="981799" y="121939"/>
              <a:ext cx="1250401" cy="6235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35"/>
                </a:lnSpc>
              </a:pPr>
              <a:r>
                <a:rPr lang="en-US" sz="2799" spc="61">
                  <a:solidFill>
                    <a:srgbClr val="446889"/>
                  </a:solidFill>
                  <a:latin typeface="SVN-HC Green Grove" panose="02000000000000000000" pitchFamily="50" charset="0"/>
                </a:rPr>
                <a:t>lớp 7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6463915" y="112415"/>
              <a:ext cx="5702833" cy="6364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  <a:spcBef>
                  <a:spcPct val="0"/>
                </a:spcBef>
              </a:pPr>
              <a:r>
                <a:rPr lang="en-US" sz="2799" spc="139">
                  <a:solidFill>
                    <a:srgbClr val="446889"/>
                  </a:solidFill>
                  <a:latin typeface="SVN-HC Green Grove" panose="02000000000000000000" pitchFamily="50" charset="0"/>
                </a:rPr>
                <a:t>KẾT NỐI TRI THỨC VỚI CUỘC SỐNG</a:t>
              </a:r>
            </a:p>
          </p:txBody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38907">
            <a:off x="8560962" y="1975957"/>
            <a:ext cx="6906829" cy="690682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44512">
            <a:off x="889537" y="2973594"/>
            <a:ext cx="7537222" cy="7941518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 rot="21131799">
            <a:off x="2620654" y="5095835"/>
            <a:ext cx="4074989" cy="3469906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3640"/>
              </a:lnSpc>
            </a:pPr>
            <a:r>
              <a:rPr lang="en-US" sz="2800" dirty="0" err="1">
                <a:solidFill>
                  <a:srgbClr val="013989"/>
                </a:solidFill>
                <a:latin typeface="Roboto Condensed Bold"/>
              </a:rPr>
              <a:t>Câu</a:t>
            </a:r>
            <a:r>
              <a:rPr lang="en-US" sz="2800" dirty="0">
                <a:solidFill>
                  <a:srgbClr val="013989"/>
                </a:solidFill>
                <a:latin typeface="Roboto Condensed Bold"/>
              </a:rPr>
              <a:t> </a:t>
            </a:r>
            <a:r>
              <a:rPr lang="en-US" sz="2800" dirty="0" err="1">
                <a:solidFill>
                  <a:srgbClr val="013989"/>
                </a:solidFill>
                <a:latin typeface="Roboto Condensed Bold"/>
              </a:rPr>
              <a:t>hỏi</a:t>
            </a:r>
            <a:r>
              <a:rPr lang="en-US" sz="2800" dirty="0">
                <a:solidFill>
                  <a:srgbClr val="013989"/>
                </a:solidFill>
                <a:latin typeface="Roboto Condensed Bold"/>
              </a:rPr>
              <a:t> 1: </a:t>
            </a:r>
            <a:r>
              <a:rPr lang="en-US" sz="2800" dirty="0" err="1">
                <a:solidFill>
                  <a:srgbClr val="013989"/>
                </a:solidFill>
                <a:latin typeface="Roboto Condensed Bold"/>
              </a:rPr>
              <a:t>Mên</a:t>
            </a:r>
            <a:r>
              <a:rPr lang="en-US" sz="2800" dirty="0">
                <a:solidFill>
                  <a:srgbClr val="013989"/>
                </a:solidFill>
                <a:latin typeface="Roboto Condensed Bold"/>
              </a:rPr>
              <a:t> </a:t>
            </a:r>
            <a:r>
              <a:rPr lang="en-US" sz="2800" dirty="0" err="1">
                <a:solidFill>
                  <a:srgbClr val="013989"/>
                </a:solidFill>
                <a:latin typeface="Roboto Condensed Bold"/>
              </a:rPr>
              <a:t>và</a:t>
            </a:r>
            <a:r>
              <a:rPr lang="en-US" sz="2800" dirty="0">
                <a:solidFill>
                  <a:srgbClr val="013989"/>
                </a:solidFill>
                <a:latin typeface="Roboto Condensed Bold"/>
              </a:rPr>
              <a:t> Mon </a:t>
            </a:r>
            <a:r>
              <a:rPr lang="en-US" sz="2800" dirty="0" err="1">
                <a:solidFill>
                  <a:srgbClr val="013989"/>
                </a:solidFill>
                <a:latin typeface="Roboto Condensed Bold"/>
              </a:rPr>
              <a:t>đã</a:t>
            </a:r>
            <a:r>
              <a:rPr lang="en-US" sz="2800" dirty="0">
                <a:solidFill>
                  <a:srgbClr val="013989"/>
                </a:solidFill>
                <a:latin typeface="Roboto Condensed Bold"/>
              </a:rPr>
              <a:t> </a:t>
            </a:r>
            <a:r>
              <a:rPr lang="en-US" sz="2800" dirty="0" err="1">
                <a:solidFill>
                  <a:srgbClr val="013989"/>
                </a:solidFill>
                <a:latin typeface="Roboto Condensed Bold"/>
              </a:rPr>
              <a:t>khóc</a:t>
            </a:r>
            <a:r>
              <a:rPr lang="en-US" sz="2800" dirty="0">
                <a:solidFill>
                  <a:srgbClr val="013989"/>
                </a:solidFill>
                <a:latin typeface="Roboto Condensed Bold"/>
              </a:rPr>
              <a:t> </a:t>
            </a:r>
            <a:r>
              <a:rPr lang="en-US" sz="2800" dirty="0" err="1">
                <a:solidFill>
                  <a:srgbClr val="013989"/>
                </a:solidFill>
                <a:latin typeface="Roboto Condensed Bold"/>
              </a:rPr>
              <a:t>khi</a:t>
            </a:r>
            <a:r>
              <a:rPr lang="en-US" sz="2800" dirty="0">
                <a:solidFill>
                  <a:srgbClr val="013989"/>
                </a:solidFill>
                <a:latin typeface="Roboto Condensed Bold"/>
              </a:rPr>
              <a:t> </a:t>
            </a:r>
            <a:r>
              <a:rPr lang="en-US" sz="2800" dirty="0" err="1">
                <a:solidFill>
                  <a:srgbClr val="013989"/>
                </a:solidFill>
                <a:latin typeface="Roboto Condensed Bold"/>
              </a:rPr>
              <a:t>chứng</a:t>
            </a:r>
            <a:r>
              <a:rPr lang="en-US" sz="2800" dirty="0">
                <a:solidFill>
                  <a:srgbClr val="013989"/>
                </a:solidFill>
                <a:latin typeface="Roboto Condensed Bold"/>
              </a:rPr>
              <a:t> </a:t>
            </a:r>
            <a:r>
              <a:rPr lang="en-US" sz="2800" dirty="0" err="1">
                <a:solidFill>
                  <a:srgbClr val="013989"/>
                </a:solidFill>
                <a:latin typeface="Roboto Condensed Bold"/>
              </a:rPr>
              <a:t>kiến</a:t>
            </a:r>
            <a:r>
              <a:rPr lang="en-US" sz="2800" dirty="0">
                <a:solidFill>
                  <a:srgbClr val="013989"/>
                </a:solidFill>
                <a:latin typeface="Roboto Condensed Bold"/>
              </a:rPr>
              <a:t> </a:t>
            </a:r>
            <a:r>
              <a:rPr lang="en-US" sz="2800" dirty="0" err="1">
                <a:solidFill>
                  <a:srgbClr val="013989"/>
                </a:solidFill>
                <a:latin typeface="Roboto Condensed Bold"/>
              </a:rPr>
              <a:t>cảnh</a:t>
            </a:r>
            <a:r>
              <a:rPr lang="en-US" sz="2800" dirty="0">
                <a:solidFill>
                  <a:srgbClr val="013989"/>
                </a:solidFill>
                <a:latin typeface="Roboto Condensed Bold"/>
              </a:rPr>
              <a:t> </a:t>
            </a:r>
            <a:r>
              <a:rPr lang="en-US" sz="2800" dirty="0" err="1">
                <a:solidFill>
                  <a:srgbClr val="013989"/>
                </a:solidFill>
                <a:latin typeface="Roboto Condensed Bold"/>
              </a:rPr>
              <a:t>bầy</a:t>
            </a:r>
            <a:r>
              <a:rPr lang="en-US" sz="2800" dirty="0">
                <a:solidFill>
                  <a:srgbClr val="013989"/>
                </a:solidFill>
                <a:latin typeface="Roboto Condensed Bold"/>
              </a:rPr>
              <a:t> </a:t>
            </a:r>
            <a:r>
              <a:rPr lang="en-US" sz="2800" dirty="0" err="1">
                <a:solidFill>
                  <a:srgbClr val="013989"/>
                </a:solidFill>
                <a:latin typeface="Roboto Condensed Bold"/>
              </a:rPr>
              <a:t>chim</a:t>
            </a:r>
            <a:r>
              <a:rPr lang="en-US" sz="2800" dirty="0">
                <a:solidFill>
                  <a:srgbClr val="013989"/>
                </a:solidFill>
                <a:latin typeface="Roboto Condensed Bold"/>
              </a:rPr>
              <a:t> </a:t>
            </a:r>
            <a:r>
              <a:rPr lang="en-US" sz="2800" dirty="0" err="1">
                <a:solidFill>
                  <a:srgbClr val="013989"/>
                </a:solidFill>
                <a:latin typeface="Roboto Condensed Bold"/>
              </a:rPr>
              <a:t>chìa</a:t>
            </a:r>
            <a:r>
              <a:rPr lang="en-US" sz="2800" dirty="0">
                <a:solidFill>
                  <a:srgbClr val="013989"/>
                </a:solidFill>
                <a:latin typeface="Roboto Condensed Bold"/>
              </a:rPr>
              <a:t> </a:t>
            </a:r>
            <a:r>
              <a:rPr lang="en-US" sz="2800" dirty="0" err="1">
                <a:solidFill>
                  <a:srgbClr val="013989"/>
                </a:solidFill>
                <a:latin typeface="Roboto Condensed Bold"/>
              </a:rPr>
              <a:t>vôi</a:t>
            </a:r>
            <a:r>
              <a:rPr lang="en-US" sz="2800" dirty="0">
                <a:solidFill>
                  <a:srgbClr val="013989"/>
                </a:solidFill>
                <a:latin typeface="Roboto Condensed Bold"/>
              </a:rPr>
              <a:t> bay </a:t>
            </a:r>
            <a:r>
              <a:rPr lang="en-US" sz="2800" dirty="0" err="1">
                <a:solidFill>
                  <a:srgbClr val="013989"/>
                </a:solidFill>
                <a:latin typeface="Roboto Condensed Bold"/>
              </a:rPr>
              <a:t>về</a:t>
            </a:r>
            <a:r>
              <a:rPr lang="en-US" sz="2800" dirty="0">
                <a:solidFill>
                  <a:srgbClr val="013989"/>
                </a:solidFill>
                <a:latin typeface="Roboto Condensed Bold"/>
              </a:rPr>
              <a:t> </a:t>
            </a:r>
            <a:r>
              <a:rPr lang="en-US" sz="2800" dirty="0" err="1">
                <a:solidFill>
                  <a:srgbClr val="013989"/>
                </a:solidFill>
                <a:latin typeface="Roboto Condensed Bold"/>
              </a:rPr>
              <a:t>bờ</a:t>
            </a:r>
            <a:r>
              <a:rPr lang="en-US" sz="2800" dirty="0">
                <a:solidFill>
                  <a:srgbClr val="013989"/>
                </a:solidFill>
                <a:latin typeface="Roboto Condensed Bold"/>
              </a:rPr>
              <a:t>. </a:t>
            </a:r>
            <a:r>
              <a:rPr lang="en-US" sz="2800" dirty="0" err="1">
                <a:solidFill>
                  <a:srgbClr val="013989"/>
                </a:solidFill>
                <a:latin typeface="Roboto Condensed Bold"/>
              </a:rPr>
              <a:t>Điều</a:t>
            </a:r>
            <a:r>
              <a:rPr lang="en-US" sz="2800" dirty="0">
                <a:solidFill>
                  <a:srgbClr val="013989"/>
                </a:solidFill>
                <a:latin typeface="Roboto Condensed Bold"/>
              </a:rPr>
              <a:t> </a:t>
            </a:r>
            <a:r>
              <a:rPr lang="en-US" sz="2800" dirty="0" err="1">
                <a:solidFill>
                  <a:srgbClr val="013989"/>
                </a:solidFill>
                <a:latin typeface="Roboto Condensed Bold"/>
              </a:rPr>
              <a:t>đó</a:t>
            </a:r>
            <a:r>
              <a:rPr lang="en-US" sz="2800" dirty="0">
                <a:solidFill>
                  <a:srgbClr val="013989"/>
                </a:solidFill>
                <a:latin typeface="Roboto Condensed Bold"/>
              </a:rPr>
              <a:t> </a:t>
            </a:r>
            <a:r>
              <a:rPr lang="en-US" sz="2800" dirty="0" err="1">
                <a:solidFill>
                  <a:srgbClr val="013989"/>
                </a:solidFill>
                <a:latin typeface="Roboto Condensed Bold"/>
              </a:rPr>
              <a:t>khiến</a:t>
            </a:r>
            <a:r>
              <a:rPr lang="en-US" sz="2800" dirty="0">
                <a:solidFill>
                  <a:srgbClr val="013989"/>
                </a:solidFill>
                <a:latin typeface="Roboto Condensed Bold"/>
              </a:rPr>
              <a:t> </a:t>
            </a:r>
            <a:r>
              <a:rPr lang="en-US" sz="2800" dirty="0" err="1">
                <a:solidFill>
                  <a:srgbClr val="013989"/>
                </a:solidFill>
                <a:latin typeface="Roboto Condensed Bold"/>
              </a:rPr>
              <a:t>em</a:t>
            </a:r>
            <a:r>
              <a:rPr lang="en-US" sz="2800" dirty="0">
                <a:solidFill>
                  <a:srgbClr val="013989"/>
                </a:solidFill>
                <a:latin typeface="Roboto Condensed Bold"/>
              </a:rPr>
              <a:t> </a:t>
            </a:r>
            <a:r>
              <a:rPr lang="en-US" sz="2800" dirty="0" err="1">
                <a:solidFill>
                  <a:srgbClr val="013989"/>
                </a:solidFill>
                <a:latin typeface="Roboto Condensed Bold"/>
              </a:rPr>
              <a:t>suy</a:t>
            </a:r>
            <a:r>
              <a:rPr lang="en-US" sz="2800" dirty="0">
                <a:solidFill>
                  <a:srgbClr val="013989"/>
                </a:solidFill>
                <a:latin typeface="Roboto Condensed Bold"/>
              </a:rPr>
              <a:t> </a:t>
            </a:r>
            <a:r>
              <a:rPr lang="en-US" sz="2800" dirty="0" err="1">
                <a:solidFill>
                  <a:srgbClr val="013989"/>
                </a:solidFill>
                <a:latin typeface="Roboto Condensed Bold"/>
              </a:rPr>
              <a:t>nghĩ</a:t>
            </a:r>
            <a:r>
              <a:rPr lang="en-US" sz="2800" dirty="0">
                <a:solidFill>
                  <a:srgbClr val="013989"/>
                </a:solidFill>
                <a:latin typeface="Roboto Condensed Bold"/>
              </a:rPr>
              <a:t> </a:t>
            </a:r>
            <a:r>
              <a:rPr lang="en-US" sz="2800" dirty="0" err="1">
                <a:solidFill>
                  <a:srgbClr val="013989"/>
                </a:solidFill>
                <a:latin typeface="Roboto Condensed Bold"/>
              </a:rPr>
              <a:t>gì</a:t>
            </a:r>
            <a:r>
              <a:rPr lang="en-US" sz="2800" dirty="0">
                <a:solidFill>
                  <a:srgbClr val="013989"/>
                </a:solidFill>
                <a:latin typeface="Roboto Condensed Bold"/>
              </a:rPr>
              <a:t> </a:t>
            </a:r>
            <a:r>
              <a:rPr lang="en-US" sz="2800" dirty="0" err="1">
                <a:solidFill>
                  <a:srgbClr val="013989"/>
                </a:solidFill>
                <a:latin typeface="Roboto Condensed Bold"/>
              </a:rPr>
              <a:t>về</a:t>
            </a:r>
            <a:r>
              <a:rPr lang="en-US" sz="2800" dirty="0">
                <a:solidFill>
                  <a:srgbClr val="013989"/>
                </a:solidFill>
                <a:latin typeface="Roboto Condensed Bold"/>
              </a:rPr>
              <a:t> </a:t>
            </a:r>
            <a:r>
              <a:rPr lang="en-US" sz="2800" dirty="0" err="1">
                <a:solidFill>
                  <a:srgbClr val="013989"/>
                </a:solidFill>
                <a:latin typeface="Roboto Condensed Bold"/>
              </a:rPr>
              <a:t>tình</a:t>
            </a:r>
            <a:r>
              <a:rPr lang="en-US" sz="2800" dirty="0">
                <a:solidFill>
                  <a:srgbClr val="013989"/>
                </a:solidFill>
                <a:latin typeface="Roboto Condensed Bold"/>
              </a:rPr>
              <a:t> </a:t>
            </a:r>
            <a:r>
              <a:rPr lang="en-US" sz="2800" dirty="0" err="1">
                <a:solidFill>
                  <a:srgbClr val="013989"/>
                </a:solidFill>
                <a:latin typeface="Roboto Condensed Bold"/>
              </a:rPr>
              <a:t>cảm</a:t>
            </a:r>
            <a:r>
              <a:rPr lang="en-US" sz="2800" dirty="0">
                <a:solidFill>
                  <a:srgbClr val="013989"/>
                </a:solidFill>
                <a:latin typeface="Roboto Condensed Bold"/>
              </a:rPr>
              <a:t> </a:t>
            </a:r>
            <a:r>
              <a:rPr lang="en-US" sz="2800" dirty="0" err="1">
                <a:solidFill>
                  <a:srgbClr val="013989"/>
                </a:solidFill>
                <a:latin typeface="Roboto Condensed Bold"/>
              </a:rPr>
              <a:t>của</a:t>
            </a:r>
            <a:r>
              <a:rPr lang="en-US" sz="2800" dirty="0">
                <a:solidFill>
                  <a:srgbClr val="013989"/>
                </a:solidFill>
                <a:latin typeface="Roboto Condensed Bold"/>
              </a:rPr>
              <a:t> con </a:t>
            </a:r>
            <a:r>
              <a:rPr lang="en-US" sz="2800" dirty="0" err="1">
                <a:solidFill>
                  <a:srgbClr val="013989"/>
                </a:solidFill>
                <a:latin typeface="Roboto Condensed Bold"/>
              </a:rPr>
              <a:t>người</a:t>
            </a:r>
            <a:r>
              <a:rPr lang="en-US" sz="2800" dirty="0">
                <a:solidFill>
                  <a:srgbClr val="013989"/>
                </a:solidFill>
                <a:latin typeface="Roboto Condensed Bold"/>
              </a:rPr>
              <a:t> </a:t>
            </a:r>
            <a:r>
              <a:rPr lang="en-US" sz="2800" dirty="0" err="1">
                <a:solidFill>
                  <a:srgbClr val="013989"/>
                </a:solidFill>
                <a:latin typeface="Roboto Condensed Bold"/>
              </a:rPr>
              <a:t>với</a:t>
            </a:r>
            <a:r>
              <a:rPr lang="en-US" sz="2800" dirty="0">
                <a:solidFill>
                  <a:srgbClr val="013989"/>
                </a:solidFill>
                <a:latin typeface="Roboto Condensed Bold"/>
              </a:rPr>
              <a:t> </a:t>
            </a:r>
            <a:r>
              <a:rPr lang="en-US" sz="2800" dirty="0" err="1">
                <a:solidFill>
                  <a:srgbClr val="013989"/>
                </a:solidFill>
                <a:latin typeface="Roboto Condensed Bold"/>
              </a:rPr>
              <a:t>thế</a:t>
            </a:r>
            <a:r>
              <a:rPr lang="en-US" sz="2800" dirty="0">
                <a:solidFill>
                  <a:srgbClr val="013989"/>
                </a:solidFill>
                <a:latin typeface="Roboto Condensed Bold"/>
              </a:rPr>
              <a:t> </a:t>
            </a:r>
            <a:r>
              <a:rPr lang="en-US" sz="2800" dirty="0" err="1">
                <a:solidFill>
                  <a:srgbClr val="013989"/>
                </a:solidFill>
                <a:latin typeface="Roboto Condensed Bold"/>
              </a:rPr>
              <a:t>giới</a:t>
            </a:r>
            <a:r>
              <a:rPr lang="en-US" sz="2800" dirty="0">
                <a:solidFill>
                  <a:srgbClr val="013989"/>
                </a:solidFill>
                <a:latin typeface="Roboto Condensed Bold"/>
              </a:rPr>
              <a:t> </a:t>
            </a:r>
            <a:r>
              <a:rPr lang="en-US" sz="2800" dirty="0" err="1">
                <a:solidFill>
                  <a:srgbClr val="013989"/>
                </a:solidFill>
                <a:latin typeface="Roboto Condensed Bold"/>
              </a:rPr>
              <a:t>loài</a:t>
            </a:r>
            <a:r>
              <a:rPr lang="en-US" sz="2800" dirty="0">
                <a:solidFill>
                  <a:srgbClr val="013989"/>
                </a:solidFill>
                <a:latin typeface="Roboto Condensed Bold"/>
              </a:rPr>
              <a:t> </a:t>
            </a:r>
            <a:r>
              <a:rPr lang="en-US" sz="2800" dirty="0" err="1">
                <a:solidFill>
                  <a:srgbClr val="013989"/>
                </a:solidFill>
                <a:latin typeface="Roboto Condensed Bold"/>
              </a:rPr>
              <a:t>vật</a:t>
            </a:r>
            <a:r>
              <a:rPr lang="en-US" sz="2800" dirty="0">
                <a:solidFill>
                  <a:srgbClr val="013989"/>
                </a:solidFill>
                <a:latin typeface="Roboto Condensed Bold"/>
              </a:rPr>
              <a:t>?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080169" y="2428874"/>
            <a:ext cx="5751014" cy="5953197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just">
              <a:lnSpc>
                <a:spcPts val="3380"/>
              </a:lnSpc>
            </a:pP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Câu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hỏi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 2: </a:t>
            </a:r>
          </a:p>
          <a:p>
            <a:pPr marL="561342" lvl="1" indent="-280671" algn="just">
              <a:lnSpc>
                <a:spcPts val="3380"/>
              </a:lnSpc>
              <a:buFont typeface="Arial"/>
              <a:buChar char="•"/>
            </a:pP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Hãy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 chia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sẻ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một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kỉ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niệm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của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em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với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 con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vật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mà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em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yêu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quý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,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đồng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thời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bày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tỏ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cảm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xúc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của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em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khi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nhớ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lại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kỉ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niệm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đó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 (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Chẳng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hạn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: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mất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đi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 con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vật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nuôi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,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lạc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mất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 con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vật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nuôi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và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tìm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lại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được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...). </a:t>
            </a:r>
          </a:p>
          <a:p>
            <a:pPr algn="just">
              <a:lnSpc>
                <a:spcPts val="3380"/>
              </a:lnSpc>
            </a:pPr>
            <a:endParaRPr lang="en-US" sz="2600" dirty="0">
              <a:solidFill>
                <a:srgbClr val="FDF9FD"/>
              </a:solidFill>
              <a:latin typeface="Roboto Condensed Bold"/>
            </a:endParaRPr>
          </a:p>
          <a:p>
            <a:pPr marL="561342" lvl="1" indent="-280671" algn="just">
              <a:lnSpc>
                <a:spcPts val="3380"/>
              </a:lnSpc>
              <a:buFont typeface="Arial"/>
              <a:buChar char="•"/>
            </a:pP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Cảm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xúc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của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em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khi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ấy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có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điểm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gì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chung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với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Mên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và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 Mon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khi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chứng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kiến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cảnh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đàn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chim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 bay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về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bờ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không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?</a:t>
            </a: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4269631" y="2432208"/>
            <a:ext cx="879007" cy="875811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4269631" y="4717718"/>
            <a:ext cx="4199394" cy="5273964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6709522" y="1431349"/>
            <a:ext cx="2741499" cy="2877528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724560" y="4139313"/>
            <a:ext cx="608279" cy="602750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7870239" y="8841966"/>
            <a:ext cx="2452990" cy="14450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DA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20231" y="1512832"/>
            <a:ext cx="1055325" cy="105148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887331" y="7200900"/>
            <a:ext cx="2335321" cy="232682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687586" y="-1007501"/>
            <a:ext cx="3199745" cy="203620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0229572">
            <a:off x="13820233" y="-613290"/>
            <a:ext cx="3478709" cy="205560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/>
          <a:srcRect l="4583" b="8923"/>
          <a:stretch>
            <a:fillRect/>
          </a:stretch>
        </p:blipFill>
        <p:spPr>
          <a:xfrm>
            <a:off x="7935766" y="4114491"/>
            <a:ext cx="2416468" cy="205801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41154" y="2564320"/>
            <a:ext cx="6546433" cy="843217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2482254" y="3086100"/>
            <a:ext cx="4342797" cy="411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0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3034652"/>
            <a:ext cx="7409665" cy="2962252"/>
            <a:chOff x="0" y="0"/>
            <a:chExt cx="9879554" cy="3949669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0" y="0"/>
              <a:ext cx="9879554" cy="3949669"/>
            </a:xfrm>
            <a:prstGeom prst="rect">
              <a:avLst/>
            </a:prstGeom>
          </p:spPr>
        </p:pic>
        <p:sp>
          <p:nvSpPr>
            <p:cNvPr id="4" name="TextBox 4"/>
            <p:cNvSpPr txBox="1"/>
            <p:nvPr/>
          </p:nvSpPr>
          <p:spPr>
            <a:xfrm>
              <a:off x="912654" y="1319514"/>
              <a:ext cx="8350936" cy="15612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59"/>
                </a:lnSpc>
              </a:pPr>
              <a:r>
                <a:rPr lang="en-US" sz="3399">
                  <a:solidFill>
                    <a:srgbClr val="892959"/>
                  </a:solidFill>
                  <a:latin typeface="Roboto Condensed Bold"/>
                </a:rPr>
                <a:t>Nhiệm vụ 1:</a:t>
              </a:r>
              <a:r>
                <a:rPr lang="en-US" sz="3399">
                  <a:solidFill>
                    <a:srgbClr val="892959"/>
                  </a:solidFill>
                  <a:latin typeface="Roboto Condensed"/>
                </a:rPr>
                <a:t> HS nhắc lại các </a:t>
              </a:r>
              <a:r>
                <a:rPr lang="en-US" sz="3399">
                  <a:solidFill>
                    <a:srgbClr val="892959"/>
                  </a:solidFill>
                  <a:latin typeface="Roboto Condensed Bold"/>
                </a:rPr>
                <a:t>yếu tố đặc trưng </a:t>
              </a:r>
              <a:r>
                <a:rPr lang="en-US" sz="3399">
                  <a:solidFill>
                    <a:srgbClr val="892959"/>
                  </a:solidFill>
                  <a:latin typeface="Roboto Condensed"/>
                </a:rPr>
                <a:t>của truyện đã được học.</a:t>
              </a: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311032">
            <a:off x="-1886478" y="6407554"/>
            <a:ext cx="22459949" cy="775889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0126598">
            <a:off x="7677538" y="-1862492"/>
            <a:ext cx="3836595" cy="372498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118371" y="1142726"/>
            <a:ext cx="976820" cy="97326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7072072" y="672359"/>
            <a:ext cx="472083" cy="47036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543527">
            <a:off x="15994978" y="7102183"/>
            <a:ext cx="1254717" cy="62735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0786462" y="1263883"/>
            <a:ext cx="6285610" cy="799441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10485391" y="6532266"/>
            <a:ext cx="2109269" cy="2726034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511312" y="370110"/>
            <a:ext cx="17170844" cy="649065"/>
            <a:chOff x="0" y="0"/>
            <a:chExt cx="22894459" cy="865420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22894459" cy="865420"/>
              <a:chOff x="0" y="0"/>
              <a:chExt cx="4522362" cy="170947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4522362" cy="170947"/>
              </a:xfrm>
              <a:custGeom>
                <a:avLst/>
                <a:gdLst/>
                <a:ahLst/>
                <a:cxnLst/>
                <a:rect l="l" t="t" r="r" b="b"/>
                <a:pathLst>
                  <a:path w="4522362" h="170947">
                    <a:moveTo>
                      <a:pt x="22995" y="0"/>
                    </a:moveTo>
                    <a:lnTo>
                      <a:pt x="4499368" y="0"/>
                    </a:lnTo>
                    <a:cubicBezTo>
                      <a:pt x="4505466" y="0"/>
                      <a:pt x="4511315" y="2423"/>
                      <a:pt x="4515627" y="6735"/>
                    </a:cubicBezTo>
                    <a:cubicBezTo>
                      <a:pt x="4519940" y="11047"/>
                      <a:pt x="4522362" y="16896"/>
                      <a:pt x="4522362" y="22995"/>
                    </a:cubicBezTo>
                    <a:lnTo>
                      <a:pt x="4522362" y="147953"/>
                    </a:lnTo>
                    <a:cubicBezTo>
                      <a:pt x="4522362" y="154051"/>
                      <a:pt x="4519940" y="159900"/>
                      <a:pt x="4515627" y="164212"/>
                    </a:cubicBezTo>
                    <a:cubicBezTo>
                      <a:pt x="4511315" y="168525"/>
                      <a:pt x="4505466" y="170947"/>
                      <a:pt x="4499368" y="170947"/>
                    </a:cubicBezTo>
                    <a:lnTo>
                      <a:pt x="22995" y="170947"/>
                    </a:lnTo>
                    <a:cubicBezTo>
                      <a:pt x="16896" y="170947"/>
                      <a:pt x="11047" y="168525"/>
                      <a:pt x="6735" y="164212"/>
                    </a:cubicBezTo>
                    <a:cubicBezTo>
                      <a:pt x="2423" y="159900"/>
                      <a:pt x="0" y="154051"/>
                      <a:pt x="0" y="147953"/>
                    </a:cubicBezTo>
                    <a:lnTo>
                      <a:pt x="0" y="22995"/>
                    </a:lnTo>
                    <a:cubicBezTo>
                      <a:pt x="0" y="16896"/>
                      <a:pt x="2423" y="11047"/>
                      <a:pt x="6735" y="6735"/>
                    </a:cubicBezTo>
                    <a:cubicBezTo>
                      <a:pt x="11047" y="2423"/>
                      <a:pt x="16896" y="0"/>
                      <a:pt x="2299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>
                  <a:latin typeface="SVN-HC Green Grove" panose="02000000000000000000" pitchFamily="50" charset="0"/>
                </a:endParaRPr>
              </a:p>
            </p:txBody>
          </p:sp>
        </p:grpSp>
        <p:sp>
          <p:nvSpPr>
            <p:cNvPr id="16" name="TextBox 16"/>
            <p:cNvSpPr txBox="1"/>
            <p:nvPr/>
          </p:nvSpPr>
          <p:spPr>
            <a:xfrm>
              <a:off x="981799" y="121939"/>
              <a:ext cx="1250401" cy="6235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35"/>
                </a:lnSpc>
              </a:pPr>
              <a:r>
                <a:rPr lang="en-US" sz="2799" spc="61">
                  <a:solidFill>
                    <a:srgbClr val="446889"/>
                  </a:solidFill>
                  <a:latin typeface="SVN-HC Green Grove" panose="02000000000000000000" pitchFamily="50" charset="0"/>
                </a:rPr>
                <a:t>lớp 7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16463915" y="112415"/>
              <a:ext cx="5702833" cy="6364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  <a:spcBef>
                  <a:spcPct val="0"/>
                </a:spcBef>
              </a:pPr>
              <a:r>
                <a:rPr lang="en-US" sz="2799" spc="139">
                  <a:solidFill>
                    <a:srgbClr val="446889"/>
                  </a:solidFill>
                  <a:latin typeface="SVN-HC Green Grove" panose="02000000000000000000" pitchFamily="50" charset="0"/>
                </a:rPr>
                <a:t>KẾT NỐI TRI THỨC VỚI CUỘC SỐNG</a:t>
              </a:r>
            </a:p>
          </p:txBody>
        </p:sp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028700" y="6473154"/>
            <a:ext cx="8018016" cy="4129278"/>
          </a:xfrm>
          <a:prstGeom prst="rect">
            <a:avLst/>
          </a:prstGeom>
        </p:spPr>
      </p:pic>
      <p:sp>
        <p:nvSpPr>
          <p:cNvPr id="19" name="TextBox 19"/>
          <p:cNvSpPr txBox="1"/>
          <p:nvPr/>
        </p:nvSpPr>
        <p:spPr>
          <a:xfrm>
            <a:off x="1485989" y="1362532"/>
            <a:ext cx="11727439" cy="1211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800"/>
              </a:lnSpc>
              <a:spcBef>
                <a:spcPct val="0"/>
              </a:spcBef>
            </a:pPr>
            <a:r>
              <a:rPr lang="en-US" sz="7000" spc="350" dirty="0">
                <a:solidFill>
                  <a:srgbClr val="446889"/>
                </a:solidFill>
                <a:latin typeface="SVN-HC Rostrum" panose="02000506000000020003" pitchFamily="50" charset="0"/>
              </a:rPr>
              <a:t>GIỚI THIỆU TRI THỨC NGỮ VĂN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AF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83901">
            <a:off x="-2085974" y="-3879446"/>
            <a:ext cx="22459949" cy="775889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951371" y="-1232377"/>
            <a:ext cx="3105433" cy="325951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181008" y="8535783"/>
            <a:ext cx="2452990" cy="144503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820437" y="3034652"/>
            <a:ext cx="2877725" cy="183128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6304566" y="-792990"/>
            <a:ext cx="2329432" cy="2316726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511312" y="370110"/>
            <a:ext cx="17170844" cy="649065"/>
            <a:chOff x="0" y="0"/>
            <a:chExt cx="22894459" cy="865420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22894459" cy="865420"/>
              <a:chOff x="0" y="0"/>
              <a:chExt cx="4522362" cy="170947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4522362" cy="170947"/>
              </a:xfrm>
              <a:custGeom>
                <a:avLst/>
                <a:gdLst/>
                <a:ahLst/>
                <a:cxnLst/>
                <a:rect l="l" t="t" r="r" b="b"/>
                <a:pathLst>
                  <a:path w="4522362" h="170947">
                    <a:moveTo>
                      <a:pt x="22995" y="0"/>
                    </a:moveTo>
                    <a:lnTo>
                      <a:pt x="4499368" y="0"/>
                    </a:lnTo>
                    <a:cubicBezTo>
                      <a:pt x="4505466" y="0"/>
                      <a:pt x="4511315" y="2423"/>
                      <a:pt x="4515627" y="6735"/>
                    </a:cubicBezTo>
                    <a:cubicBezTo>
                      <a:pt x="4519940" y="11047"/>
                      <a:pt x="4522362" y="16896"/>
                      <a:pt x="4522362" y="22995"/>
                    </a:cubicBezTo>
                    <a:lnTo>
                      <a:pt x="4522362" y="147953"/>
                    </a:lnTo>
                    <a:cubicBezTo>
                      <a:pt x="4522362" y="154051"/>
                      <a:pt x="4519940" y="159900"/>
                      <a:pt x="4515627" y="164212"/>
                    </a:cubicBezTo>
                    <a:cubicBezTo>
                      <a:pt x="4511315" y="168525"/>
                      <a:pt x="4505466" y="170947"/>
                      <a:pt x="4499368" y="170947"/>
                    </a:cubicBezTo>
                    <a:lnTo>
                      <a:pt x="22995" y="170947"/>
                    </a:lnTo>
                    <a:cubicBezTo>
                      <a:pt x="16896" y="170947"/>
                      <a:pt x="11047" y="168525"/>
                      <a:pt x="6735" y="164212"/>
                    </a:cubicBezTo>
                    <a:cubicBezTo>
                      <a:pt x="2423" y="159900"/>
                      <a:pt x="0" y="154051"/>
                      <a:pt x="0" y="147953"/>
                    </a:cubicBezTo>
                    <a:lnTo>
                      <a:pt x="0" y="22995"/>
                    </a:lnTo>
                    <a:cubicBezTo>
                      <a:pt x="0" y="16896"/>
                      <a:pt x="2423" y="11047"/>
                      <a:pt x="6735" y="6735"/>
                    </a:cubicBezTo>
                    <a:cubicBezTo>
                      <a:pt x="11047" y="2423"/>
                      <a:pt x="16896" y="0"/>
                      <a:pt x="2299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>
                  <a:latin typeface="SVN-HC Green Grove" panose="02000000000000000000" pitchFamily="50" charset="0"/>
                </a:endParaRPr>
              </a:p>
            </p:txBody>
          </p:sp>
        </p:grpSp>
        <p:sp>
          <p:nvSpPr>
            <p:cNvPr id="11" name="TextBox 11"/>
            <p:cNvSpPr txBox="1"/>
            <p:nvPr/>
          </p:nvSpPr>
          <p:spPr>
            <a:xfrm>
              <a:off x="981799" y="121939"/>
              <a:ext cx="1250401" cy="6235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35"/>
                </a:lnSpc>
              </a:pPr>
              <a:r>
                <a:rPr lang="en-US" sz="2799" spc="61">
                  <a:solidFill>
                    <a:srgbClr val="446889"/>
                  </a:solidFill>
                  <a:latin typeface="SVN-HC Green Grove" panose="02000000000000000000" pitchFamily="50" charset="0"/>
                </a:rPr>
                <a:t>lớp 7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6463915" y="112415"/>
              <a:ext cx="5702833" cy="6364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  <a:spcBef>
                  <a:spcPct val="0"/>
                </a:spcBef>
              </a:pPr>
              <a:r>
                <a:rPr lang="en-US" sz="2799" spc="139">
                  <a:solidFill>
                    <a:srgbClr val="446889"/>
                  </a:solidFill>
                  <a:latin typeface="SVN-HC Green Grove" panose="02000000000000000000" pitchFamily="50" charset="0"/>
                </a:rPr>
                <a:t>KẾT NỐI TRI THỨC VỚI CUỘC SỐNG</a:t>
              </a: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485989" y="1362532"/>
            <a:ext cx="11727439" cy="1211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800"/>
              </a:lnSpc>
              <a:spcBef>
                <a:spcPct val="0"/>
              </a:spcBef>
            </a:pPr>
            <a:r>
              <a:rPr lang="en-US" sz="7000" spc="350" dirty="0">
                <a:solidFill>
                  <a:srgbClr val="446889"/>
                </a:solidFill>
                <a:latin typeface="SVN-HC Rostrum" panose="02000506000000020003" pitchFamily="50" charset="0"/>
              </a:rPr>
              <a:t>GIỚI THIỆU TRI THỨC NGỮ VĂN</a:t>
            </a:r>
          </a:p>
        </p:txBody>
      </p:sp>
      <p:grpSp>
        <p:nvGrpSpPr>
          <p:cNvPr id="14" name="Group 14"/>
          <p:cNvGrpSpPr/>
          <p:nvPr/>
        </p:nvGrpSpPr>
        <p:grpSpPr>
          <a:xfrm rot="82945">
            <a:off x="5471127" y="3506411"/>
            <a:ext cx="4833926" cy="5694408"/>
            <a:chOff x="0" y="0"/>
            <a:chExt cx="711200" cy="837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711200" cy="837800"/>
            </a:xfrm>
            <a:custGeom>
              <a:avLst/>
              <a:gdLst/>
              <a:ahLst/>
              <a:cxnLst/>
              <a:rect l="l" t="t" r="r" b="b"/>
              <a:pathLst>
                <a:path w="711200" h="837800">
                  <a:moveTo>
                    <a:pt x="355600" y="0"/>
                  </a:moveTo>
                  <a:lnTo>
                    <a:pt x="499725" y="164230"/>
                  </a:lnTo>
                  <a:lnTo>
                    <a:pt x="711200" y="209450"/>
                  </a:lnTo>
                  <a:lnTo>
                    <a:pt x="643849" y="418900"/>
                  </a:lnTo>
                  <a:lnTo>
                    <a:pt x="711200" y="628350"/>
                  </a:lnTo>
                  <a:lnTo>
                    <a:pt x="499725" y="673570"/>
                  </a:lnTo>
                  <a:lnTo>
                    <a:pt x="355600" y="837800"/>
                  </a:lnTo>
                  <a:lnTo>
                    <a:pt x="211475" y="673570"/>
                  </a:lnTo>
                  <a:lnTo>
                    <a:pt x="0" y="628350"/>
                  </a:lnTo>
                  <a:lnTo>
                    <a:pt x="67351" y="418900"/>
                  </a:lnTo>
                  <a:lnTo>
                    <a:pt x="0" y="209450"/>
                  </a:lnTo>
                  <a:lnTo>
                    <a:pt x="211475" y="164230"/>
                  </a:lnTo>
                  <a:lnTo>
                    <a:pt x="355600" y="0"/>
                  </a:lnTo>
                  <a:close/>
                </a:path>
              </a:pathLst>
            </a:custGeom>
            <a:solidFill>
              <a:srgbClr val="FFFFFF">
                <a:alpha val="77647"/>
              </a:srgbClr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88900" y="88900"/>
              <a:ext cx="533400" cy="558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20"/>
                </a:lnSpc>
              </a:pPr>
              <a:r>
                <a:rPr lang="en-US" sz="2800" b="1" dirty="0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THINK: </a:t>
              </a:r>
              <a:r>
                <a:rPr lang="en-US" sz="2800" dirty="0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HS </a:t>
              </a:r>
              <a:r>
                <a:rPr lang="en-US" sz="2800" dirty="0" err="1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suy</a:t>
              </a:r>
              <a:r>
                <a:rPr lang="en-US" sz="2800" dirty="0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 </a:t>
              </a:r>
              <a:r>
                <a:rPr lang="en-US" sz="2800" dirty="0" err="1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nghĩ</a:t>
              </a:r>
              <a:r>
                <a:rPr lang="en-US" sz="2800" dirty="0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 </a:t>
              </a:r>
              <a:r>
                <a:rPr lang="en-US" sz="2800" dirty="0" err="1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trong</a:t>
              </a:r>
              <a:r>
                <a:rPr lang="en-US" sz="2800" dirty="0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 2 </a:t>
              </a:r>
              <a:r>
                <a:rPr lang="en-US" sz="2800" dirty="0" err="1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phút</a:t>
              </a:r>
              <a:r>
                <a:rPr lang="en-US" sz="2800" dirty="0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, </a:t>
              </a:r>
              <a:r>
                <a:rPr lang="en-US" sz="2800" dirty="0" err="1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dựa</a:t>
              </a:r>
              <a:r>
                <a:rPr lang="en-US" sz="2800" dirty="0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 </a:t>
              </a:r>
              <a:r>
                <a:rPr lang="en-US" sz="2800" dirty="0" err="1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vào</a:t>
              </a:r>
              <a:r>
                <a:rPr lang="en-US" sz="2800" dirty="0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 </a:t>
              </a:r>
              <a:r>
                <a:rPr lang="en-US" sz="2800" dirty="0" err="1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phần</a:t>
              </a:r>
              <a:r>
                <a:rPr lang="en-US" sz="2800" dirty="0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 </a:t>
              </a:r>
              <a:r>
                <a:rPr lang="en-US" sz="2800" dirty="0" err="1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tìm</a:t>
              </a:r>
              <a:r>
                <a:rPr lang="en-US" sz="2800" dirty="0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 </a:t>
              </a:r>
              <a:r>
                <a:rPr lang="en-US" sz="2800" dirty="0" err="1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hiểu</a:t>
              </a:r>
              <a:r>
                <a:rPr lang="en-US" sz="2800" dirty="0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 ở </a:t>
              </a:r>
              <a:r>
                <a:rPr lang="en-US" sz="2800" dirty="0" err="1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nhà</a:t>
              </a:r>
              <a:r>
                <a:rPr lang="en-US" sz="2800" dirty="0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 </a:t>
              </a:r>
              <a:r>
                <a:rPr lang="en-US" sz="2800" dirty="0" err="1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để</a:t>
              </a:r>
              <a:r>
                <a:rPr lang="en-US" sz="2800" dirty="0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 </a:t>
              </a:r>
              <a:r>
                <a:rPr lang="en-US" sz="2800" dirty="0" err="1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hoàn</a:t>
              </a:r>
              <a:r>
                <a:rPr lang="en-US" sz="2800" dirty="0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 </a:t>
              </a:r>
              <a:r>
                <a:rPr lang="en-US" sz="2800" dirty="0" err="1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thành</a:t>
              </a:r>
              <a:r>
                <a:rPr lang="en-US" sz="2800" dirty="0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 </a:t>
              </a:r>
              <a:r>
                <a:rPr lang="en-US" sz="2800" dirty="0" err="1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Phiếu</a:t>
              </a:r>
              <a:r>
                <a:rPr lang="en-US" sz="2800" dirty="0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 </a:t>
              </a:r>
              <a:r>
                <a:rPr lang="en-US" sz="2800" dirty="0" err="1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học</a:t>
              </a:r>
              <a:r>
                <a:rPr lang="en-US" sz="2800" dirty="0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 </a:t>
              </a:r>
              <a:r>
                <a:rPr lang="en-US" sz="2800" dirty="0" err="1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tập</a:t>
              </a:r>
              <a:r>
                <a:rPr lang="en-US" sz="2800" dirty="0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 </a:t>
              </a:r>
              <a:r>
                <a:rPr lang="en-US" sz="2800" dirty="0" err="1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số</a:t>
              </a:r>
              <a:r>
                <a:rPr lang="en-US" sz="2800" dirty="0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 1 (</a:t>
              </a:r>
              <a:r>
                <a:rPr lang="en-US" sz="2800" dirty="0" err="1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Tìm</a:t>
              </a:r>
              <a:r>
                <a:rPr lang="en-US" sz="2800" dirty="0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 </a:t>
              </a:r>
              <a:r>
                <a:rPr lang="en-US" sz="2800" dirty="0" err="1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hiểu</a:t>
              </a:r>
              <a:r>
                <a:rPr lang="en-US" sz="2800" dirty="0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 tri </a:t>
              </a:r>
              <a:r>
                <a:rPr lang="en-US" sz="2800" dirty="0" err="1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thức</a:t>
              </a:r>
              <a:r>
                <a:rPr lang="en-US" sz="2800" dirty="0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 </a:t>
              </a:r>
              <a:r>
                <a:rPr lang="en-US" sz="2800" dirty="0" err="1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thể</a:t>
              </a:r>
              <a:r>
                <a:rPr lang="en-US" sz="2800" dirty="0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 </a:t>
              </a:r>
              <a:r>
                <a:rPr lang="en-US" sz="2800" dirty="0" err="1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loại</a:t>
              </a:r>
              <a:r>
                <a:rPr lang="en-US" sz="2800" dirty="0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 </a:t>
              </a:r>
              <a:r>
                <a:rPr lang="en-US" sz="2800" dirty="0" err="1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truyện</a:t>
              </a:r>
              <a:r>
                <a:rPr lang="en-US" sz="2800" dirty="0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).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6087258" y="3034652"/>
            <a:ext cx="10093750" cy="1164350"/>
            <a:chOff x="0" y="0"/>
            <a:chExt cx="508462" cy="58653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508462" cy="58653"/>
            </a:xfrm>
            <a:custGeom>
              <a:avLst/>
              <a:gdLst/>
              <a:ahLst/>
              <a:cxnLst/>
              <a:rect l="l" t="t" r="r" b="b"/>
              <a:pathLst>
                <a:path w="508462" h="58653">
                  <a:moveTo>
                    <a:pt x="0" y="0"/>
                  </a:moveTo>
                  <a:lnTo>
                    <a:pt x="508462" y="0"/>
                  </a:lnTo>
                  <a:lnTo>
                    <a:pt x="508462" y="58653"/>
                  </a:lnTo>
                  <a:lnTo>
                    <a:pt x="0" y="58653"/>
                  </a:lnTo>
                  <a:close/>
                </a:path>
              </a:pathLst>
            </a:custGeom>
            <a:solidFill>
              <a:srgbClr val="454B85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>
                <a:lnSpc>
                  <a:spcPts val="4555"/>
                </a:lnSpc>
              </a:pPr>
              <a:r>
                <a:rPr lang="en-US" sz="3399">
                  <a:solidFill>
                    <a:srgbClr val="FFFFFF"/>
                  </a:solidFill>
                  <a:latin typeface="Roboto Condensed"/>
                </a:rPr>
                <a:t>Nhiệm vụ 2: Thực hiện hoạt động </a:t>
              </a:r>
              <a:r>
                <a:rPr lang="en-US" sz="3399">
                  <a:solidFill>
                    <a:srgbClr val="FFFFFF"/>
                  </a:solidFill>
                  <a:latin typeface="Roboto Condensed Bold"/>
                </a:rPr>
                <a:t>Think-pair-share.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0288797" y="5276157"/>
            <a:ext cx="4116577" cy="4704660"/>
            <a:chOff x="0" y="0"/>
            <a:chExt cx="7112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711200" cy="812800"/>
            </a:xfrm>
            <a:custGeom>
              <a:avLst/>
              <a:gdLst/>
              <a:ahLst/>
              <a:cxnLst/>
              <a:rect l="l" t="t" r="r" b="b"/>
              <a:pathLst>
                <a:path w="711200" h="812800">
                  <a:moveTo>
                    <a:pt x="355600" y="0"/>
                  </a:moveTo>
                  <a:lnTo>
                    <a:pt x="499725" y="159329"/>
                  </a:lnTo>
                  <a:lnTo>
                    <a:pt x="711200" y="203200"/>
                  </a:lnTo>
                  <a:lnTo>
                    <a:pt x="643849" y="406400"/>
                  </a:lnTo>
                  <a:lnTo>
                    <a:pt x="711200" y="609600"/>
                  </a:lnTo>
                  <a:lnTo>
                    <a:pt x="499725" y="653471"/>
                  </a:lnTo>
                  <a:lnTo>
                    <a:pt x="355600" y="812800"/>
                  </a:lnTo>
                  <a:lnTo>
                    <a:pt x="211475" y="653471"/>
                  </a:lnTo>
                  <a:lnTo>
                    <a:pt x="0" y="609600"/>
                  </a:lnTo>
                  <a:lnTo>
                    <a:pt x="67351" y="406400"/>
                  </a:lnTo>
                  <a:lnTo>
                    <a:pt x="0" y="203200"/>
                  </a:lnTo>
                  <a:lnTo>
                    <a:pt x="211475" y="159329"/>
                  </a:lnTo>
                  <a:lnTo>
                    <a:pt x="355600" y="0"/>
                  </a:lnTo>
                  <a:close/>
                </a:path>
              </a:pathLst>
            </a:custGeom>
            <a:solidFill>
              <a:srgbClr val="FFFFFF">
                <a:alpha val="77647"/>
              </a:srgbClr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88900" y="88900"/>
              <a:ext cx="533400" cy="558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20"/>
                </a:lnSpc>
              </a:pPr>
              <a:r>
                <a:rPr lang="en-US" sz="2800" b="1" dirty="0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PAIR: </a:t>
              </a:r>
              <a:r>
                <a:rPr lang="en-US" sz="2800" dirty="0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Sau </a:t>
              </a:r>
              <a:r>
                <a:rPr lang="en-US" sz="2800" dirty="0" err="1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đó</a:t>
              </a:r>
              <a:r>
                <a:rPr lang="en-US" sz="2800" dirty="0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, HS </a:t>
              </a:r>
              <a:r>
                <a:rPr lang="en-US" sz="2800" dirty="0" err="1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trao</a:t>
              </a:r>
              <a:r>
                <a:rPr lang="en-US" sz="2800" dirty="0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 </a:t>
              </a:r>
              <a:r>
                <a:rPr lang="en-US" sz="2800" dirty="0" err="1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đổi</a:t>
              </a:r>
              <a:r>
                <a:rPr lang="en-US" sz="2800" dirty="0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 </a:t>
              </a:r>
              <a:r>
                <a:rPr lang="en-US" sz="2800" dirty="0" err="1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với</a:t>
              </a:r>
              <a:r>
                <a:rPr lang="en-US" sz="2800" dirty="0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 </a:t>
              </a:r>
              <a:r>
                <a:rPr lang="en-US" sz="2800" dirty="0" err="1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bạn</a:t>
              </a:r>
              <a:r>
                <a:rPr lang="en-US" sz="2800" dirty="0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 </a:t>
              </a:r>
              <a:r>
                <a:rPr lang="en-US" sz="2800" dirty="0" err="1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bên</a:t>
              </a:r>
              <a:r>
                <a:rPr lang="en-US" sz="2800" dirty="0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 </a:t>
              </a:r>
              <a:r>
                <a:rPr lang="en-US" sz="2800" dirty="0" err="1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cạnh</a:t>
              </a:r>
              <a:r>
                <a:rPr lang="en-US" sz="2800" dirty="0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 </a:t>
              </a:r>
              <a:r>
                <a:rPr lang="en-US" sz="2800" dirty="0" err="1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kết</a:t>
              </a:r>
              <a:r>
                <a:rPr lang="en-US" sz="2800" dirty="0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 </a:t>
              </a:r>
              <a:r>
                <a:rPr lang="en-US" sz="2800" dirty="0" err="1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quả</a:t>
              </a:r>
              <a:r>
                <a:rPr lang="en-US" sz="2800" dirty="0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 </a:t>
              </a:r>
              <a:r>
                <a:rPr lang="en-US" sz="2800" dirty="0" err="1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bài</a:t>
              </a:r>
              <a:r>
                <a:rPr lang="en-US" sz="2800" dirty="0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 </a:t>
              </a:r>
              <a:r>
                <a:rPr lang="en-US" sz="2800" dirty="0" err="1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làm</a:t>
              </a:r>
              <a:r>
                <a:rPr lang="en-US" sz="2800" dirty="0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 </a:t>
              </a:r>
              <a:r>
                <a:rPr lang="en-US" sz="2800" dirty="0" err="1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của</a:t>
              </a:r>
              <a:r>
                <a:rPr lang="en-US" sz="2800" dirty="0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 </a:t>
              </a:r>
              <a:r>
                <a:rPr lang="en-US" sz="2800" dirty="0" err="1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mình</a:t>
              </a:r>
              <a:r>
                <a:rPr lang="en-US" sz="2800" dirty="0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.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 rot="-590177">
            <a:off x="14405374" y="4199002"/>
            <a:ext cx="3798383" cy="4341010"/>
            <a:chOff x="0" y="0"/>
            <a:chExt cx="7112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711200" cy="812800"/>
            </a:xfrm>
            <a:custGeom>
              <a:avLst/>
              <a:gdLst/>
              <a:ahLst/>
              <a:cxnLst/>
              <a:rect l="l" t="t" r="r" b="b"/>
              <a:pathLst>
                <a:path w="711200" h="812800">
                  <a:moveTo>
                    <a:pt x="355600" y="0"/>
                  </a:moveTo>
                  <a:lnTo>
                    <a:pt x="499725" y="159329"/>
                  </a:lnTo>
                  <a:lnTo>
                    <a:pt x="711200" y="203200"/>
                  </a:lnTo>
                  <a:lnTo>
                    <a:pt x="643849" y="406400"/>
                  </a:lnTo>
                  <a:lnTo>
                    <a:pt x="711200" y="609600"/>
                  </a:lnTo>
                  <a:lnTo>
                    <a:pt x="499725" y="653471"/>
                  </a:lnTo>
                  <a:lnTo>
                    <a:pt x="355600" y="812800"/>
                  </a:lnTo>
                  <a:lnTo>
                    <a:pt x="211475" y="653471"/>
                  </a:lnTo>
                  <a:lnTo>
                    <a:pt x="0" y="609600"/>
                  </a:lnTo>
                  <a:lnTo>
                    <a:pt x="67351" y="406400"/>
                  </a:lnTo>
                  <a:lnTo>
                    <a:pt x="0" y="203200"/>
                  </a:lnTo>
                  <a:lnTo>
                    <a:pt x="211475" y="159329"/>
                  </a:lnTo>
                  <a:lnTo>
                    <a:pt x="355600" y="0"/>
                  </a:lnTo>
                  <a:close/>
                </a:path>
              </a:pathLst>
            </a:custGeom>
            <a:solidFill>
              <a:srgbClr val="FFFFFF">
                <a:alpha val="77647"/>
              </a:srgbClr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88900" y="88900"/>
              <a:ext cx="533400" cy="558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20"/>
                </a:lnSpc>
              </a:pPr>
              <a:r>
                <a:rPr lang="en-US" sz="2800" b="1" dirty="0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SHARE: </a:t>
              </a:r>
              <a:r>
                <a:rPr lang="en-US" sz="2800" dirty="0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HS chia </a:t>
              </a:r>
              <a:r>
                <a:rPr lang="en-US" sz="2800" dirty="0" err="1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sẻ</a:t>
              </a:r>
              <a:r>
                <a:rPr lang="en-US" sz="2800" dirty="0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 </a:t>
              </a:r>
              <a:r>
                <a:rPr lang="en-US" sz="2800" dirty="0" err="1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kết</a:t>
              </a:r>
              <a:r>
                <a:rPr lang="en-US" sz="2800" dirty="0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 </a:t>
              </a:r>
              <a:r>
                <a:rPr lang="en-US" sz="2800" dirty="0" err="1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quả</a:t>
              </a:r>
              <a:r>
                <a:rPr lang="en-US" sz="2800" dirty="0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 </a:t>
              </a:r>
              <a:r>
                <a:rPr lang="en-US" sz="2800" dirty="0" err="1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cuối</a:t>
              </a:r>
              <a:r>
                <a:rPr lang="en-US" sz="2800" dirty="0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 </a:t>
              </a:r>
              <a:r>
                <a:rPr lang="en-US" sz="2800" dirty="0" err="1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cùng</a:t>
              </a:r>
              <a:r>
                <a:rPr lang="en-US" sz="2800" dirty="0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 </a:t>
              </a:r>
              <a:r>
                <a:rPr lang="en-US" sz="2800" dirty="0" err="1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sau</a:t>
              </a:r>
              <a:r>
                <a:rPr lang="en-US" sz="2800" dirty="0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 </a:t>
              </a:r>
              <a:r>
                <a:rPr lang="en-US" sz="2800" dirty="0" err="1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khi</a:t>
              </a:r>
              <a:r>
                <a:rPr lang="en-US" sz="2800" dirty="0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 </a:t>
              </a:r>
              <a:r>
                <a:rPr lang="en-US" sz="2800" dirty="0" err="1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đã</a:t>
              </a:r>
              <a:r>
                <a:rPr lang="en-US" sz="2800" dirty="0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 </a:t>
              </a:r>
              <a:r>
                <a:rPr lang="en-US" sz="2800" dirty="0" err="1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thảo</a:t>
              </a:r>
              <a:r>
                <a:rPr lang="en-US" sz="2800" dirty="0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 </a:t>
              </a:r>
              <a:r>
                <a:rPr lang="en-US" sz="2800" dirty="0" err="1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luận</a:t>
              </a:r>
              <a:r>
                <a:rPr lang="en-US" sz="2800" dirty="0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 </a:t>
              </a:r>
              <a:r>
                <a:rPr lang="en-US" sz="2800" dirty="0" err="1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với</a:t>
              </a:r>
              <a:r>
                <a:rPr lang="en-US" sz="2800" dirty="0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 </a:t>
              </a:r>
              <a:r>
                <a:rPr lang="en-US" sz="2800" dirty="0" err="1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bạn</a:t>
              </a:r>
              <a:r>
                <a:rPr lang="en-US" sz="2800" dirty="0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.</a:t>
              </a:r>
            </a:p>
          </p:txBody>
        </p:sp>
      </p:grpSp>
      <p:pic>
        <p:nvPicPr>
          <p:cNvPr id="26" name="Picture 26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rot="-433457">
            <a:off x="1441218" y="3611744"/>
            <a:ext cx="4327728" cy="6121256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 rot="663268">
            <a:off x="-1623570" y="1488768"/>
            <a:ext cx="3943391" cy="5420469"/>
          </a:xfrm>
          <a:prstGeom prst="rect">
            <a:avLst/>
          </a:prstGeom>
        </p:spPr>
      </p:pic>
      <p:sp>
        <p:nvSpPr>
          <p:cNvPr id="29" name="Hộp Văn bản 28">
            <a:extLst>
              <a:ext uri="{FF2B5EF4-FFF2-40B4-BE49-F238E27FC236}">
                <a16:creationId xmlns:a16="http://schemas.microsoft.com/office/drawing/2014/main" id="{8F32677B-1040-2077-A6FD-0556D12264D7}"/>
              </a:ext>
            </a:extLst>
          </p:cNvPr>
          <p:cNvSpPr txBox="1"/>
          <p:nvPr/>
        </p:nvSpPr>
        <p:spPr>
          <a:xfrm>
            <a:off x="6167518" y="3250679"/>
            <a:ext cx="12256994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800" b="0" i="0" u="none" strike="noStrike" dirty="0" err="1">
                <a:solidFill>
                  <a:srgbClr val="FFFFFF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Nhiệm</a:t>
            </a:r>
            <a:r>
              <a:rPr lang="en-US" sz="3800" b="0" i="0" u="none" strike="noStrike" dirty="0">
                <a:solidFill>
                  <a:srgbClr val="FFFFFF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800" b="0" i="0" u="none" strike="noStrike" dirty="0" err="1">
                <a:solidFill>
                  <a:srgbClr val="FFFFFF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vụ</a:t>
            </a:r>
            <a:r>
              <a:rPr lang="en-US" sz="3800" b="0" i="0" u="none" strike="noStrike" dirty="0">
                <a:solidFill>
                  <a:srgbClr val="FFFFFF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2: </a:t>
            </a:r>
            <a:r>
              <a:rPr lang="en-US" sz="3800" b="0" i="0" u="none" strike="noStrike" dirty="0" err="1">
                <a:solidFill>
                  <a:srgbClr val="FFFFFF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Thực</a:t>
            </a:r>
            <a:r>
              <a:rPr lang="en-US" sz="3800" b="0" i="0" u="none" strike="noStrike" dirty="0">
                <a:solidFill>
                  <a:srgbClr val="FFFFFF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800" b="0" i="0" u="none" strike="noStrike" dirty="0" err="1">
                <a:solidFill>
                  <a:srgbClr val="FFFFFF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hiện</a:t>
            </a:r>
            <a:r>
              <a:rPr lang="en-US" sz="3800" b="0" i="0" u="none" strike="noStrike" dirty="0">
                <a:solidFill>
                  <a:srgbClr val="FFFFFF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800" b="0" i="0" u="none" strike="noStrike" dirty="0" err="1">
                <a:solidFill>
                  <a:srgbClr val="FFFFFF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hoạt</a:t>
            </a:r>
            <a:r>
              <a:rPr lang="en-US" sz="3800" b="0" i="0" u="none" strike="noStrike" dirty="0">
                <a:solidFill>
                  <a:srgbClr val="FFFFFF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800" b="0" i="0" u="none" strike="noStrike" dirty="0" err="1">
                <a:solidFill>
                  <a:srgbClr val="FFFFFF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động</a:t>
            </a:r>
            <a:r>
              <a:rPr lang="en-US" sz="3800" b="0" i="0" u="none" strike="noStrike" dirty="0">
                <a:solidFill>
                  <a:srgbClr val="FFFFFF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800" b="1" i="0" u="none" strike="noStrike" dirty="0">
                <a:solidFill>
                  <a:srgbClr val="FFFFFF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Think-pair-share</a:t>
            </a:r>
            <a:endParaRPr lang="en-US" sz="3800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458793">
            <a:off x="4816985" y="-359001"/>
            <a:ext cx="8503045" cy="11122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22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AF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1312" y="370110"/>
            <a:ext cx="17170844" cy="649065"/>
            <a:chOff x="0" y="0"/>
            <a:chExt cx="22894459" cy="865420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22894459" cy="865420"/>
              <a:chOff x="0" y="0"/>
              <a:chExt cx="4522362" cy="170947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522362" cy="170947"/>
              </a:xfrm>
              <a:custGeom>
                <a:avLst/>
                <a:gdLst/>
                <a:ahLst/>
                <a:cxnLst/>
                <a:rect l="l" t="t" r="r" b="b"/>
                <a:pathLst>
                  <a:path w="4522362" h="170947">
                    <a:moveTo>
                      <a:pt x="22995" y="0"/>
                    </a:moveTo>
                    <a:lnTo>
                      <a:pt x="4499368" y="0"/>
                    </a:lnTo>
                    <a:cubicBezTo>
                      <a:pt x="4505466" y="0"/>
                      <a:pt x="4511315" y="2423"/>
                      <a:pt x="4515627" y="6735"/>
                    </a:cubicBezTo>
                    <a:cubicBezTo>
                      <a:pt x="4519940" y="11047"/>
                      <a:pt x="4522362" y="16896"/>
                      <a:pt x="4522362" y="22995"/>
                    </a:cubicBezTo>
                    <a:lnTo>
                      <a:pt x="4522362" y="147953"/>
                    </a:lnTo>
                    <a:cubicBezTo>
                      <a:pt x="4522362" y="154051"/>
                      <a:pt x="4519940" y="159900"/>
                      <a:pt x="4515627" y="164212"/>
                    </a:cubicBezTo>
                    <a:cubicBezTo>
                      <a:pt x="4511315" y="168525"/>
                      <a:pt x="4505466" y="170947"/>
                      <a:pt x="4499368" y="170947"/>
                    </a:cubicBezTo>
                    <a:lnTo>
                      <a:pt x="22995" y="170947"/>
                    </a:lnTo>
                    <a:cubicBezTo>
                      <a:pt x="16896" y="170947"/>
                      <a:pt x="11047" y="168525"/>
                      <a:pt x="6735" y="164212"/>
                    </a:cubicBezTo>
                    <a:cubicBezTo>
                      <a:pt x="2423" y="159900"/>
                      <a:pt x="0" y="154051"/>
                      <a:pt x="0" y="147953"/>
                    </a:cubicBezTo>
                    <a:lnTo>
                      <a:pt x="0" y="22995"/>
                    </a:lnTo>
                    <a:cubicBezTo>
                      <a:pt x="0" y="16896"/>
                      <a:pt x="2423" y="11047"/>
                      <a:pt x="6735" y="6735"/>
                    </a:cubicBezTo>
                    <a:cubicBezTo>
                      <a:pt x="11047" y="2423"/>
                      <a:pt x="16896" y="0"/>
                      <a:pt x="2299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>
                  <a:latin typeface="SVN-HC Green Grove" panose="02000000000000000000" pitchFamily="50" charset="0"/>
                </a:endParaRPr>
              </a:p>
            </p:txBody>
          </p:sp>
        </p:grpSp>
        <p:sp>
          <p:nvSpPr>
            <p:cNvPr id="6" name="TextBox 6"/>
            <p:cNvSpPr txBox="1"/>
            <p:nvPr/>
          </p:nvSpPr>
          <p:spPr>
            <a:xfrm>
              <a:off x="981799" y="121939"/>
              <a:ext cx="1250401" cy="6235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35"/>
                </a:lnSpc>
              </a:pPr>
              <a:r>
                <a:rPr lang="en-US" sz="2799" spc="61" dirty="0" err="1">
                  <a:solidFill>
                    <a:srgbClr val="446889"/>
                  </a:solidFill>
                  <a:latin typeface="SVN-HC Green Grove" panose="02000000000000000000" pitchFamily="50" charset="0"/>
                </a:rPr>
                <a:t>lớp</a:t>
              </a:r>
              <a:r>
                <a:rPr lang="en-US" sz="2799" spc="61" dirty="0">
                  <a:solidFill>
                    <a:srgbClr val="446889"/>
                  </a:solidFill>
                  <a:latin typeface="SVN-HC Green Grove" panose="02000000000000000000" pitchFamily="50" charset="0"/>
                </a:rPr>
                <a:t> 7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6463915" y="112415"/>
              <a:ext cx="5702833" cy="6364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  <a:spcBef>
                  <a:spcPct val="0"/>
                </a:spcBef>
              </a:pPr>
              <a:r>
                <a:rPr lang="en-US" sz="2799" spc="139">
                  <a:solidFill>
                    <a:srgbClr val="446889"/>
                  </a:solidFill>
                  <a:latin typeface="SVN-HC Green Grove" panose="02000000000000000000" pitchFamily="50" charset="0"/>
                </a:rPr>
                <a:t>KẾT NỐI TRI THỨC VỚI CUỘC SỐNG</a:t>
              </a:r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531976" y="3253173"/>
            <a:ext cx="6756024" cy="648578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66610">
            <a:off x="720955" y="4381412"/>
            <a:ext cx="5135016" cy="5135016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097159" y="2948258"/>
            <a:ext cx="14543136" cy="1109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19"/>
              </a:lnSpc>
              <a:spcBef>
                <a:spcPct val="0"/>
              </a:spcBef>
            </a:pPr>
            <a:r>
              <a:rPr lang="en-US" sz="3399" dirty="0" err="1">
                <a:solidFill>
                  <a:srgbClr val="010E3D"/>
                </a:solidFill>
                <a:latin typeface="Roboto Condensed"/>
              </a:rPr>
              <a:t>Bên</a:t>
            </a:r>
            <a:r>
              <a:rPr lang="en-US" sz="3399" dirty="0">
                <a:solidFill>
                  <a:srgbClr val="010E3D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10E3D"/>
                </a:solidFill>
                <a:latin typeface="Roboto Condensed"/>
              </a:rPr>
              <a:t>cạnh</a:t>
            </a:r>
            <a:r>
              <a:rPr lang="en-US" sz="3399" dirty="0">
                <a:solidFill>
                  <a:srgbClr val="010E3D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10E3D"/>
                </a:solidFill>
                <a:latin typeface="Roboto Condensed"/>
              </a:rPr>
              <a:t>cốt</a:t>
            </a:r>
            <a:r>
              <a:rPr lang="en-US" sz="3399" dirty="0">
                <a:solidFill>
                  <a:srgbClr val="010E3D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10E3D"/>
                </a:solidFill>
                <a:latin typeface="Roboto Condensed"/>
              </a:rPr>
              <a:t>truyện</a:t>
            </a:r>
            <a:r>
              <a:rPr lang="en-US" sz="3399" dirty="0">
                <a:solidFill>
                  <a:srgbClr val="010E3D"/>
                </a:solidFill>
                <a:latin typeface="Roboto Condensed"/>
              </a:rPr>
              <a:t>, </a:t>
            </a:r>
            <a:r>
              <a:rPr lang="en-US" sz="3399" dirty="0" err="1">
                <a:solidFill>
                  <a:srgbClr val="010E3D"/>
                </a:solidFill>
                <a:latin typeface="Roboto Condensed"/>
              </a:rPr>
              <a:t>nhân</a:t>
            </a:r>
            <a:r>
              <a:rPr lang="en-US" sz="3399" dirty="0">
                <a:solidFill>
                  <a:srgbClr val="010E3D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10E3D"/>
                </a:solidFill>
                <a:latin typeface="Roboto Condensed"/>
              </a:rPr>
              <a:t>vật</a:t>
            </a:r>
            <a:r>
              <a:rPr lang="en-US" sz="3399" dirty="0">
                <a:solidFill>
                  <a:srgbClr val="010E3D"/>
                </a:solidFill>
                <a:latin typeface="Roboto Condensed"/>
              </a:rPr>
              <a:t>, </a:t>
            </a:r>
            <a:r>
              <a:rPr lang="en-US" sz="3399" dirty="0" err="1">
                <a:solidFill>
                  <a:srgbClr val="010E3D"/>
                </a:solidFill>
                <a:latin typeface="Roboto Condensed"/>
              </a:rPr>
              <a:t>người</a:t>
            </a:r>
            <a:r>
              <a:rPr lang="en-US" sz="3399" dirty="0">
                <a:solidFill>
                  <a:srgbClr val="010E3D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10E3D"/>
                </a:solidFill>
                <a:latin typeface="Roboto Condensed"/>
              </a:rPr>
              <a:t>kể</a:t>
            </a:r>
            <a:r>
              <a:rPr lang="en-US" sz="3399" dirty="0">
                <a:solidFill>
                  <a:srgbClr val="010E3D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10E3D"/>
                </a:solidFill>
                <a:latin typeface="Roboto Condensed"/>
              </a:rPr>
              <a:t>chuyện</a:t>
            </a:r>
            <a:r>
              <a:rPr lang="en-US" sz="3399" dirty="0">
                <a:solidFill>
                  <a:srgbClr val="010E3D"/>
                </a:solidFill>
                <a:latin typeface="Roboto Condensed"/>
              </a:rPr>
              <a:t>, </a:t>
            </a:r>
            <a:r>
              <a:rPr lang="en-US" sz="3399" dirty="0" err="1">
                <a:solidFill>
                  <a:srgbClr val="010E3D"/>
                </a:solidFill>
                <a:latin typeface="Roboto Condensed"/>
              </a:rPr>
              <a:t>lời</a:t>
            </a:r>
            <a:r>
              <a:rPr lang="en-US" sz="3399" dirty="0">
                <a:solidFill>
                  <a:srgbClr val="010E3D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10E3D"/>
                </a:solidFill>
                <a:latin typeface="Roboto Condensed"/>
              </a:rPr>
              <a:t>kể</a:t>
            </a:r>
            <a:r>
              <a:rPr lang="en-US" sz="3399" dirty="0">
                <a:solidFill>
                  <a:srgbClr val="010E3D"/>
                </a:solidFill>
                <a:latin typeface="Roboto Condensed"/>
              </a:rPr>
              <a:t>, </a:t>
            </a:r>
            <a:r>
              <a:rPr lang="en-US" sz="3399" dirty="0" err="1">
                <a:solidFill>
                  <a:srgbClr val="010E3D"/>
                </a:solidFill>
                <a:latin typeface="Roboto Condensed"/>
              </a:rPr>
              <a:t>thể</a:t>
            </a:r>
            <a:r>
              <a:rPr lang="en-US" sz="3399" dirty="0">
                <a:solidFill>
                  <a:srgbClr val="010E3D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10E3D"/>
                </a:solidFill>
                <a:latin typeface="Roboto Condensed"/>
              </a:rPr>
              <a:t>loại</a:t>
            </a:r>
            <a:r>
              <a:rPr lang="en-US" sz="3399" dirty="0">
                <a:solidFill>
                  <a:srgbClr val="010E3D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10E3D"/>
                </a:solidFill>
                <a:latin typeface="Roboto Condensed"/>
              </a:rPr>
              <a:t>truyện</a:t>
            </a:r>
            <a:r>
              <a:rPr lang="en-US" sz="3399" dirty="0">
                <a:solidFill>
                  <a:srgbClr val="010E3D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10E3D"/>
                </a:solidFill>
                <a:latin typeface="Roboto Condensed"/>
              </a:rPr>
              <a:t>còn</a:t>
            </a:r>
            <a:r>
              <a:rPr lang="en-US" sz="3399" dirty="0">
                <a:solidFill>
                  <a:srgbClr val="010E3D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10E3D"/>
                </a:solidFill>
                <a:latin typeface="Roboto Condensed"/>
              </a:rPr>
              <a:t>có</a:t>
            </a:r>
            <a:r>
              <a:rPr lang="en-US" sz="3399" dirty="0">
                <a:solidFill>
                  <a:srgbClr val="010E3D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10E3D"/>
                </a:solidFill>
                <a:latin typeface="Roboto Condensed"/>
              </a:rPr>
              <a:t>những</a:t>
            </a:r>
            <a:r>
              <a:rPr lang="en-US" sz="3399" dirty="0">
                <a:solidFill>
                  <a:srgbClr val="010E3D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10E3D"/>
                </a:solidFill>
                <a:latin typeface="Roboto Condensed"/>
              </a:rPr>
              <a:t>yếu</a:t>
            </a:r>
            <a:r>
              <a:rPr lang="en-US" sz="3399" dirty="0">
                <a:solidFill>
                  <a:srgbClr val="010E3D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10E3D"/>
                </a:solidFill>
                <a:latin typeface="Roboto Condensed"/>
              </a:rPr>
              <a:t>tố</a:t>
            </a:r>
            <a:r>
              <a:rPr lang="en-US" sz="3399" dirty="0">
                <a:solidFill>
                  <a:srgbClr val="010E3D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10E3D"/>
                </a:solidFill>
                <a:latin typeface="Roboto Condensed"/>
              </a:rPr>
              <a:t>quan</a:t>
            </a:r>
            <a:r>
              <a:rPr lang="en-US" sz="3399" dirty="0">
                <a:solidFill>
                  <a:srgbClr val="010E3D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10E3D"/>
                </a:solidFill>
                <a:latin typeface="Roboto Condensed"/>
              </a:rPr>
              <a:t>trọng</a:t>
            </a:r>
            <a:r>
              <a:rPr lang="en-US" sz="3399" dirty="0">
                <a:solidFill>
                  <a:srgbClr val="010E3D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10E3D"/>
                </a:solidFill>
                <a:latin typeface="Roboto Condensed"/>
              </a:rPr>
              <a:t>như</a:t>
            </a:r>
            <a:r>
              <a:rPr lang="en-US" sz="3399" dirty="0">
                <a:solidFill>
                  <a:srgbClr val="010E3D"/>
                </a:solidFill>
                <a:latin typeface="Roboto Condensed"/>
              </a:rPr>
              <a:t>: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012713">
            <a:off x="5358900" y="3412474"/>
            <a:ext cx="6577420" cy="6930232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1434242" y="5137720"/>
            <a:ext cx="3518757" cy="2897833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just">
              <a:lnSpc>
                <a:spcPts val="3380"/>
              </a:lnSpc>
            </a:pPr>
            <a:r>
              <a:rPr lang="en-US" sz="3200" dirty="0" err="1">
                <a:solidFill>
                  <a:srgbClr val="FFFFFF"/>
                </a:solidFill>
                <a:latin typeface="Roboto Condensed Bold"/>
              </a:rPr>
              <a:t>Đề</a:t>
            </a:r>
            <a:r>
              <a:rPr lang="en-US" sz="3200" dirty="0">
                <a:solidFill>
                  <a:srgbClr val="FFFFFF"/>
                </a:solidFill>
                <a:latin typeface="Roboto Condensed Bold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Roboto Condensed Bold"/>
              </a:rPr>
              <a:t>tài</a:t>
            </a:r>
            <a:r>
              <a:rPr lang="en-US" sz="3200" dirty="0">
                <a:solidFill>
                  <a:srgbClr val="FFFFFF"/>
                </a:solidFill>
                <a:latin typeface="Roboto Condensed Bold"/>
              </a:rPr>
              <a:t>:</a:t>
            </a:r>
            <a:r>
              <a:rPr lang="en-US" sz="32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Roboto Condensed"/>
              </a:rPr>
              <a:t>Là</a:t>
            </a:r>
            <a:r>
              <a:rPr lang="en-US" sz="32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Roboto Condensed"/>
              </a:rPr>
              <a:t>phạm</a:t>
            </a:r>
            <a:r>
              <a:rPr lang="en-US" sz="3200" dirty="0">
                <a:solidFill>
                  <a:srgbClr val="FFFFFF"/>
                </a:solidFill>
                <a:latin typeface="Roboto Condensed"/>
              </a:rPr>
              <a:t> vi </a:t>
            </a:r>
            <a:r>
              <a:rPr lang="en-US" sz="3200" dirty="0" err="1">
                <a:solidFill>
                  <a:srgbClr val="FFFFFF"/>
                </a:solidFill>
                <a:latin typeface="Roboto Condensed"/>
              </a:rPr>
              <a:t>đời</a:t>
            </a:r>
            <a:r>
              <a:rPr lang="en-US" sz="32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Roboto Condensed"/>
              </a:rPr>
              <a:t>sống</a:t>
            </a:r>
            <a:r>
              <a:rPr lang="en-US" sz="32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Roboto Condensed"/>
              </a:rPr>
              <a:t>được</a:t>
            </a:r>
            <a:r>
              <a:rPr lang="en-US" sz="32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Roboto Condensed"/>
              </a:rPr>
              <a:t>phản</a:t>
            </a:r>
            <a:r>
              <a:rPr lang="en-US" sz="32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Roboto Condensed"/>
              </a:rPr>
              <a:t>ánh</a:t>
            </a:r>
            <a:r>
              <a:rPr lang="en-US" sz="32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Roboto Condensed"/>
              </a:rPr>
              <a:t>trong</a:t>
            </a:r>
            <a:r>
              <a:rPr lang="en-US" sz="32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Roboto Condensed"/>
              </a:rPr>
              <a:t>tác</a:t>
            </a:r>
            <a:r>
              <a:rPr lang="en-US" sz="32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Roboto Condensed"/>
              </a:rPr>
              <a:t>phẩm</a:t>
            </a:r>
            <a:r>
              <a:rPr lang="en-US" sz="32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Roboto Condensed"/>
              </a:rPr>
              <a:t>văn</a:t>
            </a:r>
            <a:r>
              <a:rPr lang="en-US" sz="32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Roboto Condensed"/>
              </a:rPr>
              <a:t>học</a:t>
            </a:r>
            <a:r>
              <a:rPr lang="en-US" sz="3200" dirty="0">
                <a:solidFill>
                  <a:srgbClr val="FFFFFF"/>
                </a:solidFill>
                <a:latin typeface="Roboto Condensed"/>
              </a:rPr>
              <a:t>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320182" y="1473070"/>
            <a:ext cx="8411298" cy="11937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800"/>
              </a:lnSpc>
              <a:spcBef>
                <a:spcPct val="0"/>
              </a:spcBef>
            </a:pPr>
            <a:r>
              <a:rPr lang="en-US" sz="7000" spc="350" dirty="0">
                <a:solidFill>
                  <a:srgbClr val="892959"/>
                </a:solidFill>
                <a:latin typeface="SVN-HC Green Grove" panose="02000000000000000000" pitchFamily="50" charset="0"/>
              </a:rPr>
              <a:t>I. TRI THỨC ĐỌC HIỂU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6716362" y="5464272"/>
            <a:ext cx="3811721" cy="2897835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just">
              <a:lnSpc>
                <a:spcPts val="3380"/>
              </a:lnSpc>
            </a:pPr>
            <a:r>
              <a:rPr lang="en-US" sz="2600" dirty="0">
                <a:solidFill>
                  <a:srgbClr val="3F0584"/>
                </a:solidFill>
                <a:latin typeface="Roboto Condensed Bold"/>
              </a:rPr>
              <a:t>Chi </a:t>
            </a:r>
            <a:r>
              <a:rPr lang="en-US" sz="2600" dirty="0" err="1">
                <a:solidFill>
                  <a:srgbClr val="3F0584"/>
                </a:solidFill>
                <a:latin typeface="Roboto Condensed Bold"/>
              </a:rPr>
              <a:t>tiết</a:t>
            </a:r>
            <a:r>
              <a:rPr lang="en-US" sz="2600" dirty="0">
                <a:solidFill>
                  <a:srgbClr val="3F0584"/>
                </a:solidFill>
                <a:latin typeface="Roboto Condensed Bold"/>
              </a:rPr>
              <a:t>:</a:t>
            </a:r>
            <a:r>
              <a:rPr lang="en-US" sz="2600" dirty="0">
                <a:solidFill>
                  <a:srgbClr val="3F0584"/>
                </a:solidFill>
                <a:latin typeface="Roboto Condensed"/>
              </a:rPr>
              <a:t> </a:t>
            </a:r>
            <a:r>
              <a:rPr lang="en-US" sz="2600" dirty="0" err="1">
                <a:solidFill>
                  <a:srgbClr val="3F0584"/>
                </a:solidFill>
                <a:latin typeface="Roboto Condensed"/>
              </a:rPr>
              <a:t>Là</a:t>
            </a:r>
            <a:r>
              <a:rPr lang="en-US" sz="2600" dirty="0">
                <a:solidFill>
                  <a:srgbClr val="3F0584"/>
                </a:solidFill>
                <a:latin typeface="Roboto Condensed"/>
              </a:rPr>
              <a:t> </a:t>
            </a:r>
            <a:r>
              <a:rPr lang="en-US" sz="2600" dirty="0" err="1">
                <a:solidFill>
                  <a:srgbClr val="3F0584"/>
                </a:solidFill>
                <a:latin typeface="Roboto Condensed"/>
              </a:rPr>
              <a:t>yếu</a:t>
            </a:r>
            <a:r>
              <a:rPr lang="en-US" sz="2600" dirty="0">
                <a:solidFill>
                  <a:srgbClr val="3F0584"/>
                </a:solidFill>
                <a:latin typeface="Roboto Condensed"/>
              </a:rPr>
              <a:t> </a:t>
            </a:r>
            <a:r>
              <a:rPr lang="en-US" sz="2600" dirty="0" err="1">
                <a:solidFill>
                  <a:srgbClr val="3F0584"/>
                </a:solidFill>
                <a:latin typeface="Roboto Condensed"/>
              </a:rPr>
              <a:t>tố</a:t>
            </a:r>
            <a:r>
              <a:rPr lang="en-US" sz="2600" dirty="0">
                <a:solidFill>
                  <a:srgbClr val="3F0584"/>
                </a:solidFill>
                <a:latin typeface="Roboto Condensed"/>
              </a:rPr>
              <a:t> </a:t>
            </a:r>
            <a:r>
              <a:rPr lang="en-US" sz="2600" dirty="0" err="1">
                <a:solidFill>
                  <a:srgbClr val="3F0584"/>
                </a:solidFill>
                <a:latin typeface="Roboto Condensed"/>
              </a:rPr>
              <a:t>nhỏ</a:t>
            </a:r>
            <a:r>
              <a:rPr lang="en-US" sz="2600" dirty="0">
                <a:solidFill>
                  <a:srgbClr val="3F0584"/>
                </a:solidFill>
                <a:latin typeface="Roboto Condensed"/>
              </a:rPr>
              <a:t> </a:t>
            </a:r>
            <a:r>
              <a:rPr lang="en-US" sz="2600" dirty="0" err="1">
                <a:solidFill>
                  <a:srgbClr val="3F0584"/>
                </a:solidFill>
                <a:latin typeface="Roboto Condensed"/>
              </a:rPr>
              <a:t>nhất</a:t>
            </a:r>
            <a:r>
              <a:rPr lang="en-US" sz="2600" dirty="0">
                <a:solidFill>
                  <a:srgbClr val="3F0584"/>
                </a:solidFill>
                <a:latin typeface="Roboto Condensed"/>
              </a:rPr>
              <a:t> </a:t>
            </a:r>
            <a:r>
              <a:rPr lang="en-US" sz="2600" dirty="0" err="1">
                <a:solidFill>
                  <a:srgbClr val="3F0584"/>
                </a:solidFill>
                <a:latin typeface="Roboto Condensed"/>
              </a:rPr>
              <a:t>tạo</a:t>
            </a:r>
            <a:r>
              <a:rPr lang="en-US" sz="2600" dirty="0">
                <a:solidFill>
                  <a:srgbClr val="3F0584"/>
                </a:solidFill>
                <a:latin typeface="Roboto Condensed"/>
              </a:rPr>
              <a:t> </a:t>
            </a:r>
            <a:r>
              <a:rPr lang="en-US" sz="2600" dirty="0" err="1">
                <a:solidFill>
                  <a:srgbClr val="3F0584"/>
                </a:solidFill>
                <a:latin typeface="Roboto Condensed"/>
              </a:rPr>
              <a:t>nên</a:t>
            </a:r>
            <a:r>
              <a:rPr lang="en-US" sz="2600" dirty="0">
                <a:solidFill>
                  <a:srgbClr val="3F0584"/>
                </a:solidFill>
                <a:latin typeface="Roboto Condensed"/>
              </a:rPr>
              <a:t> </a:t>
            </a:r>
            <a:r>
              <a:rPr lang="en-US" sz="2600" dirty="0" err="1">
                <a:solidFill>
                  <a:srgbClr val="3F0584"/>
                </a:solidFill>
                <a:latin typeface="Roboto Condensed"/>
              </a:rPr>
              <a:t>thế</a:t>
            </a:r>
            <a:r>
              <a:rPr lang="en-US" sz="2600" dirty="0">
                <a:solidFill>
                  <a:srgbClr val="3F0584"/>
                </a:solidFill>
                <a:latin typeface="Roboto Condensed"/>
              </a:rPr>
              <a:t> </a:t>
            </a:r>
            <a:r>
              <a:rPr lang="en-US" sz="2600" dirty="0" err="1">
                <a:solidFill>
                  <a:srgbClr val="3F0584"/>
                </a:solidFill>
                <a:latin typeface="Roboto Condensed"/>
              </a:rPr>
              <a:t>giới</a:t>
            </a:r>
            <a:r>
              <a:rPr lang="en-US" sz="2600" dirty="0">
                <a:solidFill>
                  <a:srgbClr val="3F0584"/>
                </a:solidFill>
                <a:latin typeface="Roboto Condensed"/>
              </a:rPr>
              <a:t> </a:t>
            </a:r>
            <a:r>
              <a:rPr lang="en-US" sz="2600" dirty="0" err="1">
                <a:solidFill>
                  <a:srgbClr val="3F0584"/>
                </a:solidFill>
                <a:latin typeface="Roboto Condensed"/>
              </a:rPr>
              <a:t>hình</a:t>
            </a:r>
            <a:r>
              <a:rPr lang="en-US" sz="2600" dirty="0">
                <a:solidFill>
                  <a:srgbClr val="3F0584"/>
                </a:solidFill>
                <a:latin typeface="Roboto Condensed"/>
              </a:rPr>
              <a:t> </a:t>
            </a:r>
            <a:r>
              <a:rPr lang="en-US" sz="2600" dirty="0" err="1">
                <a:solidFill>
                  <a:srgbClr val="3F0584"/>
                </a:solidFill>
                <a:latin typeface="Roboto Condensed"/>
              </a:rPr>
              <a:t>tượng</a:t>
            </a:r>
            <a:r>
              <a:rPr lang="en-US" sz="2600" dirty="0">
                <a:solidFill>
                  <a:srgbClr val="3F0584"/>
                </a:solidFill>
                <a:latin typeface="Roboto Condensed"/>
              </a:rPr>
              <a:t> (</a:t>
            </a:r>
            <a:r>
              <a:rPr lang="en-US" sz="2600" dirty="0" err="1">
                <a:solidFill>
                  <a:srgbClr val="3F0584"/>
                </a:solidFill>
                <a:latin typeface="Roboto Condensed"/>
              </a:rPr>
              <a:t>thiên</a:t>
            </a:r>
            <a:r>
              <a:rPr lang="en-US" sz="2600" dirty="0">
                <a:solidFill>
                  <a:srgbClr val="3F0584"/>
                </a:solidFill>
                <a:latin typeface="Roboto Condensed"/>
              </a:rPr>
              <a:t> </a:t>
            </a:r>
            <a:r>
              <a:rPr lang="en-US" sz="2600" dirty="0" err="1">
                <a:solidFill>
                  <a:srgbClr val="3F0584"/>
                </a:solidFill>
                <a:latin typeface="Roboto Condensed"/>
              </a:rPr>
              <a:t>nhiên</a:t>
            </a:r>
            <a:r>
              <a:rPr lang="en-US" sz="2600" dirty="0">
                <a:solidFill>
                  <a:srgbClr val="3F0584"/>
                </a:solidFill>
                <a:latin typeface="Roboto Condensed"/>
              </a:rPr>
              <a:t>, con </a:t>
            </a:r>
            <a:r>
              <a:rPr lang="en-US" sz="2600" dirty="0" err="1">
                <a:solidFill>
                  <a:srgbClr val="3F0584"/>
                </a:solidFill>
                <a:latin typeface="Roboto Condensed"/>
              </a:rPr>
              <a:t>người</a:t>
            </a:r>
            <a:r>
              <a:rPr lang="en-US" sz="2600" dirty="0">
                <a:solidFill>
                  <a:srgbClr val="3F0584"/>
                </a:solidFill>
                <a:latin typeface="Roboto Condensed"/>
              </a:rPr>
              <a:t>, </a:t>
            </a:r>
            <a:r>
              <a:rPr lang="en-US" sz="2600" dirty="0" err="1">
                <a:solidFill>
                  <a:srgbClr val="3F0584"/>
                </a:solidFill>
                <a:latin typeface="Roboto Condensed"/>
              </a:rPr>
              <a:t>sự</a:t>
            </a:r>
            <a:r>
              <a:rPr lang="en-US" sz="2600" dirty="0">
                <a:solidFill>
                  <a:srgbClr val="3F0584"/>
                </a:solidFill>
                <a:latin typeface="Roboto Condensed"/>
              </a:rPr>
              <a:t> </a:t>
            </a:r>
            <a:r>
              <a:rPr lang="en-US" sz="2600" dirty="0" err="1">
                <a:solidFill>
                  <a:srgbClr val="3F0584"/>
                </a:solidFill>
                <a:latin typeface="Roboto Condensed"/>
              </a:rPr>
              <a:t>kiện</a:t>
            </a:r>
            <a:r>
              <a:rPr lang="en-US" sz="2600" dirty="0">
                <a:solidFill>
                  <a:srgbClr val="3F0584"/>
                </a:solidFill>
                <a:latin typeface="Roboto Condensed"/>
              </a:rPr>
              <a:t>...) </a:t>
            </a:r>
            <a:r>
              <a:rPr lang="en-US" sz="2600" dirty="0" err="1">
                <a:solidFill>
                  <a:srgbClr val="3F0584"/>
                </a:solidFill>
                <a:latin typeface="Roboto Condensed"/>
              </a:rPr>
              <a:t>nhưng</a:t>
            </a:r>
            <a:r>
              <a:rPr lang="en-US" sz="2600" dirty="0">
                <a:solidFill>
                  <a:srgbClr val="3F0584"/>
                </a:solidFill>
                <a:latin typeface="Roboto Condensed"/>
              </a:rPr>
              <a:t> </a:t>
            </a:r>
            <a:r>
              <a:rPr lang="en-US" sz="2600" dirty="0" err="1">
                <a:solidFill>
                  <a:srgbClr val="3F0584"/>
                </a:solidFill>
                <a:latin typeface="Roboto Condensed"/>
              </a:rPr>
              <a:t>có</a:t>
            </a:r>
            <a:r>
              <a:rPr lang="en-US" sz="2600" dirty="0">
                <a:solidFill>
                  <a:srgbClr val="3F0584"/>
                </a:solidFill>
                <a:latin typeface="Roboto Condensed"/>
              </a:rPr>
              <a:t> </a:t>
            </a:r>
            <a:r>
              <a:rPr lang="en-US" sz="2600" dirty="0" err="1">
                <a:solidFill>
                  <a:srgbClr val="3F0584"/>
                </a:solidFill>
                <a:latin typeface="Roboto Condensed"/>
              </a:rPr>
              <a:t>tầm</a:t>
            </a:r>
            <a:r>
              <a:rPr lang="en-US" sz="2600" dirty="0">
                <a:solidFill>
                  <a:srgbClr val="3F0584"/>
                </a:solidFill>
                <a:latin typeface="Roboto Condensed"/>
              </a:rPr>
              <a:t> </a:t>
            </a:r>
            <a:r>
              <a:rPr lang="en-US" sz="2600" dirty="0" err="1">
                <a:solidFill>
                  <a:srgbClr val="3F0584"/>
                </a:solidFill>
                <a:latin typeface="Roboto Condensed"/>
              </a:rPr>
              <a:t>quan</a:t>
            </a:r>
            <a:r>
              <a:rPr lang="en-US" sz="2600" dirty="0">
                <a:solidFill>
                  <a:srgbClr val="3F0584"/>
                </a:solidFill>
                <a:latin typeface="Roboto Condensed"/>
              </a:rPr>
              <a:t> </a:t>
            </a:r>
            <a:r>
              <a:rPr lang="en-US" sz="2600" dirty="0" err="1">
                <a:solidFill>
                  <a:srgbClr val="3F0584"/>
                </a:solidFill>
                <a:latin typeface="Roboto Condensed"/>
              </a:rPr>
              <a:t>trọng</a:t>
            </a:r>
            <a:r>
              <a:rPr lang="en-US" sz="2600" dirty="0">
                <a:solidFill>
                  <a:srgbClr val="3F0584"/>
                </a:solidFill>
                <a:latin typeface="Roboto Condensed"/>
              </a:rPr>
              <a:t> </a:t>
            </a:r>
            <a:r>
              <a:rPr lang="en-US" sz="2600" dirty="0" err="1">
                <a:solidFill>
                  <a:srgbClr val="3F0584"/>
                </a:solidFill>
                <a:latin typeface="Roboto Condensed"/>
              </a:rPr>
              <a:t>đặc</a:t>
            </a:r>
            <a:r>
              <a:rPr lang="en-US" sz="2600" dirty="0">
                <a:solidFill>
                  <a:srgbClr val="3F0584"/>
                </a:solidFill>
                <a:latin typeface="Roboto Condensed"/>
              </a:rPr>
              <a:t> </a:t>
            </a:r>
            <a:r>
              <a:rPr lang="en-US" sz="2600" dirty="0" err="1">
                <a:solidFill>
                  <a:srgbClr val="3F0584"/>
                </a:solidFill>
                <a:latin typeface="Roboto Condensed"/>
              </a:rPr>
              <a:t>biệt</a:t>
            </a:r>
            <a:r>
              <a:rPr lang="en-US" sz="2600" dirty="0">
                <a:solidFill>
                  <a:srgbClr val="3F0584"/>
                </a:solidFill>
                <a:latin typeface="Roboto Condensed"/>
              </a:rPr>
              <a:t> </a:t>
            </a:r>
            <a:r>
              <a:rPr lang="en-US" sz="2600" dirty="0" err="1">
                <a:solidFill>
                  <a:srgbClr val="3F0584"/>
                </a:solidFill>
                <a:latin typeface="Roboto Condensed"/>
              </a:rPr>
              <a:t>trong</a:t>
            </a:r>
            <a:r>
              <a:rPr lang="en-US" sz="2600" dirty="0">
                <a:solidFill>
                  <a:srgbClr val="3F0584"/>
                </a:solidFill>
                <a:latin typeface="Roboto Condensed"/>
              </a:rPr>
              <a:t> </a:t>
            </a:r>
            <a:r>
              <a:rPr lang="en-US" sz="2600" dirty="0" err="1">
                <a:solidFill>
                  <a:srgbClr val="3F0584"/>
                </a:solidFill>
                <a:latin typeface="Roboto Condensed"/>
              </a:rPr>
              <a:t>việc</a:t>
            </a:r>
            <a:r>
              <a:rPr lang="en-US" sz="2600" dirty="0">
                <a:solidFill>
                  <a:srgbClr val="3F0584"/>
                </a:solidFill>
                <a:latin typeface="Roboto Condensed"/>
              </a:rPr>
              <a:t> </a:t>
            </a:r>
            <a:r>
              <a:rPr lang="en-US" sz="2600" dirty="0" err="1">
                <a:solidFill>
                  <a:srgbClr val="3F0584"/>
                </a:solidFill>
                <a:latin typeface="Roboto Condensed"/>
              </a:rPr>
              <a:t>đem</a:t>
            </a:r>
            <a:r>
              <a:rPr lang="en-US" sz="2600" dirty="0">
                <a:solidFill>
                  <a:srgbClr val="3F0584"/>
                </a:solidFill>
                <a:latin typeface="Roboto Condensed"/>
              </a:rPr>
              <a:t> </a:t>
            </a:r>
            <a:r>
              <a:rPr lang="en-US" sz="2600" dirty="0" err="1">
                <a:solidFill>
                  <a:srgbClr val="3F0584"/>
                </a:solidFill>
                <a:latin typeface="Roboto Condensed"/>
              </a:rPr>
              <a:t>lại</a:t>
            </a:r>
            <a:r>
              <a:rPr lang="en-US" sz="2600" dirty="0">
                <a:solidFill>
                  <a:srgbClr val="3F0584"/>
                </a:solidFill>
                <a:latin typeface="Roboto Condensed"/>
              </a:rPr>
              <a:t> </a:t>
            </a:r>
            <a:r>
              <a:rPr lang="en-US" sz="2600" dirty="0" err="1">
                <a:solidFill>
                  <a:srgbClr val="3F0584"/>
                </a:solidFill>
                <a:latin typeface="Roboto Condensed"/>
              </a:rPr>
              <a:t>sự</a:t>
            </a:r>
            <a:r>
              <a:rPr lang="en-US" sz="2600" dirty="0">
                <a:solidFill>
                  <a:srgbClr val="3F0584"/>
                </a:solidFill>
                <a:latin typeface="Roboto Condensed"/>
              </a:rPr>
              <a:t> </a:t>
            </a:r>
            <a:r>
              <a:rPr lang="en-US" sz="2600" dirty="0" err="1">
                <a:solidFill>
                  <a:srgbClr val="3F0584"/>
                </a:solidFill>
                <a:latin typeface="Roboto Condensed"/>
              </a:rPr>
              <a:t>sinh</a:t>
            </a:r>
            <a:r>
              <a:rPr lang="en-US" sz="2600" dirty="0">
                <a:solidFill>
                  <a:srgbClr val="3F0584"/>
                </a:solidFill>
                <a:latin typeface="Roboto Condensed"/>
              </a:rPr>
              <a:t> </a:t>
            </a:r>
            <a:r>
              <a:rPr lang="en-US" sz="2600" dirty="0" err="1">
                <a:solidFill>
                  <a:srgbClr val="3F0584"/>
                </a:solidFill>
                <a:latin typeface="Roboto Condensed"/>
              </a:rPr>
              <a:t>động</a:t>
            </a:r>
            <a:r>
              <a:rPr lang="en-US" sz="2600" dirty="0">
                <a:solidFill>
                  <a:srgbClr val="3F0584"/>
                </a:solidFill>
                <a:latin typeface="Roboto Condensed"/>
              </a:rPr>
              <a:t>, </a:t>
            </a:r>
            <a:r>
              <a:rPr lang="en-US" sz="2600" dirty="0" err="1">
                <a:solidFill>
                  <a:srgbClr val="3F0584"/>
                </a:solidFill>
                <a:latin typeface="Roboto Condensed"/>
              </a:rPr>
              <a:t>lôi</a:t>
            </a:r>
            <a:r>
              <a:rPr lang="en-US" sz="2600" dirty="0">
                <a:solidFill>
                  <a:srgbClr val="3F0584"/>
                </a:solidFill>
                <a:latin typeface="Roboto Condensed"/>
              </a:rPr>
              <a:t> </a:t>
            </a:r>
            <a:r>
              <a:rPr lang="en-US" sz="2600" dirty="0" err="1">
                <a:solidFill>
                  <a:srgbClr val="3F0584"/>
                </a:solidFill>
                <a:latin typeface="Roboto Condensed"/>
              </a:rPr>
              <a:t>cuốn</a:t>
            </a:r>
            <a:r>
              <a:rPr lang="en-US" sz="2600" dirty="0">
                <a:solidFill>
                  <a:srgbClr val="3F0584"/>
                </a:solidFill>
                <a:latin typeface="Roboto Condensed"/>
              </a:rPr>
              <a:t> </a:t>
            </a:r>
            <a:r>
              <a:rPr lang="en-US" sz="2600" dirty="0" err="1">
                <a:solidFill>
                  <a:srgbClr val="3F0584"/>
                </a:solidFill>
                <a:latin typeface="Roboto Condensed"/>
              </a:rPr>
              <a:t>cho</a:t>
            </a:r>
            <a:r>
              <a:rPr lang="en-US" sz="2600" dirty="0">
                <a:solidFill>
                  <a:srgbClr val="3F0584"/>
                </a:solidFill>
                <a:latin typeface="Roboto Condensed"/>
              </a:rPr>
              <a:t> </a:t>
            </a:r>
            <a:r>
              <a:rPr lang="en-US" sz="2600" dirty="0" err="1">
                <a:solidFill>
                  <a:srgbClr val="3F0584"/>
                </a:solidFill>
                <a:latin typeface="Roboto Condensed"/>
              </a:rPr>
              <a:t>tác</a:t>
            </a:r>
            <a:r>
              <a:rPr lang="en-US" sz="2600" dirty="0">
                <a:solidFill>
                  <a:srgbClr val="3F0584"/>
                </a:solidFill>
                <a:latin typeface="Roboto Condensed"/>
              </a:rPr>
              <a:t> </a:t>
            </a:r>
            <a:r>
              <a:rPr lang="en-US" sz="2600" dirty="0" err="1">
                <a:solidFill>
                  <a:srgbClr val="3F0584"/>
                </a:solidFill>
                <a:latin typeface="Roboto Condensed"/>
              </a:rPr>
              <a:t>phẩm</a:t>
            </a:r>
            <a:r>
              <a:rPr lang="en-US" sz="2600" dirty="0">
                <a:solidFill>
                  <a:srgbClr val="3F0584"/>
                </a:solidFill>
                <a:latin typeface="Roboto Condensed"/>
              </a:rPr>
              <a:t> </a:t>
            </a:r>
            <a:r>
              <a:rPr lang="en-US" sz="2600" dirty="0" err="1">
                <a:solidFill>
                  <a:srgbClr val="3F0584"/>
                </a:solidFill>
                <a:latin typeface="Roboto Condensed"/>
              </a:rPr>
              <a:t>văn</a:t>
            </a:r>
            <a:r>
              <a:rPr lang="en-US" sz="2600" dirty="0">
                <a:solidFill>
                  <a:srgbClr val="3F0584"/>
                </a:solidFill>
                <a:latin typeface="Roboto Condensed"/>
              </a:rPr>
              <a:t> </a:t>
            </a:r>
            <a:r>
              <a:rPr lang="en-US" sz="2600" dirty="0" err="1">
                <a:solidFill>
                  <a:srgbClr val="3F0584"/>
                </a:solidFill>
                <a:latin typeface="Roboto Condensed"/>
              </a:rPr>
              <a:t>học</a:t>
            </a:r>
            <a:r>
              <a:rPr lang="en-US" sz="2600" dirty="0">
                <a:solidFill>
                  <a:srgbClr val="3F0584"/>
                </a:solidFill>
                <a:latin typeface="Roboto Condensed"/>
              </a:rPr>
              <a:t>.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2709080" y="5653949"/>
            <a:ext cx="4144677" cy="264746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3380"/>
              </a:lnSpc>
            </a:pPr>
            <a:r>
              <a:rPr lang="en-US" sz="2600" dirty="0" err="1">
                <a:solidFill>
                  <a:srgbClr val="FFFFFF"/>
                </a:solidFill>
                <a:latin typeface="Roboto Condensed Bold"/>
              </a:rPr>
              <a:t>Tính</a:t>
            </a:r>
            <a:r>
              <a:rPr lang="en-US" sz="2600" dirty="0">
                <a:solidFill>
                  <a:srgbClr val="FFFFFF"/>
                </a:solidFill>
                <a:latin typeface="Roboto Condensed Bold"/>
              </a:rPr>
              <a:t> </a:t>
            </a:r>
            <a:r>
              <a:rPr lang="en-US" sz="2600" dirty="0" err="1">
                <a:solidFill>
                  <a:srgbClr val="FFFFFF"/>
                </a:solidFill>
                <a:latin typeface="Roboto Condensed Bold"/>
              </a:rPr>
              <a:t>cách</a:t>
            </a:r>
            <a:r>
              <a:rPr lang="en-US" sz="2600" dirty="0">
                <a:solidFill>
                  <a:srgbClr val="FFFFFF"/>
                </a:solidFill>
                <a:latin typeface="Roboto Condensed Bold"/>
              </a:rPr>
              <a:t> </a:t>
            </a:r>
            <a:r>
              <a:rPr lang="en-US" sz="2600" dirty="0" err="1">
                <a:solidFill>
                  <a:srgbClr val="FFFFFF"/>
                </a:solidFill>
                <a:latin typeface="Roboto Condensed Bold"/>
              </a:rPr>
              <a:t>nhân</a:t>
            </a:r>
            <a:r>
              <a:rPr lang="en-US" sz="2600" dirty="0">
                <a:solidFill>
                  <a:srgbClr val="FFFFFF"/>
                </a:solidFill>
                <a:latin typeface="Roboto Condensed Bold"/>
              </a:rPr>
              <a:t> </a:t>
            </a:r>
            <a:r>
              <a:rPr lang="en-US" sz="2600" dirty="0" err="1">
                <a:solidFill>
                  <a:srgbClr val="FFFFFF"/>
                </a:solidFill>
                <a:latin typeface="Roboto Condensed Bold"/>
              </a:rPr>
              <a:t>vật</a:t>
            </a:r>
            <a:r>
              <a:rPr lang="en-US" sz="2600" dirty="0">
                <a:solidFill>
                  <a:srgbClr val="FFFFFF"/>
                </a:solidFill>
                <a:latin typeface="Roboto Condensed Bold"/>
              </a:rPr>
              <a:t>:</a:t>
            </a:r>
            <a:r>
              <a:rPr lang="en-US" sz="2600" dirty="0">
                <a:solidFill>
                  <a:srgbClr val="FFFFFF"/>
                </a:solidFill>
                <a:latin typeface="Roboto Condensed"/>
              </a:rPr>
              <a:t> </a:t>
            </a:r>
          </a:p>
          <a:p>
            <a:pPr algn="just">
              <a:lnSpc>
                <a:spcPts val="3380"/>
              </a:lnSpc>
            </a:pPr>
            <a:r>
              <a:rPr lang="en-US" sz="2600" dirty="0" err="1">
                <a:solidFill>
                  <a:srgbClr val="FFFFFF"/>
                </a:solidFill>
                <a:latin typeface="Roboto Condensed"/>
              </a:rPr>
              <a:t>Là</a:t>
            </a:r>
            <a:r>
              <a:rPr lang="en-US" sz="26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2600" dirty="0" err="1">
                <a:solidFill>
                  <a:srgbClr val="FFFFFF"/>
                </a:solidFill>
                <a:latin typeface="Roboto Condensed"/>
              </a:rPr>
              <a:t>những</a:t>
            </a:r>
            <a:r>
              <a:rPr lang="en-US" sz="26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2600" dirty="0" err="1">
                <a:solidFill>
                  <a:srgbClr val="FFFFFF"/>
                </a:solidFill>
                <a:latin typeface="Roboto Condensed"/>
              </a:rPr>
              <a:t>đặc</a:t>
            </a:r>
            <a:r>
              <a:rPr lang="en-US" sz="26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2600" dirty="0" err="1">
                <a:solidFill>
                  <a:srgbClr val="FFFFFF"/>
                </a:solidFill>
                <a:latin typeface="Roboto Condensed"/>
              </a:rPr>
              <a:t>điểm</a:t>
            </a:r>
            <a:r>
              <a:rPr lang="en-US" sz="26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2600" dirty="0" err="1">
                <a:solidFill>
                  <a:srgbClr val="FFFFFF"/>
                </a:solidFill>
                <a:latin typeface="Roboto Condensed"/>
              </a:rPr>
              <a:t>riêng</a:t>
            </a:r>
            <a:r>
              <a:rPr lang="en-US" sz="26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2600" dirty="0" err="1">
                <a:solidFill>
                  <a:srgbClr val="FFFFFF"/>
                </a:solidFill>
                <a:latin typeface="Roboto Condensed"/>
              </a:rPr>
              <a:t>tương</a:t>
            </a:r>
            <a:r>
              <a:rPr lang="en-US" sz="26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2600" dirty="0" err="1">
                <a:solidFill>
                  <a:srgbClr val="FFFFFF"/>
                </a:solidFill>
                <a:latin typeface="Roboto Condensed"/>
              </a:rPr>
              <a:t>đối</a:t>
            </a:r>
            <a:r>
              <a:rPr lang="en-US" sz="26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2600" dirty="0" err="1">
                <a:solidFill>
                  <a:srgbClr val="FFFFFF"/>
                </a:solidFill>
                <a:latin typeface="Roboto Condensed"/>
              </a:rPr>
              <a:t>ổn</a:t>
            </a:r>
            <a:r>
              <a:rPr lang="en-US" sz="26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2600" dirty="0" err="1">
                <a:solidFill>
                  <a:srgbClr val="FFFFFF"/>
                </a:solidFill>
                <a:latin typeface="Roboto Condensed"/>
              </a:rPr>
              <a:t>định</a:t>
            </a:r>
            <a:r>
              <a:rPr lang="en-US" sz="26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2600" dirty="0" err="1">
                <a:solidFill>
                  <a:srgbClr val="FFFFFF"/>
                </a:solidFill>
                <a:latin typeface="Roboto Condensed"/>
              </a:rPr>
              <a:t>của</a:t>
            </a:r>
            <a:r>
              <a:rPr lang="en-US" sz="26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2600" dirty="0" err="1">
                <a:solidFill>
                  <a:srgbClr val="FFFFFF"/>
                </a:solidFill>
                <a:latin typeface="Roboto Condensed"/>
              </a:rPr>
              <a:t>nhân</a:t>
            </a:r>
            <a:r>
              <a:rPr lang="en-US" sz="26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2600" dirty="0" err="1">
                <a:solidFill>
                  <a:srgbClr val="FFFFFF"/>
                </a:solidFill>
                <a:latin typeface="Roboto Condensed"/>
              </a:rPr>
              <a:t>vật</a:t>
            </a:r>
            <a:r>
              <a:rPr lang="en-US" sz="2600" dirty="0">
                <a:solidFill>
                  <a:srgbClr val="FFFFFF"/>
                </a:solidFill>
                <a:latin typeface="Roboto Condensed"/>
              </a:rPr>
              <a:t>, </a:t>
            </a:r>
            <a:r>
              <a:rPr lang="en-US" sz="2600" dirty="0" err="1">
                <a:solidFill>
                  <a:srgbClr val="FFFFFF"/>
                </a:solidFill>
                <a:latin typeface="Roboto Condensed"/>
              </a:rPr>
              <a:t>được</a:t>
            </a:r>
            <a:r>
              <a:rPr lang="en-US" sz="26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2600" dirty="0" err="1">
                <a:solidFill>
                  <a:srgbClr val="FFFFFF"/>
                </a:solidFill>
                <a:latin typeface="Roboto Condensed"/>
              </a:rPr>
              <a:t>bộc</a:t>
            </a:r>
            <a:r>
              <a:rPr lang="en-US" sz="26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2600" dirty="0" err="1">
                <a:solidFill>
                  <a:srgbClr val="FFFFFF"/>
                </a:solidFill>
                <a:latin typeface="Roboto Condensed"/>
              </a:rPr>
              <a:t>lộ</a:t>
            </a:r>
            <a:r>
              <a:rPr lang="en-US" sz="2600" dirty="0">
                <a:solidFill>
                  <a:srgbClr val="FFFFFF"/>
                </a:solidFill>
                <a:latin typeface="Roboto Condensed"/>
              </a:rPr>
              <a:t> qua </a:t>
            </a:r>
            <a:r>
              <a:rPr lang="en-US" sz="2600" dirty="0" err="1">
                <a:solidFill>
                  <a:srgbClr val="FFFFFF"/>
                </a:solidFill>
                <a:latin typeface="Roboto Condensed"/>
              </a:rPr>
              <a:t>các</a:t>
            </a:r>
            <a:r>
              <a:rPr lang="en-US" sz="26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2600" dirty="0" err="1">
                <a:solidFill>
                  <a:srgbClr val="FFFFFF"/>
                </a:solidFill>
                <a:latin typeface="Roboto Condensed"/>
              </a:rPr>
              <a:t>mối</a:t>
            </a:r>
            <a:r>
              <a:rPr lang="en-US" sz="26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2600" dirty="0" err="1">
                <a:solidFill>
                  <a:srgbClr val="FFFFFF"/>
                </a:solidFill>
                <a:latin typeface="Roboto Condensed"/>
              </a:rPr>
              <a:t>quan</a:t>
            </a:r>
            <a:r>
              <a:rPr lang="en-US" sz="26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2600" dirty="0" err="1">
                <a:solidFill>
                  <a:srgbClr val="FFFFFF"/>
                </a:solidFill>
                <a:latin typeface="Roboto Condensed"/>
              </a:rPr>
              <a:t>hệ</a:t>
            </a:r>
            <a:r>
              <a:rPr lang="en-US" sz="2600" dirty="0">
                <a:solidFill>
                  <a:srgbClr val="FFFFFF"/>
                </a:solidFill>
                <a:latin typeface="Roboto Condensed"/>
              </a:rPr>
              <a:t>, qua </a:t>
            </a:r>
            <a:r>
              <a:rPr lang="en-US" sz="2600" dirty="0" err="1">
                <a:solidFill>
                  <a:srgbClr val="FFFFFF"/>
                </a:solidFill>
                <a:latin typeface="Roboto Condensed"/>
              </a:rPr>
              <a:t>lời</a:t>
            </a:r>
            <a:r>
              <a:rPr lang="en-US" sz="26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2600" dirty="0" err="1">
                <a:solidFill>
                  <a:srgbClr val="FFFFFF"/>
                </a:solidFill>
                <a:latin typeface="Roboto Condensed"/>
              </a:rPr>
              <a:t>kể</a:t>
            </a:r>
            <a:r>
              <a:rPr lang="en-US" sz="26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2600" dirty="0" err="1">
                <a:solidFill>
                  <a:srgbClr val="FFFFFF"/>
                </a:solidFill>
                <a:latin typeface="Roboto Condensed"/>
              </a:rPr>
              <a:t>và</a:t>
            </a:r>
            <a:r>
              <a:rPr lang="en-US" sz="26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2600" dirty="0" err="1">
                <a:solidFill>
                  <a:srgbClr val="FFFFFF"/>
                </a:solidFill>
                <a:latin typeface="Roboto Condensed"/>
              </a:rPr>
              <a:t>suy</a:t>
            </a:r>
            <a:r>
              <a:rPr lang="en-US" sz="26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2600" dirty="0" err="1">
                <a:solidFill>
                  <a:srgbClr val="FFFFFF"/>
                </a:solidFill>
                <a:latin typeface="Roboto Condensed"/>
              </a:rPr>
              <a:t>nghĩ</a:t>
            </a:r>
            <a:r>
              <a:rPr lang="en-US" sz="26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2600" dirty="0" err="1">
                <a:solidFill>
                  <a:srgbClr val="FFFFFF"/>
                </a:solidFill>
                <a:latin typeface="Roboto Condensed"/>
              </a:rPr>
              <a:t>của</a:t>
            </a:r>
            <a:r>
              <a:rPr lang="en-US" sz="26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2600" dirty="0" err="1">
                <a:solidFill>
                  <a:srgbClr val="FFFFFF"/>
                </a:solidFill>
                <a:latin typeface="Roboto Condensed"/>
              </a:rPr>
              <a:t>nhân</a:t>
            </a:r>
            <a:r>
              <a:rPr lang="en-US" sz="26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2600" dirty="0" err="1">
                <a:solidFill>
                  <a:srgbClr val="FFFFFF"/>
                </a:solidFill>
                <a:latin typeface="Roboto Condensed"/>
              </a:rPr>
              <a:t>vật</a:t>
            </a:r>
            <a:r>
              <a:rPr lang="en-US" sz="26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2600" dirty="0" err="1">
                <a:solidFill>
                  <a:srgbClr val="FFFFFF"/>
                </a:solidFill>
                <a:latin typeface="Roboto Condensed"/>
              </a:rPr>
              <a:t>khác</a:t>
            </a:r>
            <a:r>
              <a:rPr lang="en-US" sz="2600" dirty="0">
                <a:solidFill>
                  <a:srgbClr val="FFFFFF"/>
                </a:solidFill>
                <a:latin typeface="Roboto Condensed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40817"/>
          <a:stretch>
            <a:fillRect/>
          </a:stretch>
        </p:blipFill>
        <p:spPr>
          <a:xfrm>
            <a:off x="10232876" y="4701600"/>
            <a:ext cx="6315917" cy="546678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425713" y="-1362758"/>
            <a:ext cx="4166544" cy="411480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511312" y="370110"/>
            <a:ext cx="17170844" cy="649065"/>
            <a:chOff x="0" y="0"/>
            <a:chExt cx="22894459" cy="865420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22894459" cy="865420"/>
              <a:chOff x="0" y="0"/>
              <a:chExt cx="4522362" cy="170947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4522362" cy="170947"/>
              </a:xfrm>
              <a:custGeom>
                <a:avLst/>
                <a:gdLst/>
                <a:ahLst/>
                <a:cxnLst/>
                <a:rect l="l" t="t" r="r" b="b"/>
                <a:pathLst>
                  <a:path w="4522362" h="170947">
                    <a:moveTo>
                      <a:pt x="22995" y="0"/>
                    </a:moveTo>
                    <a:lnTo>
                      <a:pt x="4499368" y="0"/>
                    </a:lnTo>
                    <a:cubicBezTo>
                      <a:pt x="4505466" y="0"/>
                      <a:pt x="4511315" y="2423"/>
                      <a:pt x="4515627" y="6735"/>
                    </a:cubicBezTo>
                    <a:cubicBezTo>
                      <a:pt x="4519940" y="11047"/>
                      <a:pt x="4522362" y="16896"/>
                      <a:pt x="4522362" y="22995"/>
                    </a:cubicBezTo>
                    <a:lnTo>
                      <a:pt x="4522362" y="147953"/>
                    </a:lnTo>
                    <a:cubicBezTo>
                      <a:pt x="4522362" y="154051"/>
                      <a:pt x="4519940" y="159900"/>
                      <a:pt x="4515627" y="164212"/>
                    </a:cubicBezTo>
                    <a:cubicBezTo>
                      <a:pt x="4511315" y="168525"/>
                      <a:pt x="4505466" y="170947"/>
                      <a:pt x="4499368" y="170947"/>
                    </a:cubicBezTo>
                    <a:lnTo>
                      <a:pt x="22995" y="170947"/>
                    </a:lnTo>
                    <a:cubicBezTo>
                      <a:pt x="16896" y="170947"/>
                      <a:pt x="11047" y="168525"/>
                      <a:pt x="6735" y="164212"/>
                    </a:cubicBezTo>
                    <a:cubicBezTo>
                      <a:pt x="2423" y="159900"/>
                      <a:pt x="0" y="154051"/>
                      <a:pt x="0" y="147953"/>
                    </a:cubicBezTo>
                    <a:lnTo>
                      <a:pt x="0" y="22995"/>
                    </a:lnTo>
                    <a:cubicBezTo>
                      <a:pt x="0" y="16896"/>
                      <a:pt x="2423" y="11047"/>
                      <a:pt x="6735" y="6735"/>
                    </a:cubicBezTo>
                    <a:cubicBezTo>
                      <a:pt x="11047" y="2423"/>
                      <a:pt x="16896" y="0"/>
                      <a:pt x="2299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>
                  <a:latin typeface="SVN-HC Green Grove" panose="02000000000000000000" pitchFamily="50" charset="0"/>
                </a:endParaRPr>
              </a:p>
            </p:txBody>
          </p:sp>
        </p:grpSp>
        <p:sp>
          <p:nvSpPr>
            <p:cNvPr id="8" name="TextBox 8"/>
            <p:cNvSpPr txBox="1"/>
            <p:nvPr/>
          </p:nvSpPr>
          <p:spPr>
            <a:xfrm>
              <a:off x="981799" y="121939"/>
              <a:ext cx="1250401" cy="6235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35"/>
                </a:lnSpc>
              </a:pPr>
              <a:r>
                <a:rPr lang="en-US" sz="2799" spc="61">
                  <a:solidFill>
                    <a:srgbClr val="446889"/>
                  </a:solidFill>
                  <a:latin typeface="SVN-HC Green Grove" panose="02000000000000000000" pitchFamily="50" charset="0"/>
                </a:rPr>
                <a:t>lớp 7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6463915" y="112415"/>
              <a:ext cx="5702833" cy="6364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  <a:spcBef>
                  <a:spcPct val="0"/>
                </a:spcBef>
              </a:pPr>
              <a:r>
                <a:rPr lang="en-US" sz="2799" spc="139">
                  <a:solidFill>
                    <a:srgbClr val="446889"/>
                  </a:solidFill>
                  <a:latin typeface="SVN-HC Green Grove" panose="02000000000000000000" pitchFamily="50" charset="0"/>
                </a:rPr>
                <a:t>KẾT NỐI TRI THỨC VỚI CUỘC SỐNG</a:t>
              </a:r>
            </a:p>
          </p:txBody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325624">
            <a:off x="1728000" y="3984256"/>
            <a:ext cx="6705727" cy="5571850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 rot="21274376">
            <a:off x="3095777" y="5284924"/>
            <a:ext cx="4890378" cy="6084960"/>
          </a:xfrm>
          <a:prstGeom prst="rect">
            <a:avLst/>
          </a:prstGeom>
        </p:spPr>
        <p:txBody>
          <a:bodyPr lIns="228600" tIns="228600" rIns="228600" bIns="228600" rtlCol="0" anchor="t"/>
          <a:lstStyle/>
          <a:p>
            <a:pPr algn="just">
              <a:lnSpc>
                <a:spcPts val="4983"/>
              </a:lnSpc>
            </a:pPr>
            <a:r>
              <a:rPr lang="en-US" sz="3300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Em</a:t>
            </a: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300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đã</a:t>
            </a: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300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biết</a:t>
            </a: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300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đến</a:t>
            </a: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300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những</a:t>
            </a: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300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tác</a:t>
            </a: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300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phẩm</a:t>
            </a: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300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văn</a:t>
            </a: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300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học</a:t>
            </a: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300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nào</a:t>
            </a: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300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viết</a:t>
            </a: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300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về</a:t>
            </a: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300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tuổi</a:t>
            </a: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300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thơ</a:t>
            </a: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? </a:t>
            </a:r>
            <a:r>
              <a:rPr lang="en-US" sz="3300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Hãy</a:t>
            </a: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300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kể</a:t>
            </a: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300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tên</a:t>
            </a: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300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bài</a:t>
            </a: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300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thơ</a:t>
            </a: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300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hoặc</a:t>
            </a: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300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câu</a:t>
            </a: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300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chuyện</a:t>
            </a: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300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mà</a:t>
            </a: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300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em</a:t>
            </a: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300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biết</a:t>
            </a: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.</a:t>
            </a: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4524197" y="1028700"/>
            <a:ext cx="6942147" cy="411480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664892" y="4701600"/>
            <a:ext cx="1933188" cy="4767952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698734">
            <a:off x="8425713" y="3242426"/>
            <a:ext cx="2519213" cy="2519213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1728000" y="1679924"/>
            <a:ext cx="6697712" cy="2141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21"/>
              </a:lnSpc>
              <a:spcBef>
                <a:spcPct val="0"/>
              </a:spcBef>
            </a:pPr>
            <a:r>
              <a:rPr lang="en-US" sz="12444" spc="622" dirty="0" err="1">
                <a:solidFill>
                  <a:srgbClr val="454B85"/>
                </a:solidFill>
                <a:latin typeface="SVN-HC Quotes Script" pitchFamily="50" charset="0"/>
              </a:rPr>
              <a:t>Khởi</a:t>
            </a:r>
            <a:r>
              <a:rPr lang="en-US" sz="12444" spc="622" dirty="0">
                <a:solidFill>
                  <a:srgbClr val="454B85"/>
                </a:solidFill>
                <a:latin typeface="SVN-HC Quotes Script" pitchFamily="50" charset="0"/>
              </a:rPr>
              <a:t> </a:t>
            </a:r>
            <a:r>
              <a:rPr lang="en-US" sz="12444" spc="622" dirty="0" err="1">
                <a:solidFill>
                  <a:srgbClr val="454B85"/>
                </a:solidFill>
                <a:latin typeface="SVN-HC Quotes Script" pitchFamily="50" charset="0"/>
              </a:rPr>
              <a:t>động</a:t>
            </a:r>
            <a:endParaRPr lang="en-US" sz="12444" spc="622" dirty="0">
              <a:solidFill>
                <a:srgbClr val="454B85"/>
              </a:solidFill>
              <a:latin typeface="SVN-HC Quotes Script" pitchFamily="50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BAE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800000">
            <a:off x="6883760" y="4136416"/>
            <a:ext cx="10066307" cy="402433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78165" y="1512832"/>
            <a:ext cx="5315070" cy="811461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289785">
            <a:off x="-1886478" y="6607050"/>
            <a:ext cx="22459949" cy="775889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20231" y="1512832"/>
            <a:ext cx="1055325" cy="105148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883760" y="3839710"/>
            <a:ext cx="595578" cy="59341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687586" y="-1007501"/>
            <a:ext cx="3199745" cy="203620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0229572">
            <a:off x="16735847" y="674443"/>
            <a:ext cx="2279369" cy="13469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824050" flipH="1">
            <a:off x="-3040587" y="2941290"/>
            <a:ext cx="16218648" cy="1043891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6"/>
          <a:srcRect l="4583" r="375"/>
          <a:stretch>
            <a:fillRect/>
          </a:stretch>
        </p:blipFill>
        <p:spPr>
          <a:xfrm>
            <a:off x="15507766" y="8160746"/>
            <a:ext cx="1751534" cy="1644347"/>
          </a:xfrm>
          <a:prstGeom prst="rect">
            <a:avLst/>
          </a:prstGeom>
        </p:spPr>
      </p:pic>
      <p:grpSp>
        <p:nvGrpSpPr>
          <p:cNvPr id="11" name="Group 11"/>
          <p:cNvGrpSpPr/>
          <p:nvPr/>
        </p:nvGrpSpPr>
        <p:grpSpPr>
          <a:xfrm>
            <a:off x="511312" y="370110"/>
            <a:ext cx="17170844" cy="649065"/>
            <a:chOff x="0" y="0"/>
            <a:chExt cx="22894459" cy="865420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22894459" cy="865420"/>
              <a:chOff x="0" y="0"/>
              <a:chExt cx="4522362" cy="170947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4522362" cy="170947"/>
              </a:xfrm>
              <a:custGeom>
                <a:avLst/>
                <a:gdLst/>
                <a:ahLst/>
                <a:cxnLst/>
                <a:rect l="l" t="t" r="r" b="b"/>
                <a:pathLst>
                  <a:path w="4522362" h="170947">
                    <a:moveTo>
                      <a:pt x="22995" y="0"/>
                    </a:moveTo>
                    <a:lnTo>
                      <a:pt x="4499368" y="0"/>
                    </a:lnTo>
                    <a:cubicBezTo>
                      <a:pt x="4505466" y="0"/>
                      <a:pt x="4511315" y="2423"/>
                      <a:pt x="4515627" y="6735"/>
                    </a:cubicBezTo>
                    <a:cubicBezTo>
                      <a:pt x="4519940" y="11047"/>
                      <a:pt x="4522362" y="16896"/>
                      <a:pt x="4522362" y="22995"/>
                    </a:cubicBezTo>
                    <a:lnTo>
                      <a:pt x="4522362" y="147953"/>
                    </a:lnTo>
                    <a:cubicBezTo>
                      <a:pt x="4522362" y="154051"/>
                      <a:pt x="4519940" y="159900"/>
                      <a:pt x="4515627" y="164212"/>
                    </a:cubicBezTo>
                    <a:cubicBezTo>
                      <a:pt x="4511315" y="168525"/>
                      <a:pt x="4505466" y="170947"/>
                      <a:pt x="4499368" y="170947"/>
                    </a:cubicBezTo>
                    <a:lnTo>
                      <a:pt x="22995" y="170947"/>
                    </a:lnTo>
                    <a:cubicBezTo>
                      <a:pt x="16896" y="170947"/>
                      <a:pt x="11047" y="168525"/>
                      <a:pt x="6735" y="164212"/>
                    </a:cubicBezTo>
                    <a:cubicBezTo>
                      <a:pt x="2423" y="159900"/>
                      <a:pt x="0" y="154051"/>
                      <a:pt x="0" y="147953"/>
                    </a:cubicBezTo>
                    <a:lnTo>
                      <a:pt x="0" y="22995"/>
                    </a:lnTo>
                    <a:cubicBezTo>
                      <a:pt x="0" y="16896"/>
                      <a:pt x="2423" y="11047"/>
                      <a:pt x="6735" y="6735"/>
                    </a:cubicBezTo>
                    <a:cubicBezTo>
                      <a:pt x="11047" y="2423"/>
                      <a:pt x="16896" y="0"/>
                      <a:pt x="22995" y="0"/>
                    </a:cubicBezTo>
                    <a:close/>
                  </a:path>
                </a:pathLst>
              </a:custGeom>
              <a:solidFill>
                <a:srgbClr val="F2FAFF"/>
              </a:solid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5" name="TextBox 15"/>
            <p:cNvSpPr txBox="1"/>
            <p:nvPr/>
          </p:nvSpPr>
          <p:spPr>
            <a:xfrm>
              <a:off x="981799" y="121939"/>
              <a:ext cx="1250401" cy="6235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35"/>
                </a:lnSpc>
              </a:pPr>
              <a:r>
                <a:rPr lang="en-US" sz="2799" spc="61" dirty="0" err="1">
                  <a:solidFill>
                    <a:srgbClr val="446889"/>
                  </a:solidFill>
                  <a:latin typeface="SVN-HC Green Grove" panose="02000000000000000000" pitchFamily="50" charset="0"/>
                </a:rPr>
                <a:t>lớp</a:t>
              </a:r>
              <a:r>
                <a:rPr lang="en-US" sz="2799" spc="61" dirty="0">
                  <a:solidFill>
                    <a:srgbClr val="446889"/>
                  </a:solidFill>
                  <a:latin typeface="SVN-HC Green Grove" panose="02000000000000000000" pitchFamily="50" charset="0"/>
                </a:rPr>
                <a:t> 7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6463915" y="112414"/>
              <a:ext cx="5702833" cy="6227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  <a:spcBef>
                  <a:spcPct val="0"/>
                </a:spcBef>
              </a:pPr>
              <a:r>
                <a:rPr lang="en-US" sz="2799" spc="139">
                  <a:solidFill>
                    <a:srgbClr val="446889"/>
                  </a:solidFill>
                  <a:latin typeface="SVN-HC 2"/>
                </a:rPr>
                <a:t>KẾT NỐI TRI THỨC VỚI CUỘC SỐNG</a:t>
              </a:r>
            </a:p>
          </p:txBody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-444758" flipH="1">
            <a:off x="15566342" y="3361787"/>
            <a:ext cx="2112382" cy="2799543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8296101" y="5191439"/>
            <a:ext cx="7951610" cy="1359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644"/>
              </a:lnSpc>
            </a:pPr>
            <a:r>
              <a:rPr lang="en-US" sz="8724" dirty="0">
                <a:solidFill>
                  <a:srgbClr val="F15839"/>
                </a:solidFill>
                <a:latin typeface="SVN-HC Rostrum" panose="02000506000000020003" pitchFamily="50" charset="0"/>
              </a:rPr>
              <a:t>BẦY CHIM CHÌA VÔI 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7948316" y="2771069"/>
            <a:ext cx="7185770" cy="8370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36"/>
              </a:lnSpc>
              <a:spcBef>
                <a:spcPct val="0"/>
              </a:spcBef>
            </a:pPr>
            <a:r>
              <a:rPr lang="en-US" sz="4883" spc="244" dirty="0" err="1">
                <a:solidFill>
                  <a:srgbClr val="446889"/>
                </a:solidFill>
                <a:latin typeface="SVN-HC 1"/>
              </a:rPr>
              <a:t>Kĩ</a:t>
            </a:r>
            <a:r>
              <a:rPr lang="en-US" sz="4883" spc="244" dirty="0">
                <a:solidFill>
                  <a:srgbClr val="446889"/>
                </a:solidFill>
                <a:latin typeface="SVN-HC 1"/>
              </a:rPr>
              <a:t> </a:t>
            </a:r>
            <a:r>
              <a:rPr lang="en-US" sz="4883" spc="244" dirty="0" err="1">
                <a:solidFill>
                  <a:srgbClr val="446889"/>
                </a:solidFill>
                <a:latin typeface="SVN-HC 1"/>
              </a:rPr>
              <a:t>năng</a:t>
            </a:r>
            <a:r>
              <a:rPr lang="en-US" sz="4883" spc="244" dirty="0">
                <a:solidFill>
                  <a:srgbClr val="446889"/>
                </a:solidFill>
                <a:latin typeface="SVN-HC 1"/>
              </a:rPr>
              <a:t> </a:t>
            </a:r>
            <a:r>
              <a:rPr lang="en-US" sz="4883" spc="244" dirty="0" err="1">
                <a:solidFill>
                  <a:srgbClr val="446889"/>
                </a:solidFill>
                <a:latin typeface="SVN-HC 1"/>
              </a:rPr>
              <a:t>đọc</a:t>
            </a:r>
            <a:r>
              <a:rPr lang="en-US" sz="4883" spc="244" dirty="0">
                <a:solidFill>
                  <a:srgbClr val="446889"/>
                </a:solidFill>
                <a:latin typeface="SVN-HC 1"/>
              </a:rPr>
              <a:t> </a:t>
            </a:r>
            <a:r>
              <a:rPr lang="en-US" sz="4883" spc="244" dirty="0" err="1">
                <a:solidFill>
                  <a:srgbClr val="446889"/>
                </a:solidFill>
                <a:latin typeface="SVN-HC 1"/>
              </a:rPr>
              <a:t>thể</a:t>
            </a:r>
            <a:r>
              <a:rPr lang="en-US" sz="4883" spc="244" dirty="0">
                <a:solidFill>
                  <a:srgbClr val="446889"/>
                </a:solidFill>
                <a:latin typeface="SVN-HC 1"/>
              </a:rPr>
              <a:t> </a:t>
            </a:r>
            <a:r>
              <a:rPr lang="en-US" sz="4883" spc="244" dirty="0" err="1">
                <a:solidFill>
                  <a:srgbClr val="446889"/>
                </a:solidFill>
                <a:latin typeface="SVN-HC 1"/>
              </a:rPr>
              <a:t>loại</a:t>
            </a:r>
            <a:r>
              <a:rPr lang="en-US" sz="4883" spc="244" dirty="0">
                <a:solidFill>
                  <a:srgbClr val="446889"/>
                </a:solidFill>
                <a:latin typeface="SVN-HC 1"/>
              </a:rPr>
              <a:t> </a:t>
            </a:r>
            <a:r>
              <a:rPr lang="en-US" sz="4883" spc="244" dirty="0" err="1">
                <a:solidFill>
                  <a:srgbClr val="446889"/>
                </a:solidFill>
                <a:latin typeface="SVN-HC 1"/>
              </a:rPr>
              <a:t>truyện</a:t>
            </a:r>
            <a:endParaRPr lang="en-US" sz="4883" spc="244" dirty="0">
              <a:solidFill>
                <a:srgbClr val="446889"/>
              </a:solidFill>
              <a:latin typeface="SVN-HC 1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2457740" y="6826628"/>
            <a:ext cx="3455295" cy="472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35"/>
              </a:lnSpc>
              <a:spcBef>
                <a:spcPct val="0"/>
              </a:spcBef>
            </a:pPr>
            <a:r>
              <a:rPr lang="en-US" sz="2799" spc="61" dirty="0">
                <a:solidFill>
                  <a:srgbClr val="F49D2C"/>
                </a:solidFill>
                <a:latin typeface="SVN-HC Green Grove" panose="02000000000000000000" pitchFamily="50" charset="0"/>
              </a:rPr>
              <a:t>(NGUYỄN QUANG THIỀU) 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8492151" y="1842901"/>
            <a:ext cx="6001612" cy="7214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66"/>
              </a:lnSpc>
            </a:pPr>
            <a:r>
              <a:rPr lang="en-US" sz="4726">
                <a:solidFill>
                  <a:srgbClr val="F2FAFF"/>
                </a:solidFill>
                <a:latin typeface="SVN-HC 2"/>
              </a:rPr>
              <a:t>BÀI 1: BẦU TRỜI TUỔI THƠ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DA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4100653" y="2357934"/>
            <a:ext cx="16076945" cy="1517261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880419" y="7200900"/>
            <a:ext cx="5818239" cy="4114800"/>
          </a:xfrm>
          <a:prstGeom prst="rect">
            <a:avLst/>
          </a:prstGeom>
        </p:spPr>
      </p:pic>
      <p:graphicFrame>
        <p:nvGraphicFramePr>
          <p:cNvPr id="4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9730685"/>
              </p:ext>
            </p:extLst>
          </p:nvPr>
        </p:nvGraphicFramePr>
        <p:xfrm>
          <a:off x="1628239" y="3735159"/>
          <a:ext cx="15816082" cy="4752401"/>
        </p:xfrm>
        <a:graphic>
          <a:graphicData uri="http://schemas.openxmlformats.org/drawingml/2006/table">
            <a:tbl>
              <a:tblPr/>
              <a:tblGrid>
                <a:gridCol w="129611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049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499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56273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399" dirty="0">
                          <a:solidFill>
                            <a:srgbClr val="F49D2C"/>
                          </a:solidFill>
                          <a:latin typeface="Roboto Condensed Bold"/>
                        </a:rPr>
                        <a:t>  TIÊU CHÍ</a:t>
                      </a:r>
                      <a:endParaRPr lang="en-US" sz="1100" dirty="0"/>
                    </a:p>
                  </a:txBody>
                  <a:tcPr anchor="ctr">
                    <a:lnL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0A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399" dirty="0">
                          <a:solidFill>
                            <a:srgbClr val="F49D2C"/>
                          </a:solidFill>
                          <a:latin typeface="Roboto Condensed Bold"/>
                        </a:rPr>
                        <a:t>CÓ</a:t>
                      </a:r>
                      <a:endParaRPr lang="en-US" sz="1100" dirty="0"/>
                    </a:p>
                  </a:txBody>
                  <a:tcPr anchor="ctr">
                    <a:lnL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0A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399" dirty="0">
                          <a:solidFill>
                            <a:srgbClr val="F49D2C"/>
                          </a:solidFill>
                          <a:latin typeface="Roboto Condensed Bold"/>
                        </a:rPr>
                        <a:t> KHÔNG</a:t>
                      </a:r>
                      <a:endParaRPr lang="en-US" sz="1100" dirty="0"/>
                    </a:p>
                  </a:txBody>
                  <a:tcPr anchor="ctr">
                    <a:lnL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0A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3795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3399" dirty="0">
                          <a:solidFill>
                            <a:srgbClr val="6561AF"/>
                          </a:solidFill>
                          <a:latin typeface="Roboto Condensed"/>
                        </a:rPr>
                        <a:t>  </a:t>
                      </a:r>
                      <a:r>
                        <a:rPr lang="en-US" sz="3399" dirty="0" err="1">
                          <a:solidFill>
                            <a:srgbClr val="6561AF"/>
                          </a:solidFill>
                          <a:latin typeface="Roboto Condensed"/>
                        </a:rPr>
                        <a:t>Đọc</a:t>
                      </a:r>
                      <a:r>
                        <a:rPr lang="en-US" sz="3399" dirty="0">
                          <a:solidFill>
                            <a:srgbClr val="6561AF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6561AF"/>
                          </a:solidFill>
                          <a:latin typeface="Roboto Condensed"/>
                        </a:rPr>
                        <a:t>trôi</a:t>
                      </a:r>
                      <a:r>
                        <a:rPr lang="en-US" sz="3399" dirty="0">
                          <a:solidFill>
                            <a:srgbClr val="6561AF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6561AF"/>
                          </a:solidFill>
                          <a:latin typeface="Roboto Condensed"/>
                        </a:rPr>
                        <a:t>chảy</a:t>
                      </a:r>
                      <a:r>
                        <a:rPr lang="en-US" sz="3399" dirty="0">
                          <a:solidFill>
                            <a:srgbClr val="6561AF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3399" dirty="0" err="1">
                          <a:solidFill>
                            <a:srgbClr val="6561AF"/>
                          </a:solidFill>
                          <a:latin typeface="Roboto Condensed"/>
                        </a:rPr>
                        <a:t>không</a:t>
                      </a:r>
                      <a:r>
                        <a:rPr lang="en-US" sz="3399" dirty="0">
                          <a:solidFill>
                            <a:srgbClr val="6561AF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6561AF"/>
                          </a:solidFill>
                          <a:latin typeface="Roboto Condensed"/>
                        </a:rPr>
                        <a:t>bỏ</a:t>
                      </a:r>
                      <a:r>
                        <a:rPr lang="en-US" sz="3399" dirty="0">
                          <a:solidFill>
                            <a:srgbClr val="6561AF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6561AF"/>
                          </a:solidFill>
                          <a:latin typeface="Roboto Condensed"/>
                        </a:rPr>
                        <a:t>từ</a:t>
                      </a:r>
                      <a:r>
                        <a:rPr lang="en-US" sz="3399" dirty="0">
                          <a:solidFill>
                            <a:srgbClr val="6561AF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3399" dirty="0" err="1">
                          <a:solidFill>
                            <a:srgbClr val="6561AF"/>
                          </a:solidFill>
                          <a:latin typeface="Roboto Condensed"/>
                        </a:rPr>
                        <a:t>thêm</a:t>
                      </a:r>
                      <a:r>
                        <a:rPr lang="en-US" sz="3399" dirty="0">
                          <a:solidFill>
                            <a:srgbClr val="6561AF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6561AF"/>
                          </a:solidFill>
                          <a:latin typeface="Roboto Condensed"/>
                        </a:rPr>
                        <a:t>từ</a:t>
                      </a:r>
                      <a:r>
                        <a:rPr lang="en-US" sz="3399" dirty="0">
                          <a:solidFill>
                            <a:srgbClr val="6561AF"/>
                          </a:solidFill>
                          <a:latin typeface="Roboto Condensed"/>
                        </a:rPr>
                        <a:t>.</a:t>
                      </a:r>
                      <a:endParaRPr lang="en-US" sz="1100" dirty="0"/>
                    </a:p>
                  </a:txBody>
                  <a:tcPr anchor="ctr">
                    <a:lnL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A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A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A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6273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3399" dirty="0">
                          <a:solidFill>
                            <a:srgbClr val="6561AF"/>
                          </a:solidFill>
                          <a:latin typeface="Roboto Condensed"/>
                        </a:rPr>
                        <a:t>  </a:t>
                      </a:r>
                      <a:r>
                        <a:rPr lang="en-US" sz="3399" dirty="0" err="1">
                          <a:solidFill>
                            <a:srgbClr val="6561AF"/>
                          </a:solidFill>
                          <a:latin typeface="Roboto Condensed"/>
                        </a:rPr>
                        <a:t>Đọc</a:t>
                      </a:r>
                      <a:r>
                        <a:rPr lang="en-US" sz="3399" dirty="0">
                          <a:solidFill>
                            <a:srgbClr val="6561AF"/>
                          </a:solidFill>
                          <a:latin typeface="Roboto Condensed"/>
                        </a:rPr>
                        <a:t> to, </a:t>
                      </a:r>
                      <a:r>
                        <a:rPr lang="en-US" sz="3399" dirty="0" err="1">
                          <a:solidFill>
                            <a:srgbClr val="6561AF"/>
                          </a:solidFill>
                          <a:latin typeface="Roboto Condensed"/>
                        </a:rPr>
                        <a:t>rõ</a:t>
                      </a:r>
                      <a:r>
                        <a:rPr lang="en-US" sz="3399" dirty="0">
                          <a:solidFill>
                            <a:srgbClr val="6561AF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6561AF"/>
                          </a:solidFill>
                          <a:latin typeface="Roboto Condensed"/>
                        </a:rPr>
                        <a:t>bảo</a:t>
                      </a:r>
                      <a:r>
                        <a:rPr lang="en-US" sz="3399" dirty="0">
                          <a:solidFill>
                            <a:srgbClr val="6561AF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6561AF"/>
                          </a:solidFill>
                          <a:latin typeface="Roboto Condensed"/>
                        </a:rPr>
                        <a:t>đảm</a:t>
                      </a:r>
                      <a:r>
                        <a:rPr lang="en-US" sz="3399" dirty="0">
                          <a:solidFill>
                            <a:srgbClr val="6561AF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6561AF"/>
                          </a:solidFill>
                          <a:latin typeface="Roboto Condensed"/>
                        </a:rPr>
                        <a:t>trong</a:t>
                      </a:r>
                      <a:r>
                        <a:rPr lang="en-US" sz="3399" dirty="0">
                          <a:solidFill>
                            <a:srgbClr val="6561AF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6561AF"/>
                          </a:solidFill>
                          <a:latin typeface="Roboto Condensed"/>
                        </a:rPr>
                        <a:t>không</a:t>
                      </a:r>
                      <a:r>
                        <a:rPr lang="en-US" sz="3399" dirty="0">
                          <a:solidFill>
                            <a:srgbClr val="6561AF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6561AF"/>
                          </a:solidFill>
                          <a:latin typeface="Roboto Condensed"/>
                        </a:rPr>
                        <a:t>gian</a:t>
                      </a:r>
                      <a:r>
                        <a:rPr lang="en-US" sz="3399" dirty="0">
                          <a:solidFill>
                            <a:srgbClr val="6561AF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6561AF"/>
                          </a:solidFill>
                          <a:latin typeface="Roboto Condensed"/>
                        </a:rPr>
                        <a:t>lớp</a:t>
                      </a:r>
                      <a:r>
                        <a:rPr lang="en-US" sz="3399" dirty="0">
                          <a:solidFill>
                            <a:srgbClr val="6561AF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6561AF"/>
                          </a:solidFill>
                          <a:latin typeface="Roboto Condensed"/>
                        </a:rPr>
                        <a:t>học</a:t>
                      </a:r>
                      <a:r>
                        <a:rPr lang="en-US" sz="3399" dirty="0">
                          <a:solidFill>
                            <a:srgbClr val="6561AF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3399" dirty="0" err="1">
                          <a:solidFill>
                            <a:srgbClr val="6561AF"/>
                          </a:solidFill>
                          <a:latin typeface="Roboto Condensed"/>
                        </a:rPr>
                        <a:t>cả</a:t>
                      </a:r>
                      <a:r>
                        <a:rPr lang="en-US" sz="3399" dirty="0">
                          <a:solidFill>
                            <a:srgbClr val="6561AF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6561AF"/>
                          </a:solidFill>
                          <a:latin typeface="Roboto Condensed"/>
                        </a:rPr>
                        <a:t>lớp</a:t>
                      </a:r>
                      <a:r>
                        <a:rPr lang="en-US" sz="3399" dirty="0">
                          <a:solidFill>
                            <a:srgbClr val="6561AF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6561AF"/>
                          </a:solidFill>
                          <a:latin typeface="Roboto Condensed"/>
                        </a:rPr>
                        <a:t>cùng</a:t>
                      </a:r>
                      <a:r>
                        <a:rPr lang="en-US" sz="3399" dirty="0">
                          <a:solidFill>
                            <a:srgbClr val="6561AF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6561AF"/>
                          </a:solidFill>
                          <a:latin typeface="Roboto Condensed"/>
                        </a:rPr>
                        <a:t>nghe</a:t>
                      </a:r>
                      <a:r>
                        <a:rPr lang="en-US" sz="3399" dirty="0">
                          <a:solidFill>
                            <a:srgbClr val="6561AF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6561AF"/>
                          </a:solidFill>
                          <a:latin typeface="Roboto Condensed"/>
                        </a:rPr>
                        <a:t>được</a:t>
                      </a:r>
                      <a:r>
                        <a:rPr lang="en-US" sz="3399" dirty="0">
                          <a:solidFill>
                            <a:srgbClr val="6561AF"/>
                          </a:solidFill>
                          <a:latin typeface="Roboto Condensed"/>
                        </a:rPr>
                        <a:t>.</a:t>
                      </a:r>
                      <a:endParaRPr lang="en-US" sz="1100" dirty="0"/>
                    </a:p>
                  </a:txBody>
                  <a:tcPr anchor="ctr">
                    <a:lnL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A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A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A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20605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3399" dirty="0">
                          <a:solidFill>
                            <a:srgbClr val="6561AF"/>
                          </a:solidFill>
                          <a:latin typeface="Roboto Condensed"/>
                        </a:rPr>
                        <a:t>  </a:t>
                      </a:r>
                      <a:r>
                        <a:rPr lang="en-US" sz="3399" dirty="0" err="1">
                          <a:solidFill>
                            <a:srgbClr val="6561AF"/>
                          </a:solidFill>
                          <a:latin typeface="Roboto Condensed"/>
                        </a:rPr>
                        <a:t>Tốc</a:t>
                      </a:r>
                      <a:r>
                        <a:rPr lang="en-US" sz="3399" dirty="0">
                          <a:solidFill>
                            <a:srgbClr val="6561AF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6561AF"/>
                          </a:solidFill>
                          <a:latin typeface="Roboto Condensed"/>
                        </a:rPr>
                        <a:t>độ</a:t>
                      </a:r>
                      <a:r>
                        <a:rPr lang="en-US" sz="3399" dirty="0">
                          <a:solidFill>
                            <a:srgbClr val="6561AF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6561AF"/>
                          </a:solidFill>
                          <a:latin typeface="Roboto Condensed"/>
                        </a:rPr>
                        <a:t>đọc</a:t>
                      </a:r>
                      <a:r>
                        <a:rPr lang="en-US" sz="3399" dirty="0">
                          <a:solidFill>
                            <a:srgbClr val="6561AF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6561AF"/>
                          </a:solidFill>
                          <a:latin typeface="Roboto Condensed"/>
                        </a:rPr>
                        <a:t>phù</a:t>
                      </a:r>
                      <a:r>
                        <a:rPr lang="en-US" sz="3399" dirty="0">
                          <a:solidFill>
                            <a:srgbClr val="6561AF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6561AF"/>
                          </a:solidFill>
                          <a:latin typeface="Roboto Condensed"/>
                        </a:rPr>
                        <a:t>hợp</a:t>
                      </a:r>
                      <a:endParaRPr lang="en-US" sz="1100" dirty="0"/>
                    </a:p>
                  </a:txBody>
                  <a:tcPr anchor="ctr">
                    <a:lnL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A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A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A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65455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dirty="0"/>
                        <a:t>    </a:t>
                      </a:r>
                      <a:r>
                        <a:rPr lang="en-US" sz="3400" dirty="0" err="1">
                          <a:solidFill>
                            <a:srgbClr val="6561AF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Sử</a:t>
                      </a:r>
                      <a:r>
                        <a:rPr lang="en-US" sz="3400" dirty="0">
                          <a:solidFill>
                            <a:srgbClr val="6561AF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dirty="0" err="1">
                          <a:solidFill>
                            <a:srgbClr val="6561AF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dụng</a:t>
                      </a:r>
                      <a:r>
                        <a:rPr lang="en-US" sz="3400" dirty="0">
                          <a:solidFill>
                            <a:srgbClr val="6561AF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dirty="0" err="1">
                          <a:solidFill>
                            <a:srgbClr val="6561AF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giọng</a:t>
                      </a:r>
                      <a:r>
                        <a:rPr lang="en-US" sz="3400" dirty="0">
                          <a:solidFill>
                            <a:srgbClr val="6561AF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dirty="0" err="1">
                          <a:solidFill>
                            <a:srgbClr val="6561AF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điệu</a:t>
                      </a:r>
                      <a:r>
                        <a:rPr lang="en-US" sz="3400" dirty="0">
                          <a:solidFill>
                            <a:srgbClr val="6561AF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dirty="0" err="1">
                          <a:solidFill>
                            <a:srgbClr val="6561AF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khác</a:t>
                      </a:r>
                      <a:r>
                        <a:rPr lang="en-US" sz="3400" dirty="0">
                          <a:solidFill>
                            <a:srgbClr val="6561AF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dirty="0" err="1">
                          <a:solidFill>
                            <a:srgbClr val="6561AF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nhau</a:t>
                      </a:r>
                      <a:r>
                        <a:rPr lang="en-US" sz="3400" dirty="0">
                          <a:solidFill>
                            <a:srgbClr val="6561AF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dirty="0" err="1">
                          <a:solidFill>
                            <a:srgbClr val="6561AF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để</a:t>
                      </a:r>
                      <a:r>
                        <a:rPr lang="en-US" sz="3400" dirty="0">
                          <a:solidFill>
                            <a:srgbClr val="6561AF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dirty="0" err="1">
                          <a:solidFill>
                            <a:srgbClr val="6561AF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thể</a:t>
                      </a:r>
                      <a:r>
                        <a:rPr lang="en-US" sz="3400" dirty="0">
                          <a:solidFill>
                            <a:srgbClr val="6561AF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dirty="0" err="1">
                          <a:solidFill>
                            <a:srgbClr val="6561AF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hiện</a:t>
                      </a:r>
                      <a:r>
                        <a:rPr lang="en-US" sz="3400" dirty="0">
                          <a:solidFill>
                            <a:srgbClr val="6561AF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dirty="0" err="1">
                          <a:solidFill>
                            <a:srgbClr val="6561AF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được</a:t>
                      </a:r>
                      <a:r>
                        <a:rPr lang="en-US" sz="3400" dirty="0">
                          <a:solidFill>
                            <a:srgbClr val="6561AF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dirty="0" err="1">
                          <a:solidFill>
                            <a:srgbClr val="6561AF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cảm</a:t>
                      </a:r>
                      <a:r>
                        <a:rPr lang="en-US" sz="3400" dirty="0">
                          <a:solidFill>
                            <a:srgbClr val="6561AF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dirty="0" err="1">
                          <a:solidFill>
                            <a:srgbClr val="6561AF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xúc</a:t>
                      </a:r>
                      <a:r>
                        <a:rPr lang="en-US" sz="3400" dirty="0">
                          <a:solidFill>
                            <a:srgbClr val="6561AF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dirty="0" err="1">
                          <a:solidFill>
                            <a:srgbClr val="6561AF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của</a:t>
                      </a:r>
                      <a:r>
                        <a:rPr lang="en-US" sz="3400" dirty="0">
                          <a:solidFill>
                            <a:srgbClr val="6561AF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</a:p>
                    <a:p>
                      <a:r>
                        <a:rPr lang="en-US" sz="3399" dirty="0">
                          <a:solidFill>
                            <a:srgbClr val="6561AF"/>
                          </a:solidFill>
                          <a:latin typeface="Roboto Condensed"/>
                        </a:rPr>
                        <a:t>  </a:t>
                      </a:r>
                      <a:r>
                        <a:rPr lang="en-US" sz="3399" dirty="0" err="1">
                          <a:solidFill>
                            <a:srgbClr val="6561AF"/>
                          </a:solidFill>
                          <a:latin typeface="Roboto Condensed"/>
                        </a:rPr>
                        <a:t>người</a:t>
                      </a:r>
                      <a:r>
                        <a:rPr lang="en-US" sz="3399" dirty="0">
                          <a:solidFill>
                            <a:srgbClr val="6561AF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6561AF"/>
                          </a:solidFill>
                          <a:latin typeface="Roboto Condensed"/>
                        </a:rPr>
                        <a:t>kể</a:t>
                      </a:r>
                      <a:r>
                        <a:rPr lang="en-US" sz="3399" dirty="0">
                          <a:solidFill>
                            <a:srgbClr val="6561AF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6561AF"/>
                          </a:solidFill>
                          <a:latin typeface="Roboto Condensed"/>
                        </a:rPr>
                        <a:t>chuyện</a:t>
                      </a:r>
                      <a:r>
                        <a:rPr lang="en-US" sz="3399" dirty="0">
                          <a:solidFill>
                            <a:srgbClr val="6561AF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6561AF"/>
                          </a:solidFill>
                          <a:latin typeface="Roboto Condensed"/>
                        </a:rPr>
                        <a:t>đối</a:t>
                      </a:r>
                      <a:r>
                        <a:rPr lang="en-US" sz="3399" dirty="0">
                          <a:solidFill>
                            <a:srgbClr val="6561AF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6561AF"/>
                          </a:solidFill>
                          <a:latin typeface="Roboto Condensed"/>
                        </a:rPr>
                        <a:t>với</a:t>
                      </a:r>
                      <a:r>
                        <a:rPr lang="en-US" sz="3399" dirty="0">
                          <a:solidFill>
                            <a:srgbClr val="6561AF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6561AF"/>
                          </a:solidFill>
                          <a:latin typeface="Roboto Condensed"/>
                        </a:rPr>
                        <a:t>nhân</a:t>
                      </a:r>
                      <a:r>
                        <a:rPr lang="en-US" sz="3399" dirty="0">
                          <a:solidFill>
                            <a:srgbClr val="6561AF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6561AF"/>
                          </a:solidFill>
                          <a:latin typeface="Roboto Condensed"/>
                        </a:rPr>
                        <a:t>vật</a:t>
                      </a:r>
                      <a:r>
                        <a:rPr lang="en-US" sz="3399" dirty="0">
                          <a:solidFill>
                            <a:srgbClr val="6561AF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3399" dirty="0" err="1">
                          <a:solidFill>
                            <a:srgbClr val="6561AF"/>
                          </a:solidFill>
                          <a:latin typeface="Roboto Condensed"/>
                        </a:rPr>
                        <a:t>sự</a:t>
                      </a:r>
                      <a:r>
                        <a:rPr lang="en-US" sz="3399" dirty="0">
                          <a:solidFill>
                            <a:srgbClr val="6561AF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6561AF"/>
                          </a:solidFill>
                          <a:latin typeface="Roboto Condensed"/>
                        </a:rPr>
                        <a:t>việc</a:t>
                      </a:r>
                      <a:r>
                        <a:rPr lang="en-US" sz="3399" dirty="0">
                          <a:solidFill>
                            <a:srgbClr val="6561AF"/>
                          </a:solidFill>
                          <a:latin typeface="Roboto Condensed"/>
                        </a:rPr>
                        <a:t>.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A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A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A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536280" y="-264936"/>
            <a:ext cx="12107406" cy="3147925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628239" y="2835364"/>
            <a:ext cx="14543136" cy="556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19"/>
              </a:lnSpc>
              <a:spcBef>
                <a:spcPct val="0"/>
              </a:spcBef>
            </a:pPr>
            <a:r>
              <a:rPr lang="en-US" sz="3399">
                <a:solidFill>
                  <a:srgbClr val="010E3D"/>
                </a:solidFill>
                <a:latin typeface="Roboto Condensed"/>
              </a:rPr>
              <a:t>GV đọc mẫu một đoạn, HS đọc thành tiếng một số đoạn tiêu biểu. 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444758" flipH="1">
            <a:off x="15160175" y="811051"/>
            <a:ext cx="2112382" cy="279954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-263516">
            <a:off x="14606618" y="5394695"/>
            <a:ext cx="4386215" cy="6102560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628239" y="876300"/>
            <a:ext cx="6997316" cy="16678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3427"/>
              </a:lnSpc>
            </a:pPr>
            <a:r>
              <a:rPr lang="en-US" sz="9946" spc="268" dirty="0" err="1">
                <a:solidFill>
                  <a:srgbClr val="013989"/>
                </a:solidFill>
                <a:latin typeface="SVN-HC Quotes Script" pitchFamily="50" charset="0"/>
              </a:rPr>
              <a:t>Đọc</a:t>
            </a:r>
            <a:r>
              <a:rPr lang="en-US" sz="9946" spc="268" dirty="0">
                <a:solidFill>
                  <a:srgbClr val="013989"/>
                </a:solidFill>
                <a:latin typeface="SVN-HC Quotes Script" pitchFamily="50" charset="0"/>
              </a:rPr>
              <a:t> </a:t>
            </a:r>
            <a:r>
              <a:rPr lang="en-US" sz="9946" spc="268" dirty="0" err="1">
                <a:solidFill>
                  <a:srgbClr val="013989"/>
                </a:solidFill>
                <a:latin typeface="SVN-HC Quotes Script" pitchFamily="50" charset="0"/>
              </a:rPr>
              <a:t>văn</a:t>
            </a:r>
            <a:r>
              <a:rPr lang="en-US" sz="9946" spc="268" dirty="0">
                <a:solidFill>
                  <a:srgbClr val="013989"/>
                </a:solidFill>
                <a:latin typeface="SVN-HC Quotes Script" pitchFamily="50" charset="0"/>
              </a:rPr>
              <a:t> </a:t>
            </a:r>
            <a:r>
              <a:rPr lang="en-US" sz="9946" spc="268" dirty="0" err="1">
                <a:solidFill>
                  <a:srgbClr val="013989"/>
                </a:solidFill>
                <a:latin typeface="SVN-HC Quotes Script" pitchFamily="50" charset="0"/>
              </a:rPr>
              <a:t>bản</a:t>
            </a:r>
            <a:endParaRPr lang="en-US" sz="9946" spc="268" dirty="0">
              <a:solidFill>
                <a:srgbClr val="013989"/>
              </a:solidFill>
              <a:latin typeface="SVN-HC Quotes Script" pitchFamily="50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345</TotalTime>
  <Words>3035</Words>
  <Application>Microsoft Office PowerPoint</Application>
  <PresentationFormat>Custom</PresentationFormat>
  <Paragraphs>244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9" baseType="lpstr">
      <vt:lpstr>SVN-HC 1</vt:lpstr>
      <vt:lpstr>Roboto Condensed</vt:lpstr>
      <vt:lpstr>SVN-HC Quotes Script</vt:lpstr>
      <vt:lpstr>SVN-HC Green Grove</vt:lpstr>
      <vt:lpstr>SVN-HC Rostrum</vt:lpstr>
      <vt:lpstr>Times New Roman</vt:lpstr>
      <vt:lpstr>Roboto Condensed Bold</vt:lpstr>
      <vt:lpstr>Calibri</vt:lpstr>
      <vt:lpstr>Arial</vt:lpstr>
      <vt:lpstr>SVN-HC 2</vt:lpstr>
      <vt:lpstr>Roboto Condensed Italics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7 - B1 - Đọc Bầy chim chìa vôi</dc:title>
  <cp:lastModifiedBy>Huyen Anh</cp:lastModifiedBy>
  <cp:revision>31</cp:revision>
  <dcterms:created xsi:type="dcterms:W3CDTF">2006-08-16T00:00:00Z</dcterms:created>
  <dcterms:modified xsi:type="dcterms:W3CDTF">2023-09-17T15:07:58Z</dcterms:modified>
  <dc:identifier>DAFHlGKkACY</dc:identifier>
</cp:coreProperties>
</file>