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744" r:id="rId2"/>
  </p:sldMasterIdLst>
  <p:notesMasterIdLst>
    <p:notesMasterId r:id="rId18"/>
  </p:notesMasterIdLst>
  <p:sldIdLst>
    <p:sldId id="271" r:id="rId3"/>
    <p:sldId id="298" r:id="rId4"/>
    <p:sldId id="299" r:id="rId5"/>
    <p:sldId id="297" r:id="rId6"/>
    <p:sldId id="300" r:id="rId7"/>
    <p:sldId id="259" r:id="rId8"/>
    <p:sldId id="304" r:id="rId9"/>
    <p:sldId id="305" r:id="rId10"/>
    <p:sldId id="303" r:id="rId11"/>
    <p:sldId id="308" r:id="rId12"/>
    <p:sldId id="309" r:id="rId13"/>
    <p:sldId id="310" r:id="rId14"/>
    <p:sldId id="311" r:id="rId15"/>
    <p:sldId id="301" r:id="rId16"/>
    <p:sldId id="313" r:id="rId17"/>
  </p:sldIdLst>
  <p:sldSz cx="12192000" cy="6858000"/>
  <p:notesSz cx="6858000" cy="9144000"/>
  <p:custDataLst>
    <p:tags r:id="rId1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03458"/>
    <a:srgbClr val="54A32C"/>
    <a:srgbClr val="FB9000"/>
    <a:srgbClr val="FF3B65"/>
    <a:srgbClr val="FFA1B5"/>
    <a:srgbClr val="FFC86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56" autoAdjust="0"/>
    <p:restoredTop sz="95785" autoAdjust="0"/>
  </p:normalViewPr>
  <p:slideViewPr>
    <p:cSldViewPr snapToGrid="0">
      <p:cViewPr varScale="1">
        <p:scale>
          <a:sx n="63" d="100"/>
          <a:sy n="63" d="100"/>
        </p:scale>
        <p:origin x="792" y="6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tags" Target="tags/tag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2023/12/19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extLst>
      <p:ext uri="{BB962C8B-B14F-4D97-AF65-F5344CB8AC3E}">
        <p14:creationId xmlns:p14="http://schemas.microsoft.com/office/powerpoint/2010/main" val="25264453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685800" y="1143000"/>
            <a:ext cx="5486400" cy="3086100"/>
          </a:xfrm>
        </p:spPr>
      </p:sp>
      <p:sp>
        <p:nvSpPr>
          <p:cNvPr id="3" name="文本占位符 2"/>
          <p:cNvSpPr>
            <a:spLocks noGrp="1"/>
          </p:cNvSpPr>
          <p:nvPr>
            <p:ph type="body" idx="3"/>
          </p:nvPr>
        </p:nvSpPr>
        <p:spPr/>
        <p:txBody>
          <a:bodyPr/>
          <a:lstStyle/>
          <a:p>
            <a:endParaRPr lang="zh-CN" altLang="en-US" dirty="0"/>
          </a:p>
        </p:txBody>
      </p:sp>
    </p:spTree>
    <p:extLst>
      <p:ext uri="{BB962C8B-B14F-4D97-AF65-F5344CB8AC3E}">
        <p14:creationId xmlns:p14="http://schemas.microsoft.com/office/powerpoint/2010/main" val="29197550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solidFill>
                  <a:prstClr val="black"/>
                </a:solidFill>
              </a:rPr>
              <a:pPr/>
              <a:t>12</a:t>
            </a:fld>
            <a:endParaRPr lang="zh-CN" altLang="en-US">
              <a:solidFill>
                <a:prstClr val="black"/>
              </a:solidFill>
            </a:endParaRPr>
          </a:p>
        </p:txBody>
      </p:sp>
    </p:spTree>
    <p:extLst>
      <p:ext uri="{BB962C8B-B14F-4D97-AF65-F5344CB8AC3E}">
        <p14:creationId xmlns:p14="http://schemas.microsoft.com/office/powerpoint/2010/main" val="22983146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solidFill>
                  <a:prstClr val="black"/>
                </a:solidFill>
              </a:rPr>
              <a:pPr/>
              <a:t>13</a:t>
            </a:fld>
            <a:endParaRPr lang="zh-CN" altLang="en-US">
              <a:solidFill>
                <a:prstClr val="black"/>
              </a:solidFill>
            </a:endParaRPr>
          </a:p>
        </p:txBody>
      </p:sp>
    </p:spTree>
    <p:extLst>
      <p:ext uri="{BB962C8B-B14F-4D97-AF65-F5344CB8AC3E}">
        <p14:creationId xmlns:p14="http://schemas.microsoft.com/office/powerpoint/2010/main" val="22983146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solidFill>
                  <a:prstClr val="black"/>
                </a:solidFill>
              </a:rPr>
              <a:pPr/>
              <a:t>14</a:t>
            </a:fld>
            <a:endParaRPr lang="zh-CN" altLang="en-US">
              <a:solidFill>
                <a:prstClr val="black"/>
              </a:solidFill>
            </a:endParaRPr>
          </a:p>
        </p:txBody>
      </p:sp>
    </p:spTree>
    <p:extLst>
      <p:ext uri="{BB962C8B-B14F-4D97-AF65-F5344CB8AC3E}">
        <p14:creationId xmlns:p14="http://schemas.microsoft.com/office/powerpoint/2010/main" val="22983146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solidFill>
                  <a:prstClr val="black"/>
                </a:solidFill>
              </a:rPr>
              <a:pPr/>
              <a:t>15</a:t>
            </a:fld>
            <a:endParaRPr lang="zh-CN" altLang="en-US">
              <a:solidFill>
                <a:prstClr val="black"/>
              </a:solidFill>
            </a:endParaRPr>
          </a:p>
        </p:txBody>
      </p:sp>
    </p:spTree>
    <p:extLst>
      <p:ext uri="{BB962C8B-B14F-4D97-AF65-F5344CB8AC3E}">
        <p14:creationId xmlns:p14="http://schemas.microsoft.com/office/powerpoint/2010/main" val="22983146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solidFill>
                  <a:prstClr val="black"/>
                </a:solidFill>
              </a:rPr>
              <a:pPr/>
              <a:t>2</a:t>
            </a:fld>
            <a:endParaRPr lang="zh-CN" altLang="en-US">
              <a:solidFill>
                <a:prstClr val="black"/>
              </a:solidFill>
            </a:endParaRPr>
          </a:p>
        </p:txBody>
      </p:sp>
    </p:spTree>
    <p:extLst>
      <p:ext uri="{BB962C8B-B14F-4D97-AF65-F5344CB8AC3E}">
        <p14:creationId xmlns:p14="http://schemas.microsoft.com/office/powerpoint/2010/main" val="22828037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solidFill>
                  <a:prstClr val="black"/>
                </a:solidFill>
              </a:rPr>
              <a:pPr/>
              <a:t>4</a:t>
            </a:fld>
            <a:endParaRPr lang="zh-CN" altLang="en-US">
              <a:solidFill>
                <a:prstClr val="black"/>
              </a:solidFill>
            </a:endParaRPr>
          </a:p>
        </p:txBody>
      </p:sp>
    </p:spTree>
    <p:extLst>
      <p:ext uri="{BB962C8B-B14F-4D97-AF65-F5344CB8AC3E}">
        <p14:creationId xmlns:p14="http://schemas.microsoft.com/office/powerpoint/2010/main" val="3609276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solidFill>
                  <a:prstClr val="black"/>
                </a:solidFill>
              </a:rPr>
              <a:pPr/>
              <a:t>5</a:t>
            </a:fld>
            <a:endParaRPr lang="zh-CN" altLang="en-US">
              <a:solidFill>
                <a:prstClr val="black"/>
              </a:solidFill>
            </a:endParaRPr>
          </a:p>
        </p:txBody>
      </p:sp>
    </p:spTree>
    <p:extLst>
      <p:ext uri="{BB962C8B-B14F-4D97-AF65-F5344CB8AC3E}">
        <p14:creationId xmlns:p14="http://schemas.microsoft.com/office/powerpoint/2010/main" val="3609276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6</a:t>
            </a:fld>
            <a:endParaRPr lang="zh-CN" altLang="en-US"/>
          </a:p>
        </p:txBody>
      </p:sp>
    </p:spTree>
    <p:extLst>
      <p:ext uri="{BB962C8B-B14F-4D97-AF65-F5344CB8AC3E}">
        <p14:creationId xmlns:p14="http://schemas.microsoft.com/office/powerpoint/2010/main" val="22983146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solidFill>
                  <a:prstClr val="black"/>
                </a:solidFill>
              </a:rPr>
              <a:pPr/>
              <a:t>7</a:t>
            </a:fld>
            <a:endParaRPr lang="zh-CN" altLang="en-US">
              <a:solidFill>
                <a:prstClr val="black"/>
              </a:solidFill>
            </a:endParaRPr>
          </a:p>
        </p:txBody>
      </p:sp>
    </p:spTree>
    <p:extLst>
      <p:ext uri="{BB962C8B-B14F-4D97-AF65-F5344CB8AC3E}">
        <p14:creationId xmlns:p14="http://schemas.microsoft.com/office/powerpoint/2010/main" val="22983146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9</a:t>
            </a:fld>
            <a:endParaRPr lang="zh-CN" altLang="en-US"/>
          </a:p>
        </p:txBody>
      </p:sp>
    </p:spTree>
    <p:extLst>
      <p:ext uri="{BB962C8B-B14F-4D97-AF65-F5344CB8AC3E}">
        <p14:creationId xmlns:p14="http://schemas.microsoft.com/office/powerpoint/2010/main" val="22983146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solidFill>
                  <a:prstClr val="black"/>
                </a:solidFill>
              </a:rPr>
              <a:pPr/>
              <a:t>10</a:t>
            </a:fld>
            <a:endParaRPr lang="zh-CN" altLang="en-US">
              <a:solidFill>
                <a:prstClr val="black"/>
              </a:solidFill>
            </a:endParaRPr>
          </a:p>
        </p:txBody>
      </p:sp>
    </p:spTree>
    <p:extLst>
      <p:ext uri="{BB962C8B-B14F-4D97-AF65-F5344CB8AC3E}">
        <p14:creationId xmlns:p14="http://schemas.microsoft.com/office/powerpoint/2010/main" val="22983146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solidFill>
                  <a:prstClr val="black"/>
                </a:solidFill>
              </a:rPr>
              <a:pPr/>
              <a:t>11</a:t>
            </a:fld>
            <a:endParaRPr lang="zh-CN" altLang="en-US">
              <a:solidFill>
                <a:prstClr val="black"/>
              </a:solidFill>
            </a:endParaRPr>
          </a:p>
        </p:txBody>
      </p:sp>
    </p:spTree>
    <p:extLst>
      <p:ext uri="{BB962C8B-B14F-4D97-AF65-F5344CB8AC3E}">
        <p14:creationId xmlns:p14="http://schemas.microsoft.com/office/powerpoint/2010/main" val="22983146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en-US" altLang="zh-CN"/>
              <a:t>Click to edit Master title style</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Click to edit Master subtitle style</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t>2023/12/19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竖排文字占位符 2"/>
          <p:cNvSpPr>
            <a:spLocks noGrp="1"/>
          </p:cNvSpPr>
          <p:nvPr>
            <p:ph type="body" orient="vert" idx="1"/>
          </p:nvPr>
        </p:nvSpPr>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t>2023/12/19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2" y="365125"/>
            <a:ext cx="2628900" cy="5811838"/>
          </a:xfrm>
        </p:spPr>
        <p:txBody>
          <a:bodyPr vert="eaVert"/>
          <a:lstStyle/>
          <a:p>
            <a:r>
              <a:rPr lang="en-US" altLang="zh-CN"/>
              <a:t>Click to edit Master title style</a:t>
            </a:r>
            <a:endParaRPr lang="zh-CN" altLang="en-US"/>
          </a:p>
        </p:txBody>
      </p:sp>
      <p:sp>
        <p:nvSpPr>
          <p:cNvPr id="3" name="竖排文字占位符 2"/>
          <p:cNvSpPr>
            <a:spLocks noGrp="1"/>
          </p:cNvSpPr>
          <p:nvPr>
            <p:ph type="body" orient="vert" idx="1"/>
          </p:nvPr>
        </p:nvSpPr>
        <p:spPr>
          <a:xfrm>
            <a:off x="838203" y="365125"/>
            <a:ext cx="7734300" cy="5811838"/>
          </a:xfrm>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t>2023/12/19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FF972485-FC94-45C1-8456-9A3B280376E5}" type="datetimeFigureOut">
              <a:rPr lang="zh-CN" altLang="en-US" smtClean="0">
                <a:solidFill>
                  <a:srgbClr val="262626">
                    <a:tint val="75000"/>
                  </a:srgbClr>
                </a:solidFill>
              </a:rPr>
              <a:pPr/>
              <a:t>2023/12/19</a:t>
            </a:fld>
            <a:endParaRPr lang="zh-CN" altLang="en-US">
              <a:solidFill>
                <a:srgbClr val="262626">
                  <a:tint val="75000"/>
                </a:srgbClr>
              </a:solidFill>
            </a:endParaRPr>
          </a:p>
        </p:txBody>
      </p:sp>
      <p:sp>
        <p:nvSpPr>
          <p:cNvPr id="5" name="页脚占位符 4"/>
          <p:cNvSpPr>
            <a:spLocks noGrp="1"/>
          </p:cNvSpPr>
          <p:nvPr>
            <p:ph type="ftr" sz="quarter" idx="11"/>
          </p:nvPr>
        </p:nvSpPr>
        <p:spPr/>
        <p:txBody>
          <a:bodyPr/>
          <a:lstStyle/>
          <a:p>
            <a:endParaRPr lang="zh-CN" altLang="en-US">
              <a:solidFill>
                <a:srgbClr val="262626">
                  <a:tint val="75000"/>
                </a:srgbClr>
              </a:solidFill>
            </a:endParaRPr>
          </a:p>
        </p:txBody>
      </p:sp>
      <p:sp>
        <p:nvSpPr>
          <p:cNvPr id="6" name="灯片编号占位符 5"/>
          <p:cNvSpPr>
            <a:spLocks noGrp="1"/>
          </p:cNvSpPr>
          <p:nvPr>
            <p:ph type="sldNum" sz="quarter" idx="12"/>
          </p:nvPr>
        </p:nvSpPr>
        <p:spPr/>
        <p:txBody>
          <a:bodyPr/>
          <a:lstStyle/>
          <a:p>
            <a:fld id="{06A01F36-4BB7-4120-9E90-20704F8CC9AE}" type="slidenum">
              <a:rPr lang="zh-CN" altLang="en-US" smtClean="0">
                <a:solidFill>
                  <a:srgbClr val="262626">
                    <a:tint val="75000"/>
                  </a:srgbClr>
                </a:solidFill>
              </a:rPr>
              <a:pPr/>
              <a:t>‹#›</a:t>
            </a:fld>
            <a:endParaRPr lang="zh-CN" altLang="en-US">
              <a:solidFill>
                <a:srgbClr val="262626">
                  <a:tint val="75000"/>
                </a:srgbClr>
              </a:solidFill>
            </a:endParaRPr>
          </a:p>
        </p:txBody>
      </p:sp>
    </p:spTree>
    <p:extLst>
      <p:ext uri="{BB962C8B-B14F-4D97-AF65-F5344CB8AC3E}">
        <p14:creationId xmlns:p14="http://schemas.microsoft.com/office/powerpoint/2010/main" val="2370340175"/>
      </p:ext>
    </p:extLst>
  </p:cSld>
  <p:clrMapOvr>
    <a:masterClrMapping/>
  </p:clrMapOvr>
  <mc:AlternateContent xmlns:mc="http://schemas.openxmlformats.org/markup-compatibility/2006" xmlns:p14="http://schemas.microsoft.com/office/powerpoint/2010/main">
    <mc:Choice Requires="p14">
      <p:transition spd="slow" p14:dur="2500" advTm="3000">
        <p:fade/>
      </p:transition>
    </mc:Choice>
    <mc:Fallback xmlns="">
      <p:transition spd="slow" advTm="3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F972485-FC94-45C1-8456-9A3B280376E5}" type="datetimeFigureOut">
              <a:rPr lang="zh-CN" altLang="en-US" smtClean="0">
                <a:solidFill>
                  <a:srgbClr val="262626">
                    <a:tint val="75000"/>
                  </a:srgbClr>
                </a:solidFill>
              </a:rPr>
              <a:pPr/>
              <a:t>2023/12/19</a:t>
            </a:fld>
            <a:endParaRPr lang="zh-CN" altLang="en-US">
              <a:solidFill>
                <a:srgbClr val="262626">
                  <a:tint val="75000"/>
                </a:srgbClr>
              </a:solidFill>
            </a:endParaRPr>
          </a:p>
        </p:txBody>
      </p:sp>
      <p:sp>
        <p:nvSpPr>
          <p:cNvPr id="5" name="页脚占位符 4"/>
          <p:cNvSpPr>
            <a:spLocks noGrp="1"/>
          </p:cNvSpPr>
          <p:nvPr>
            <p:ph type="ftr" sz="quarter" idx="11"/>
          </p:nvPr>
        </p:nvSpPr>
        <p:spPr/>
        <p:txBody>
          <a:bodyPr/>
          <a:lstStyle/>
          <a:p>
            <a:endParaRPr lang="zh-CN" altLang="en-US">
              <a:solidFill>
                <a:srgbClr val="262626">
                  <a:tint val="75000"/>
                </a:srgbClr>
              </a:solidFill>
            </a:endParaRPr>
          </a:p>
        </p:txBody>
      </p:sp>
      <p:sp>
        <p:nvSpPr>
          <p:cNvPr id="6" name="灯片编号占位符 5"/>
          <p:cNvSpPr>
            <a:spLocks noGrp="1"/>
          </p:cNvSpPr>
          <p:nvPr>
            <p:ph type="sldNum" sz="quarter" idx="12"/>
          </p:nvPr>
        </p:nvSpPr>
        <p:spPr/>
        <p:txBody>
          <a:bodyPr/>
          <a:lstStyle/>
          <a:p>
            <a:fld id="{06A01F36-4BB7-4120-9E90-20704F8CC9AE}" type="slidenum">
              <a:rPr lang="zh-CN" altLang="en-US" smtClean="0">
                <a:solidFill>
                  <a:srgbClr val="262626">
                    <a:tint val="75000"/>
                  </a:srgbClr>
                </a:solidFill>
              </a:rPr>
              <a:pPr/>
              <a:t>‹#›</a:t>
            </a:fld>
            <a:endParaRPr lang="zh-CN" altLang="en-US">
              <a:solidFill>
                <a:srgbClr val="262626">
                  <a:tint val="75000"/>
                </a:srgbClr>
              </a:solidFill>
            </a:endParaRPr>
          </a:p>
        </p:txBody>
      </p:sp>
    </p:spTree>
    <p:extLst>
      <p:ext uri="{BB962C8B-B14F-4D97-AF65-F5344CB8AC3E}">
        <p14:creationId xmlns:p14="http://schemas.microsoft.com/office/powerpoint/2010/main" val="254672548"/>
      </p:ext>
    </p:extLst>
  </p:cSld>
  <p:clrMapOvr>
    <a:masterClrMapping/>
  </p:clrMapOvr>
  <mc:AlternateContent xmlns:mc="http://schemas.openxmlformats.org/markup-compatibility/2006" xmlns:p14="http://schemas.microsoft.com/office/powerpoint/2010/main">
    <mc:Choice Requires="p14">
      <p:transition spd="slow" p14:dur="2500" advTm="3000">
        <p:fade/>
      </p:transition>
    </mc:Choice>
    <mc:Fallback xmlns="">
      <p:transition spd="slow" advTm="3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54"/>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79"/>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FF972485-FC94-45C1-8456-9A3B280376E5}" type="datetimeFigureOut">
              <a:rPr lang="zh-CN" altLang="en-US" smtClean="0">
                <a:solidFill>
                  <a:srgbClr val="262626">
                    <a:tint val="75000"/>
                  </a:srgbClr>
                </a:solidFill>
              </a:rPr>
              <a:pPr/>
              <a:t>2023/12/19</a:t>
            </a:fld>
            <a:endParaRPr lang="zh-CN" altLang="en-US">
              <a:solidFill>
                <a:srgbClr val="262626">
                  <a:tint val="75000"/>
                </a:srgbClr>
              </a:solidFill>
            </a:endParaRPr>
          </a:p>
        </p:txBody>
      </p:sp>
      <p:sp>
        <p:nvSpPr>
          <p:cNvPr id="5" name="页脚占位符 4"/>
          <p:cNvSpPr>
            <a:spLocks noGrp="1"/>
          </p:cNvSpPr>
          <p:nvPr>
            <p:ph type="ftr" sz="quarter" idx="11"/>
          </p:nvPr>
        </p:nvSpPr>
        <p:spPr/>
        <p:txBody>
          <a:bodyPr/>
          <a:lstStyle/>
          <a:p>
            <a:endParaRPr lang="zh-CN" altLang="en-US">
              <a:solidFill>
                <a:srgbClr val="262626">
                  <a:tint val="75000"/>
                </a:srgbClr>
              </a:solidFill>
            </a:endParaRPr>
          </a:p>
        </p:txBody>
      </p:sp>
      <p:sp>
        <p:nvSpPr>
          <p:cNvPr id="6" name="灯片编号占位符 5"/>
          <p:cNvSpPr>
            <a:spLocks noGrp="1"/>
          </p:cNvSpPr>
          <p:nvPr>
            <p:ph type="sldNum" sz="quarter" idx="12"/>
          </p:nvPr>
        </p:nvSpPr>
        <p:spPr/>
        <p:txBody>
          <a:bodyPr/>
          <a:lstStyle/>
          <a:p>
            <a:fld id="{06A01F36-4BB7-4120-9E90-20704F8CC9AE}" type="slidenum">
              <a:rPr lang="zh-CN" altLang="en-US" smtClean="0">
                <a:solidFill>
                  <a:srgbClr val="262626">
                    <a:tint val="75000"/>
                  </a:srgbClr>
                </a:solidFill>
              </a:rPr>
              <a:pPr/>
              <a:t>‹#›</a:t>
            </a:fld>
            <a:endParaRPr lang="zh-CN" altLang="en-US">
              <a:solidFill>
                <a:srgbClr val="262626">
                  <a:tint val="75000"/>
                </a:srgbClr>
              </a:solidFill>
            </a:endParaRPr>
          </a:p>
        </p:txBody>
      </p:sp>
    </p:spTree>
    <p:extLst>
      <p:ext uri="{BB962C8B-B14F-4D97-AF65-F5344CB8AC3E}">
        <p14:creationId xmlns:p14="http://schemas.microsoft.com/office/powerpoint/2010/main" val="3416208820"/>
      </p:ext>
    </p:extLst>
  </p:cSld>
  <p:clrMapOvr>
    <a:masterClrMapping/>
  </p:clrMapOvr>
  <mc:AlternateContent xmlns:mc="http://schemas.openxmlformats.org/markup-compatibility/2006" xmlns:p14="http://schemas.microsoft.com/office/powerpoint/2010/main">
    <mc:Choice Requires="p14">
      <p:transition spd="slow" p14:dur="2500" advTm="3000">
        <p:fade/>
      </p:transition>
    </mc:Choice>
    <mc:Fallback xmlns="">
      <p:transition spd="slow" advTm="300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FF972485-FC94-45C1-8456-9A3B280376E5}" type="datetimeFigureOut">
              <a:rPr lang="zh-CN" altLang="en-US" smtClean="0">
                <a:solidFill>
                  <a:srgbClr val="262626">
                    <a:tint val="75000"/>
                  </a:srgbClr>
                </a:solidFill>
              </a:rPr>
              <a:pPr/>
              <a:t>2023/12/19</a:t>
            </a:fld>
            <a:endParaRPr lang="zh-CN" altLang="en-US">
              <a:solidFill>
                <a:srgbClr val="262626">
                  <a:tint val="75000"/>
                </a:srgbClr>
              </a:solidFill>
            </a:endParaRPr>
          </a:p>
        </p:txBody>
      </p:sp>
      <p:sp>
        <p:nvSpPr>
          <p:cNvPr id="6" name="页脚占位符 5"/>
          <p:cNvSpPr>
            <a:spLocks noGrp="1"/>
          </p:cNvSpPr>
          <p:nvPr>
            <p:ph type="ftr" sz="quarter" idx="11"/>
          </p:nvPr>
        </p:nvSpPr>
        <p:spPr/>
        <p:txBody>
          <a:bodyPr/>
          <a:lstStyle/>
          <a:p>
            <a:endParaRPr lang="zh-CN" altLang="en-US">
              <a:solidFill>
                <a:srgbClr val="262626">
                  <a:tint val="75000"/>
                </a:srgbClr>
              </a:solidFill>
            </a:endParaRPr>
          </a:p>
        </p:txBody>
      </p:sp>
      <p:sp>
        <p:nvSpPr>
          <p:cNvPr id="7" name="灯片编号占位符 6"/>
          <p:cNvSpPr>
            <a:spLocks noGrp="1"/>
          </p:cNvSpPr>
          <p:nvPr>
            <p:ph type="sldNum" sz="quarter" idx="12"/>
          </p:nvPr>
        </p:nvSpPr>
        <p:spPr/>
        <p:txBody>
          <a:bodyPr/>
          <a:lstStyle/>
          <a:p>
            <a:fld id="{06A01F36-4BB7-4120-9E90-20704F8CC9AE}" type="slidenum">
              <a:rPr lang="zh-CN" altLang="en-US" smtClean="0">
                <a:solidFill>
                  <a:srgbClr val="262626">
                    <a:tint val="75000"/>
                  </a:srgbClr>
                </a:solidFill>
              </a:rPr>
              <a:pPr/>
              <a:t>‹#›</a:t>
            </a:fld>
            <a:endParaRPr lang="zh-CN" altLang="en-US">
              <a:solidFill>
                <a:srgbClr val="262626">
                  <a:tint val="75000"/>
                </a:srgbClr>
              </a:solidFill>
            </a:endParaRPr>
          </a:p>
        </p:txBody>
      </p:sp>
    </p:spTree>
    <p:extLst>
      <p:ext uri="{BB962C8B-B14F-4D97-AF65-F5344CB8AC3E}">
        <p14:creationId xmlns:p14="http://schemas.microsoft.com/office/powerpoint/2010/main" val="3314599626"/>
      </p:ext>
    </p:extLst>
  </p:cSld>
  <p:clrMapOvr>
    <a:masterClrMapping/>
  </p:clrMapOvr>
  <mc:AlternateContent xmlns:mc="http://schemas.openxmlformats.org/markup-compatibility/2006" xmlns:p14="http://schemas.microsoft.com/office/powerpoint/2010/main">
    <mc:Choice Requires="p14">
      <p:transition spd="slow" p14:dur="2500" advTm="3000">
        <p:fade/>
      </p:transition>
    </mc:Choice>
    <mc:Fallback xmlns="">
      <p:transition spd="slow" advTm="300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9"/>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3"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FF972485-FC94-45C1-8456-9A3B280376E5}" type="datetimeFigureOut">
              <a:rPr lang="zh-CN" altLang="en-US" smtClean="0">
                <a:solidFill>
                  <a:srgbClr val="262626">
                    <a:tint val="75000"/>
                  </a:srgbClr>
                </a:solidFill>
              </a:rPr>
              <a:pPr/>
              <a:t>2023/12/19</a:t>
            </a:fld>
            <a:endParaRPr lang="zh-CN" altLang="en-US">
              <a:solidFill>
                <a:srgbClr val="262626">
                  <a:tint val="75000"/>
                </a:srgbClr>
              </a:solidFill>
            </a:endParaRPr>
          </a:p>
        </p:txBody>
      </p:sp>
      <p:sp>
        <p:nvSpPr>
          <p:cNvPr id="8" name="页脚占位符 7"/>
          <p:cNvSpPr>
            <a:spLocks noGrp="1"/>
          </p:cNvSpPr>
          <p:nvPr>
            <p:ph type="ftr" sz="quarter" idx="11"/>
          </p:nvPr>
        </p:nvSpPr>
        <p:spPr/>
        <p:txBody>
          <a:bodyPr/>
          <a:lstStyle/>
          <a:p>
            <a:endParaRPr lang="zh-CN" altLang="en-US">
              <a:solidFill>
                <a:srgbClr val="262626">
                  <a:tint val="75000"/>
                </a:srgbClr>
              </a:solidFill>
            </a:endParaRPr>
          </a:p>
        </p:txBody>
      </p:sp>
      <p:sp>
        <p:nvSpPr>
          <p:cNvPr id="9" name="灯片编号占位符 8"/>
          <p:cNvSpPr>
            <a:spLocks noGrp="1"/>
          </p:cNvSpPr>
          <p:nvPr>
            <p:ph type="sldNum" sz="quarter" idx="12"/>
          </p:nvPr>
        </p:nvSpPr>
        <p:spPr/>
        <p:txBody>
          <a:bodyPr/>
          <a:lstStyle/>
          <a:p>
            <a:fld id="{06A01F36-4BB7-4120-9E90-20704F8CC9AE}" type="slidenum">
              <a:rPr lang="zh-CN" altLang="en-US" smtClean="0">
                <a:solidFill>
                  <a:srgbClr val="262626">
                    <a:tint val="75000"/>
                  </a:srgbClr>
                </a:solidFill>
              </a:rPr>
              <a:pPr/>
              <a:t>‹#›</a:t>
            </a:fld>
            <a:endParaRPr lang="zh-CN" altLang="en-US">
              <a:solidFill>
                <a:srgbClr val="262626">
                  <a:tint val="75000"/>
                </a:srgbClr>
              </a:solidFill>
            </a:endParaRPr>
          </a:p>
        </p:txBody>
      </p:sp>
    </p:spTree>
    <p:extLst>
      <p:ext uri="{BB962C8B-B14F-4D97-AF65-F5344CB8AC3E}">
        <p14:creationId xmlns:p14="http://schemas.microsoft.com/office/powerpoint/2010/main" val="1428048698"/>
      </p:ext>
    </p:extLst>
  </p:cSld>
  <p:clrMapOvr>
    <a:masterClrMapping/>
  </p:clrMapOvr>
  <mc:AlternateContent xmlns:mc="http://schemas.openxmlformats.org/markup-compatibility/2006" xmlns:p14="http://schemas.microsoft.com/office/powerpoint/2010/main">
    <mc:Choice Requires="p14">
      <p:transition spd="slow" p14:dur="2500" advTm="3000">
        <p:fade/>
      </p:transition>
    </mc:Choice>
    <mc:Fallback xmlns="">
      <p:transition spd="slow" advTm="30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grpSp>
        <p:nvGrpSpPr>
          <p:cNvPr id="377" name="组合 376"/>
          <p:cNvGrpSpPr/>
          <p:nvPr userDrawn="1"/>
        </p:nvGrpSpPr>
        <p:grpSpPr>
          <a:xfrm>
            <a:off x="11" y="4920359"/>
            <a:ext cx="12191999" cy="1937657"/>
            <a:chOff x="1" y="4546271"/>
            <a:chExt cx="12191999" cy="2326243"/>
          </a:xfrm>
          <a:gradFill flip="none" rotWithShape="1">
            <a:gsLst>
              <a:gs pos="0">
                <a:schemeClr val="accent3">
                  <a:lumMod val="60000"/>
                  <a:lumOff val="40000"/>
                </a:schemeClr>
              </a:gs>
              <a:gs pos="100000">
                <a:schemeClr val="accent3">
                  <a:lumMod val="75000"/>
                </a:schemeClr>
              </a:gs>
            </a:gsLst>
            <a:lin ang="5400000" scaled="1"/>
            <a:tileRect/>
          </a:gradFill>
        </p:grpSpPr>
        <p:sp>
          <p:nvSpPr>
            <p:cNvPr id="378" name="任意多边形 377"/>
            <p:cNvSpPr/>
            <p:nvPr/>
          </p:nvSpPr>
          <p:spPr>
            <a:xfrm>
              <a:off x="1" y="4546271"/>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grpFill/>
            <a:ln>
              <a:noFill/>
            </a:ln>
            <a:effectLst>
              <a:outerShdw blurRad="1905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79" name="任意多边形 378"/>
            <p:cNvSpPr/>
            <p:nvPr/>
          </p:nvSpPr>
          <p:spPr>
            <a:xfrm>
              <a:off x="1" y="4560785"/>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grpFill/>
            <a:ln w="28575">
              <a:solidFill>
                <a:schemeClr val="bg1"/>
              </a:solid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Tree>
    <p:extLst>
      <p:ext uri="{BB962C8B-B14F-4D97-AF65-F5344CB8AC3E}">
        <p14:creationId xmlns:p14="http://schemas.microsoft.com/office/powerpoint/2010/main" val="4122438091"/>
      </p:ext>
    </p:extLst>
  </p:cSld>
  <p:clrMapOvr>
    <a:masterClrMapping/>
  </p:clrMapOvr>
  <mc:AlternateContent xmlns:mc="http://schemas.openxmlformats.org/markup-compatibility/2006" xmlns:p14="http://schemas.microsoft.com/office/powerpoint/2010/main">
    <mc:Choice Requires="p14">
      <p:transition spd="slow" p14:dur="2500" advTm="3000">
        <p:fade/>
      </p:transition>
    </mc:Choice>
    <mc:Fallback xmlns="">
      <p:transition spd="slow" advTm="300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4480526"/>
      </p:ext>
    </p:extLst>
  </p:cSld>
  <p:clrMapOvr>
    <a:masterClrMapping/>
  </p:clrMapOvr>
  <mc:AlternateContent xmlns:mc="http://schemas.openxmlformats.org/markup-compatibility/2006" xmlns:p14="http://schemas.microsoft.com/office/powerpoint/2010/main">
    <mc:Choice Requires="p14">
      <p:transition spd="slow" p14:dur="2500" advTm="3000">
        <p:fade/>
      </p:transition>
    </mc:Choice>
    <mc:Fallback xmlns="">
      <p:transition spd="slow" advTm="300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41"/>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FF972485-FC94-45C1-8456-9A3B280376E5}" type="datetimeFigureOut">
              <a:rPr lang="zh-CN" altLang="en-US" smtClean="0">
                <a:solidFill>
                  <a:srgbClr val="262626">
                    <a:tint val="75000"/>
                  </a:srgbClr>
                </a:solidFill>
              </a:rPr>
              <a:pPr/>
              <a:t>2023/12/19</a:t>
            </a:fld>
            <a:endParaRPr lang="zh-CN" altLang="en-US">
              <a:solidFill>
                <a:srgbClr val="262626">
                  <a:tint val="75000"/>
                </a:srgbClr>
              </a:solidFill>
            </a:endParaRPr>
          </a:p>
        </p:txBody>
      </p:sp>
      <p:sp>
        <p:nvSpPr>
          <p:cNvPr id="6" name="页脚占位符 5"/>
          <p:cNvSpPr>
            <a:spLocks noGrp="1"/>
          </p:cNvSpPr>
          <p:nvPr>
            <p:ph type="ftr" sz="quarter" idx="11"/>
          </p:nvPr>
        </p:nvSpPr>
        <p:spPr/>
        <p:txBody>
          <a:bodyPr/>
          <a:lstStyle/>
          <a:p>
            <a:endParaRPr lang="zh-CN" altLang="en-US">
              <a:solidFill>
                <a:srgbClr val="262626">
                  <a:tint val="75000"/>
                </a:srgbClr>
              </a:solidFill>
            </a:endParaRPr>
          </a:p>
        </p:txBody>
      </p:sp>
      <p:sp>
        <p:nvSpPr>
          <p:cNvPr id="7" name="灯片编号占位符 6"/>
          <p:cNvSpPr>
            <a:spLocks noGrp="1"/>
          </p:cNvSpPr>
          <p:nvPr>
            <p:ph type="sldNum" sz="quarter" idx="12"/>
          </p:nvPr>
        </p:nvSpPr>
        <p:spPr/>
        <p:txBody>
          <a:bodyPr/>
          <a:lstStyle/>
          <a:p>
            <a:fld id="{06A01F36-4BB7-4120-9E90-20704F8CC9AE}" type="slidenum">
              <a:rPr lang="zh-CN" altLang="en-US" smtClean="0">
                <a:solidFill>
                  <a:srgbClr val="262626">
                    <a:tint val="75000"/>
                  </a:srgbClr>
                </a:solidFill>
              </a:rPr>
              <a:pPr/>
              <a:t>‹#›</a:t>
            </a:fld>
            <a:endParaRPr lang="zh-CN" altLang="en-US">
              <a:solidFill>
                <a:srgbClr val="262626">
                  <a:tint val="75000"/>
                </a:srgbClr>
              </a:solidFill>
            </a:endParaRPr>
          </a:p>
        </p:txBody>
      </p:sp>
    </p:spTree>
    <p:extLst>
      <p:ext uri="{BB962C8B-B14F-4D97-AF65-F5344CB8AC3E}">
        <p14:creationId xmlns:p14="http://schemas.microsoft.com/office/powerpoint/2010/main" val="4221072161"/>
      </p:ext>
    </p:extLst>
  </p:cSld>
  <p:clrMapOvr>
    <a:masterClrMapping/>
  </p:clrMapOvr>
  <mc:AlternateContent xmlns:mc="http://schemas.openxmlformats.org/markup-compatibility/2006" xmlns:p14="http://schemas.microsoft.com/office/powerpoint/2010/main">
    <mc:Choice Requires="p14">
      <p:transition spd="slow" p14:dur="2500" advTm="3000">
        <p:fade/>
      </p:transition>
    </mc:Choice>
    <mc:Fallback xmlns="">
      <p:transition spd="slow" advTm="3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内容占位符 2"/>
          <p:cNvSpPr>
            <a:spLocks noGrp="1"/>
          </p:cNvSpPr>
          <p:nvPr>
            <p:ph idx="1"/>
          </p:nvPr>
        </p:nvSpPr>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t>2023/12/19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41"/>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FF972485-FC94-45C1-8456-9A3B280376E5}" type="datetimeFigureOut">
              <a:rPr lang="zh-CN" altLang="en-US" smtClean="0">
                <a:solidFill>
                  <a:srgbClr val="262626">
                    <a:tint val="75000"/>
                  </a:srgbClr>
                </a:solidFill>
              </a:rPr>
              <a:pPr/>
              <a:t>2023/12/19</a:t>
            </a:fld>
            <a:endParaRPr lang="zh-CN" altLang="en-US">
              <a:solidFill>
                <a:srgbClr val="262626">
                  <a:tint val="75000"/>
                </a:srgbClr>
              </a:solidFill>
            </a:endParaRPr>
          </a:p>
        </p:txBody>
      </p:sp>
      <p:sp>
        <p:nvSpPr>
          <p:cNvPr id="6" name="页脚占位符 5"/>
          <p:cNvSpPr>
            <a:spLocks noGrp="1"/>
          </p:cNvSpPr>
          <p:nvPr>
            <p:ph type="ftr" sz="quarter" idx="11"/>
          </p:nvPr>
        </p:nvSpPr>
        <p:spPr/>
        <p:txBody>
          <a:bodyPr/>
          <a:lstStyle/>
          <a:p>
            <a:endParaRPr lang="zh-CN" altLang="en-US">
              <a:solidFill>
                <a:srgbClr val="262626">
                  <a:tint val="75000"/>
                </a:srgbClr>
              </a:solidFill>
            </a:endParaRPr>
          </a:p>
        </p:txBody>
      </p:sp>
      <p:sp>
        <p:nvSpPr>
          <p:cNvPr id="7" name="灯片编号占位符 6"/>
          <p:cNvSpPr>
            <a:spLocks noGrp="1"/>
          </p:cNvSpPr>
          <p:nvPr>
            <p:ph type="sldNum" sz="quarter" idx="12"/>
          </p:nvPr>
        </p:nvSpPr>
        <p:spPr/>
        <p:txBody>
          <a:bodyPr/>
          <a:lstStyle/>
          <a:p>
            <a:fld id="{06A01F36-4BB7-4120-9E90-20704F8CC9AE}" type="slidenum">
              <a:rPr lang="zh-CN" altLang="en-US" smtClean="0">
                <a:solidFill>
                  <a:srgbClr val="262626">
                    <a:tint val="75000"/>
                  </a:srgbClr>
                </a:solidFill>
              </a:rPr>
              <a:pPr/>
              <a:t>‹#›</a:t>
            </a:fld>
            <a:endParaRPr lang="zh-CN" altLang="en-US">
              <a:solidFill>
                <a:srgbClr val="262626">
                  <a:tint val="75000"/>
                </a:srgbClr>
              </a:solidFill>
            </a:endParaRPr>
          </a:p>
        </p:txBody>
      </p:sp>
    </p:spTree>
    <p:extLst>
      <p:ext uri="{BB962C8B-B14F-4D97-AF65-F5344CB8AC3E}">
        <p14:creationId xmlns:p14="http://schemas.microsoft.com/office/powerpoint/2010/main" val="659730376"/>
      </p:ext>
    </p:extLst>
  </p:cSld>
  <p:clrMapOvr>
    <a:masterClrMapping/>
  </p:clrMapOvr>
  <mc:AlternateContent xmlns:mc="http://schemas.openxmlformats.org/markup-compatibility/2006" xmlns:p14="http://schemas.microsoft.com/office/powerpoint/2010/main">
    <mc:Choice Requires="p14">
      <p:transition spd="slow" p14:dur="2500" advTm="3000">
        <p:fade/>
      </p:transition>
    </mc:Choice>
    <mc:Fallback xmlns="">
      <p:transition spd="slow" advTm="300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F972485-FC94-45C1-8456-9A3B280376E5}" type="datetimeFigureOut">
              <a:rPr lang="zh-CN" altLang="en-US" smtClean="0">
                <a:solidFill>
                  <a:srgbClr val="262626">
                    <a:tint val="75000"/>
                  </a:srgbClr>
                </a:solidFill>
              </a:rPr>
              <a:pPr/>
              <a:t>2023/12/19</a:t>
            </a:fld>
            <a:endParaRPr lang="zh-CN" altLang="en-US">
              <a:solidFill>
                <a:srgbClr val="262626">
                  <a:tint val="75000"/>
                </a:srgbClr>
              </a:solidFill>
            </a:endParaRPr>
          </a:p>
        </p:txBody>
      </p:sp>
      <p:sp>
        <p:nvSpPr>
          <p:cNvPr id="5" name="页脚占位符 4"/>
          <p:cNvSpPr>
            <a:spLocks noGrp="1"/>
          </p:cNvSpPr>
          <p:nvPr>
            <p:ph type="ftr" sz="quarter" idx="11"/>
          </p:nvPr>
        </p:nvSpPr>
        <p:spPr/>
        <p:txBody>
          <a:bodyPr/>
          <a:lstStyle/>
          <a:p>
            <a:endParaRPr lang="zh-CN" altLang="en-US">
              <a:solidFill>
                <a:srgbClr val="262626">
                  <a:tint val="75000"/>
                </a:srgbClr>
              </a:solidFill>
            </a:endParaRPr>
          </a:p>
        </p:txBody>
      </p:sp>
      <p:sp>
        <p:nvSpPr>
          <p:cNvPr id="6" name="灯片编号占位符 5"/>
          <p:cNvSpPr>
            <a:spLocks noGrp="1"/>
          </p:cNvSpPr>
          <p:nvPr>
            <p:ph type="sldNum" sz="quarter" idx="12"/>
          </p:nvPr>
        </p:nvSpPr>
        <p:spPr/>
        <p:txBody>
          <a:bodyPr/>
          <a:lstStyle/>
          <a:p>
            <a:fld id="{06A01F36-4BB7-4120-9E90-20704F8CC9AE}" type="slidenum">
              <a:rPr lang="zh-CN" altLang="en-US" smtClean="0">
                <a:solidFill>
                  <a:srgbClr val="262626">
                    <a:tint val="75000"/>
                  </a:srgbClr>
                </a:solidFill>
              </a:rPr>
              <a:pPr/>
              <a:t>‹#›</a:t>
            </a:fld>
            <a:endParaRPr lang="zh-CN" altLang="en-US">
              <a:solidFill>
                <a:srgbClr val="262626">
                  <a:tint val="75000"/>
                </a:srgbClr>
              </a:solidFill>
            </a:endParaRPr>
          </a:p>
        </p:txBody>
      </p:sp>
    </p:spTree>
    <p:extLst>
      <p:ext uri="{BB962C8B-B14F-4D97-AF65-F5344CB8AC3E}">
        <p14:creationId xmlns:p14="http://schemas.microsoft.com/office/powerpoint/2010/main" val="774108318"/>
      </p:ext>
    </p:extLst>
  </p:cSld>
  <p:clrMapOvr>
    <a:masterClrMapping/>
  </p:clrMapOvr>
  <mc:AlternateContent xmlns:mc="http://schemas.openxmlformats.org/markup-compatibility/2006" xmlns:p14="http://schemas.microsoft.com/office/powerpoint/2010/main">
    <mc:Choice Requires="p14">
      <p:transition spd="slow" p14:dur="2500" advTm="3000">
        <p:fade/>
      </p:transition>
    </mc:Choice>
    <mc:Fallback xmlns="">
      <p:transition spd="slow" advTm="300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2"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3"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F972485-FC94-45C1-8456-9A3B280376E5}" type="datetimeFigureOut">
              <a:rPr lang="zh-CN" altLang="en-US" smtClean="0">
                <a:solidFill>
                  <a:srgbClr val="262626">
                    <a:tint val="75000"/>
                  </a:srgbClr>
                </a:solidFill>
              </a:rPr>
              <a:pPr/>
              <a:t>2023/12/19</a:t>
            </a:fld>
            <a:endParaRPr lang="zh-CN" altLang="en-US">
              <a:solidFill>
                <a:srgbClr val="262626">
                  <a:tint val="75000"/>
                </a:srgbClr>
              </a:solidFill>
            </a:endParaRPr>
          </a:p>
        </p:txBody>
      </p:sp>
      <p:sp>
        <p:nvSpPr>
          <p:cNvPr id="5" name="页脚占位符 4"/>
          <p:cNvSpPr>
            <a:spLocks noGrp="1"/>
          </p:cNvSpPr>
          <p:nvPr>
            <p:ph type="ftr" sz="quarter" idx="11"/>
          </p:nvPr>
        </p:nvSpPr>
        <p:spPr/>
        <p:txBody>
          <a:bodyPr/>
          <a:lstStyle/>
          <a:p>
            <a:endParaRPr lang="zh-CN" altLang="en-US">
              <a:solidFill>
                <a:srgbClr val="262626">
                  <a:tint val="75000"/>
                </a:srgbClr>
              </a:solidFill>
            </a:endParaRPr>
          </a:p>
        </p:txBody>
      </p:sp>
      <p:sp>
        <p:nvSpPr>
          <p:cNvPr id="6" name="灯片编号占位符 5"/>
          <p:cNvSpPr>
            <a:spLocks noGrp="1"/>
          </p:cNvSpPr>
          <p:nvPr>
            <p:ph type="sldNum" sz="quarter" idx="12"/>
          </p:nvPr>
        </p:nvSpPr>
        <p:spPr/>
        <p:txBody>
          <a:bodyPr/>
          <a:lstStyle/>
          <a:p>
            <a:fld id="{06A01F36-4BB7-4120-9E90-20704F8CC9AE}" type="slidenum">
              <a:rPr lang="zh-CN" altLang="en-US" smtClean="0">
                <a:solidFill>
                  <a:srgbClr val="262626">
                    <a:tint val="75000"/>
                  </a:srgbClr>
                </a:solidFill>
              </a:rPr>
              <a:pPr/>
              <a:t>‹#›</a:t>
            </a:fld>
            <a:endParaRPr lang="zh-CN" altLang="en-US">
              <a:solidFill>
                <a:srgbClr val="262626">
                  <a:tint val="75000"/>
                </a:srgbClr>
              </a:solidFill>
            </a:endParaRPr>
          </a:p>
        </p:txBody>
      </p:sp>
    </p:spTree>
    <p:extLst>
      <p:ext uri="{BB962C8B-B14F-4D97-AF65-F5344CB8AC3E}">
        <p14:creationId xmlns:p14="http://schemas.microsoft.com/office/powerpoint/2010/main" val="684499907"/>
      </p:ext>
    </p:extLst>
  </p:cSld>
  <p:clrMapOvr>
    <a:masterClrMapping/>
  </p:clrMapOvr>
  <mc:AlternateContent xmlns:mc="http://schemas.openxmlformats.org/markup-compatibility/2006" xmlns:p14="http://schemas.microsoft.com/office/powerpoint/2010/main">
    <mc:Choice Requires="p14">
      <p:transition spd="slow" p14:dur="2500" advTm="3000">
        <p:fade/>
      </p:transition>
    </mc:Choice>
    <mc:Fallback xmlns="">
      <p:transition spd="slow" advTm="300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Free Blank With Footer">
    <p:spTree>
      <p:nvGrpSpPr>
        <p:cNvPr id="1" name=""/>
        <p:cNvGrpSpPr/>
        <p:nvPr/>
      </p:nvGrpSpPr>
      <p:grpSpPr>
        <a:xfrm>
          <a:off x="0" y="0"/>
          <a:ext cx="0" cy="0"/>
          <a:chOff x="0" y="0"/>
          <a:chExt cx="0" cy="0"/>
        </a:xfrm>
      </p:grpSpPr>
      <p:sp>
        <p:nvSpPr>
          <p:cNvPr id="8" name="Flowchart: Off-page Connector 4"/>
          <p:cNvSpPr/>
          <p:nvPr userDrawn="1"/>
        </p:nvSpPr>
        <p:spPr>
          <a:xfrm rot="5400000">
            <a:off x="11674813" y="6247157"/>
            <a:ext cx="455692" cy="565727"/>
          </a:xfrm>
          <a:prstGeom prst="flowChartOffpageConnector">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4" dirty="0">
              <a:solidFill>
                <a:prstClr val="white"/>
              </a:solidFill>
            </a:endParaRPr>
          </a:p>
        </p:txBody>
      </p:sp>
      <p:sp>
        <p:nvSpPr>
          <p:cNvPr id="9" name="Slide Number Placeholder 4"/>
          <p:cNvSpPr txBox="1">
            <a:spLocks/>
          </p:cNvSpPr>
          <p:nvPr userDrawn="1"/>
        </p:nvSpPr>
        <p:spPr>
          <a:xfrm>
            <a:off x="11636740" y="6340884"/>
            <a:ext cx="610241" cy="366183"/>
          </a:xfrm>
          <a:prstGeom prst="rect">
            <a:avLst/>
          </a:prstGeom>
        </p:spPr>
        <p:txBody>
          <a:bodyPr anchor="ctr"/>
          <a:lstStyle>
            <a:defPPr>
              <a:defRPr lang="en-US"/>
            </a:defPPr>
            <a:lvl1pPr marL="0" algn="ctr" defTabSz="1375261" rtl="0" eaLnBrk="1" latinLnBrk="0" hangingPunct="1">
              <a:defRPr sz="1600" b="0" kern="1200">
                <a:solidFill>
                  <a:schemeClr val="tx1">
                    <a:lumMod val="50000"/>
                    <a:lumOff val="50000"/>
                  </a:schemeClr>
                </a:solidFill>
                <a:latin typeface="+mn-lt"/>
                <a:ea typeface="+mn-ea"/>
                <a:cs typeface="+mn-cs"/>
              </a:defRPr>
            </a:lvl1pPr>
            <a:lvl2pPr marL="687630" algn="l" defTabSz="1375261" rtl="0" eaLnBrk="1" latinLnBrk="0" hangingPunct="1">
              <a:defRPr sz="2666" kern="1200">
                <a:solidFill>
                  <a:schemeClr val="tx1"/>
                </a:solidFill>
                <a:latin typeface="+mn-lt"/>
                <a:ea typeface="+mn-ea"/>
                <a:cs typeface="+mn-cs"/>
              </a:defRPr>
            </a:lvl2pPr>
            <a:lvl3pPr marL="1375261" algn="l" defTabSz="1375261" rtl="0" eaLnBrk="1" latinLnBrk="0" hangingPunct="1">
              <a:defRPr sz="2666" kern="1200">
                <a:solidFill>
                  <a:schemeClr val="tx1"/>
                </a:solidFill>
                <a:latin typeface="+mn-lt"/>
                <a:ea typeface="+mn-ea"/>
                <a:cs typeface="+mn-cs"/>
              </a:defRPr>
            </a:lvl3pPr>
            <a:lvl4pPr marL="2062891" algn="l" defTabSz="1375261" rtl="0" eaLnBrk="1" latinLnBrk="0" hangingPunct="1">
              <a:defRPr sz="2666" kern="1200">
                <a:solidFill>
                  <a:schemeClr val="tx1"/>
                </a:solidFill>
                <a:latin typeface="+mn-lt"/>
                <a:ea typeface="+mn-ea"/>
                <a:cs typeface="+mn-cs"/>
              </a:defRPr>
            </a:lvl4pPr>
            <a:lvl5pPr marL="2750521" algn="l" defTabSz="1375261" rtl="0" eaLnBrk="1" latinLnBrk="0" hangingPunct="1">
              <a:defRPr sz="2666" kern="1200">
                <a:solidFill>
                  <a:schemeClr val="tx1"/>
                </a:solidFill>
                <a:latin typeface="+mn-lt"/>
                <a:ea typeface="+mn-ea"/>
                <a:cs typeface="+mn-cs"/>
              </a:defRPr>
            </a:lvl5pPr>
            <a:lvl6pPr marL="3438152" algn="l" defTabSz="1375261" rtl="0" eaLnBrk="1" latinLnBrk="0" hangingPunct="1">
              <a:defRPr sz="2666" kern="1200">
                <a:solidFill>
                  <a:schemeClr val="tx1"/>
                </a:solidFill>
                <a:latin typeface="+mn-lt"/>
                <a:ea typeface="+mn-ea"/>
                <a:cs typeface="+mn-cs"/>
              </a:defRPr>
            </a:lvl6pPr>
            <a:lvl7pPr marL="4125782" algn="l" defTabSz="1375261" rtl="0" eaLnBrk="1" latinLnBrk="0" hangingPunct="1">
              <a:defRPr sz="2666" kern="1200">
                <a:solidFill>
                  <a:schemeClr val="tx1"/>
                </a:solidFill>
                <a:latin typeface="+mn-lt"/>
                <a:ea typeface="+mn-ea"/>
                <a:cs typeface="+mn-cs"/>
              </a:defRPr>
            </a:lvl7pPr>
            <a:lvl8pPr marL="4813412" algn="l" defTabSz="1375261" rtl="0" eaLnBrk="1" latinLnBrk="0" hangingPunct="1">
              <a:defRPr sz="2666" kern="1200">
                <a:solidFill>
                  <a:schemeClr val="tx1"/>
                </a:solidFill>
                <a:latin typeface="+mn-lt"/>
                <a:ea typeface="+mn-ea"/>
                <a:cs typeface="+mn-cs"/>
              </a:defRPr>
            </a:lvl8pPr>
            <a:lvl9pPr marL="5501042" algn="l" defTabSz="1375261" rtl="0" eaLnBrk="1" latinLnBrk="0" hangingPunct="1">
              <a:defRPr sz="2666" kern="1200">
                <a:solidFill>
                  <a:schemeClr val="tx1"/>
                </a:solidFill>
                <a:latin typeface="+mn-lt"/>
                <a:ea typeface="+mn-ea"/>
                <a:cs typeface="+mn-cs"/>
              </a:defRPr>
            </a:lvl9pPr>
          </a:lstStyle>
          <a:p>
            <a:fld id="{C136B7D2-B98C-44FD-8D04-7EC62A564975}" type="slidenum">
              <a:rPr lang="en-US" smtClean="0">
                <a:solidFill>
                  <a:srgbClr val="262626">
                    <a:lumMod val="50000"/>
                    <a:lumOff val="50000"/>
                  </a:srgbClr>
                </a:solidFill>
              </a:rPr>
              <a:pPr/>
              <a:t>‹#›</a:t>
            </a:fld>
            <a:endParaRPr lang="en-US" dirty="0">
              <a:solidFill>
                <a:srgbClr val="262626">
                  <a:lumMod val="50000"/>
                  <a:lumOff val="50000"/>
                </a:srgbClr>
              </a:solidFill>
            </a:endParaRPr>
          </a:p>
        </p:txBody>
      </p:sp>
    </p:spTree>
    <p:extLst>
      <p:ext uri="{BB962C8B-B14F-4D97-AF65-F5344CB8AC3E}">
        <p14:creationId xmlns:p14="http://schemas.microsoft.com/office/powerpoint/2010/main" val="97951522"/>
      </p:ext>
    </p:extLst>
  </p:cSld>
  <p:clrMapOvr>
    <a:masterClrMapping/>
  </p:clrMapOvr>
  <mc:AlternateContent xmlns:mc="http://schemas.openxmlformats.org/markup-compatibility/2006" xmlns:p14="http://schemas.microsoft.com/office/powerpoint/2010/main">
    <mc:Choice Requires="p14">
      <p:transition spd="slow" p14:dur="2500" advTm="3000">
        <p:fade/>
      </p:transition>
    </mc:Choice>
    <mc:Fallback xmlns="">
      <p:transition spd="slow" advTm="300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Free Blank With Footer">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2336801" y="356645"/>
            <a:ext cx="7518400" cy="471365"/>
          </a:xfrm>
          <a:prstGeom prst="rect">
            <a:avLst/>
          </a:prstGeom>
        </p:spPr>
        <p:txBody>
          <a:bodyPr wrap="none" lIns="0" tIns="0" rIns="0" bIns="0" anchor="ctr">
            <a:noAutofit/>
          </a:bodyPr>
          <a:lstStyle>
            <a:lvl1pPr algn="ctr">
              <a:defRPr sz="3199" b="1" baseline="0">
                <a:solidFill>
                  <a:schemeClr val="tx1">
                    <a:lumMod val="90000"/>
                    <a:lumOff val="10000"/>
                  </a:schemeClr>
                </a:solidFill>
              </a:defRPr>
            </a:lvl1pPr>
          </a:lstStyle>
          <a:p>
            <a:r>
              <a:rPr lang="en-US" dirty="0"/>
              <a:t>Click To Edit Master Title Style</a:t>
            </a:r>
          </a:p>
        </p:txBody>
      </p:sp>
      <p:sp>
        <p:nvSpPr>
          <p:cNvPr id="6" name="Text Placeholder 3"/>
          <p:cNvSpPr>
            <a:spLocks noGrp="1"/>
          </p:cNvSpPr>
          <p:nvPr>
            <p:ph type="body" sz="half" idx="2" hasCustomPrompt="1"/>
          </p:nvPr>
        </p:nvSpPr>
        <p:spPr>
          <a:xfrm>
            <a:off x="3352801" y="825954"/>
            <a:ext cx="5486400" cy="267661"/>
          </a:xfrm>
          <a:prstGeom prst="rect">
            <a:avLst/>
          </a:prstGeom>
        </p:spPr>
        <p:txBody>
          <a:bodyPr wrap="square" lIns="0" tIns="0" rIns="0" bIns="0" anchor="ctr">
            <a:noAutofit/>
          </a:bodyPr>
          <a:lstStyle>
            <a:lvl1pPr marL="0" indent="0" algn="ctr">
              <a:buNone/>
              <a:defRPr sz="1600" b="1" i="0" baseline="0">
                <a:solidFill>
                  <a:schemeClr val="bg1">
                    <a:lumMod val="75000"/>
                  </a:schemeClr>
                </a:solidFill>
                <a:latin typeface="+mn-lt"/>
              </a:defRPr>
            </a:lvl1pPr>
            <a:lvl2pPr marL="609448" indent="0">
              <a:buNone/>
              <a:defRPr sz="1600"/>
            </a:lvl2pPr>
            <a:lvl3pPr marL="1218895" indent="0">
              <a:buNone/>
              <a:defRPr sz="1333"/>
            </a:lvl3pPr>
            <a:lvl4pPr marL="1828343" indent="0">
              <a:buNone/>
              <a:defRPr sz="1200"/>
            </a:lvl4pPr>
            <a:lvl5pPr marL="2437790" indent="0">
              <a:buNone/>
              <a:defRPr sz="1200"/>
            </a:lvl5pPr>
            <a:lvl6pPr marL="3047238" indent="0">
              <a:buNone/>
              <a:defRPr sz="1200"/>
            </a:lvl6pPr>
            <a:lvl7pPr marL="3656686" indent="0">
              <a:buNone/>
              <a:defRPr sz="1200"/>
            </a:lvl7pPr>
            <a:lvl8pPr marL="4266133" indent="0">
              <a:buNone/>
              <a:defRPr sz="1200"/>
            </a:lvl8pPr>
            <a:lvl9pPr marL="4875581" indent="0">
              <a:buNone/>
              <a:defRPr sz="1200"/>
            </a:lvl9pPr>
          </a:lstStyle>
          <a:p>
            <a:pPr lvl="0"/>
            <a:r>
              <a:rPr lang="en-US" dirty="0"/>
              <a:t>Subtext Goes Here</a:t>
            </a:r>
          </a:p>
        </p:txBody>
      </p:sp>
      <p:sp>
        <p:nvSpPr>
          <p:cNvPr id="8" name="Flowchart: Off-page Connector 6"/>
          <p:cNvSpPr/>
          <p:nvPr userDrawn="1"/>
        </p:nvSpPr>
        <p:spPr>
          <a:xfrm rot="5400000">
            <a:off x="11705985" y="6244125"/>
            <a:ext cx="455692" cy="565727"/>
          </a:xfrm>
          <a:prstGeom prst="flowChartOffpageConnector">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4" dirty="0">
              <a:solidFill>
                <a:prstClr val="white"/>
              </a:solidFill>
            </a:endParaRPr>
          </a:p>
        </p:txBody>
      </p:sp>
      <p:sp>
        <p:nvSpPr>
          <p:cNvPr id="9" name="Slide Number Placeholder 4"/>
          <p:cNvSpPr txBox="1">
            <a:spLocks/>
          </p:cNvSpPr>
          <p:nvPr userDrawn="1"/>
        </p:nvSpPr>
        <p:spPr>
          <a:xfrm>
            <a:off x="11667912" y="6337852"/>
            <a:ext cx="610241" cy="366183"/>
          </a:xfrm>
          <a:prstGeom prst="rect">
            <a:avLst/>
          </a:prstGeom>
        </p:spPr>
        <p:txBody>
          <a:bodyPr anchor="ctr"/>
          <a:lstStyle>
            <a:defPPr>
              <a:defRPr lang="en-US"/>
            </a:defPPr>
            <a:lvl1pPr marL="0" algn="ctr" defTabSz="1375261" rtl="0" eaLnBrk="1" latinLnBrk="0" hangingPunct="1">
              <a:defRPr sz="1600" b="0" kern="1200">
                <a:solidFill>
                  <a:schemeClr val="tx1">
                    <a:lumMod val="75000"/>
                    <a:lumOff val="25000"/>
                  </a:schemeClr>
                </a:solidFill>
                <a:latin typeface="+mn-lt"/>
                <a:ea typeface="+mn-ea"/>
                <a:cs typeface="+mn-cs"/>
              </a:defRPr>
            </a:lvl1pPr>
            <a:lvl2pPr marL="687630" algn="l" defTabSz="1375261" rtl="0" eaLnBrk="1" latinLnBrk="0" hangingPunct="1">
              <a:defRPr sz="2666" kern="1200">
                <a:solidFill>
                  <a:schemeClr val="tx1"/>
                </a:solidFill>
                <a:latin typeface="+mn-lt"/>
                <a:ea typeface="+mn-ea"/>
                <a:cs typeface="+mn-cs"/>
              </a:defRPr>
            </a:lvl2pPr>
            <a:lvl3pPr marL="1375261" algn="l" defTabSz="1375261" rtl="0" eaLnBrk="1" latinLnBrk="0" hangingPunct="1">
              <a:defRPr sz="2666" kern="1200">
                <a:solidFill>
                  <a:schemeClr val="tx1"/>
                </a:solidFill>
                <a:latin typeface="+mn-lt"/>
                <a:ea typeface="+mn-ea"/>
                <a:cs typeface="+mn-cs"/>
              </a:defRPr>
            </a:lvl3pPr>
            <a:lvl4pPr marL="2062891" algn="l" defTabSz="1375261" rtl="0" eaLnBrk="1" latinLnBrk="0" hangingPunct="1">
              <a:defRPr sz="2666" kern="1200">
                <a:solidFill>
                  <a:schemeClr val="tx1"/>
                </a:solidFill>
                <a:latin typeface="+mn-lt"/>
                <a:ea typeface="+mn-ea"/>
                <a:cs typeface="+mn-cs"/>
              </a:defRPr>
            </a:lvl4pPr>
            <a:lvl5pPr marL="2750521" algn="l" defTabSz="1375261" rtl="0" eaLnBrk="1" latinLnBrk="0" hangingPunct="1">
              <a:defRPr sz="2666" kern="1200">
                <a:solidFill>
                  <a:schemeClr val="tx1"/>
                </a:solidFill>
                <a:latin typeface="+mn-lt"/>
                <a:ea typeface="+mn-ea"/>
                <a:cs typeface="+mn-cs"/>
              </a:defRPr>
            </a:lvl5pPr>
            <a:lvl6pPr marL="3438152" algn="l" defTabSz="1375261" rtl="0" eaLnBrk="1" latinLnBrk="0" hangingPunct="1">
              <a:defRPr sz="2666" kern="1200">
                <a:solidFill>
                  <a:schemeClr val="tx1"/>
                </a:solidFill>
                <a:latin typeface="+mn-lt"/>
                <a:ea typeface="+mn-ea"/>
                <a:cs typeface="+mn-cs"/>
              </a:defRPr>
            </a:lvl6pPr>
            <a:lvl7pPr marL="4125782" algn="l" defTabSz="1375261" rtl="0" eaLnBrk="1" latinLnBrk="0" hangingPunct="1">
              <a:defRPr sz="2666" kern="1200">
                <a:solidFill>
                  <a:schemeClr val="tx1"/>
                </a:solidFill>
                <a:latin typeface="+mn-lt"/>
                <a:ea typeface="+mn-ea"/>
                <a:cs typeface="+mn-cs"/>
              </a:defRPr>
            </a:lvl7pPr>
            <a:lvl8pPr marL="4813412" algn="l" defTabSz="1375261" rtl="0" eaLnBrk="1" latinLnBrk="0" hangingPunct="1">
              <a:defRPr sz="2666" kern="1200">
                <a:solidFill>
                  <a:schemeClr val="tx1"/>
                </a:solidFill>
                <a:latin typeface="+mn-lt"/>
                <a:ea typeface="+mn-ea"/>
                <a:cs typeface="+mn-cs"/>
              </a:defRPr>
            </a:lvl8pPr>
            <a:lvl9pPr marL="5501042" algn="l" defTabSz="1375261" rtl="0" eaLnBrk="1" latinLnBrk="0" hangingPunct="1">
              <a:defRPr sz="2666" kern="1200">
                <a:solidFill>
                  <a:schemeClr val="tx1"/>
                </a:solidFill>
                <a:latin typeface="+mn-lt"/>
                <a:ea typeface="+mn-ea"/>
                <a:cs typeface="+mn-cs"/>
              </a:defRPr>
            </a:lvl9pPr>
          </a:lstStyle>
          <a:p>
            <a:fld id="{C136B7D2-B98C-44FD-8D04-7EC62A564975}" type="slidenum">
              <a:rPr lang="en-US" smtClean="0">
                <a:solidFill>
                  <a:srgbClr val="262626">
                    <a:lumMod val="75000"/>
                    <a:lumOff val="25000"/>
                  </a:srgbClr>
                </a:solidFill>
              </a:rPr>
              <a:pPr/>
              <a:t>‹#›</a:t>
            </a:fld>
            <a:endParaRPr lang="en-US" dirty="0">
              <a:solidFill>
                <a:srgbClr val="262626">
                  <a:lumMod val="75000"/>
                  <a:lumOff val="25000"/>
                </a:srgbClr>
              </a:solidFill>
            </a:endParaRPr>
          </a:p>
        </p:txBody>
      </p:sp>
    </p:spTree>
    <p:extLst>
      <p:ext uri="{BB962C8B-B14F-4D97-AF65-F5344CB8AC3E}">
        <p14:creationId xmlns:p14="http://schemas.microsoft.com/office/powerpoint/2010/main" val="1411766199"/>
      </p:ext>
    </p:extLst>
  </p:cSld>
  <p:clrMapOvr>
    <a:masterClrMapping/>
  </p:clrMapOvr>
  <mc:AlternateContent xmlns:mc="http://schemas.openxmlformats.org/markup-compatibility/2006" xmlns:p14="http://schemas.microsoft.com/office/powerpoint/2010/main">
    <mc:Choice Requires="p14">
      <p:transition spd="slow" p14:dur="2500" advTm="3000">
        <p:fad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fade">
                                      <p:cBhvr>
                                        <p:cTn id="13"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uild="p">
        <p:tmplLst>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Blank with Footer &amp; Header">
    <p:spTree>
      <p:nvGrpSpPr>
        <p:cNvPr id="1" name=""/>
        <p:cNvGrpSpPr/>
        <p:nvPr/>
      </p:nvGrpSpPr>
      <p:grpSpPr>
        <a:xfrm>
          <a:off x="0" y="0"/>
          <a:ext cx="0" cy="0"/>
          <a:chOff x="0" y="0"/>
          <a:chExt cx="0" cy="0"/>
        </a:xfrm>
      </p:grpSpPr>
      <p:sp>
        <p:nvSpPr>
          <p:cNvPr id="11" name="Round Diagonal Corner Rectangle 10"/>
          <p:cNvSpPr/>
          <p:nvPr userDrawn="1"/>
        </p:nvSpPr>
        <p:spPr>
          <a:xfrm>
            <a:off x="11683189" y="150969"/>
            <a:ext cx="356411" cy="287010"/>
          </a:xfrm>
          <a:prstGeom prst="round2DiagRect">
            <a:avLst>
              <a:gd name="adj1" fmla="val 32340"/>
              <a:gd name="adj2" fmla="val 0"/>
            </a:avLst>
          </a:prstGeom>
          <a:solidFill>
            <a:schemeClr val="accent2">
              <a:lumMod val="7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ound Diagonal Corner Rectangle 26"/>
          <p:cNvSpPr/>
          <p:nvPr userDrawn="1"/>
        </p:nvSpPr>
        <p:spPr>
          <a:xfrm>
            <a:off x="11665321" y="128915"/>
            <a:ext cx="356411" cy="287010"/>
          </a:xfrm>
          <a:prstGeom prst="round2DiagRect">
            <a:avLst>
              <a:gd name="adj1" fmla="val 32340"/>
              <a:gd name="adj2" fmla="val 0"/>
            </a:avLst>
          </a:prstGeom>
          <a:solidFill>
            <a:schemeClr val="accent2"/>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Slide Number Placeholder 5"/>
          <p:cNvSpPr txBox="1">
            <a:spLocks/>
          </p:cNvSpPr>
          <p:nvPr userDrawn="1"/>
        </p:nvSpPr>
        <p:spPr>
          <a:xfrm>
            <a:off x="11631266" y="173194"/>
            <a:ext cx="431791" cy="191932"/>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E97ECB15-F748-C140-A5C3-CF0090C943BA}" type="slidenum">
              <a:rPr lang="en-US" sz="800" smtClean="0">
                <a:solidFill>
                  <a:srgbClr val="FEFEFE"/>
                </a:solidFill>
                <a:latin typeface="Montserrat" charset="0"/>
                <a:ea typeface="Montserrat" charset="0"/>
                <a:cs typeface="Montserrat" charset="0"/>
              </a:rPr>
              <a:pPr algn="ctr"/>
              <a:t>‹#›</a:t>
            </a:fld>
            <a:endParaRPr lang="en-US" sz="800" dirty="0">
              <a:solidFill>
                <a:srgbClr val="FEFEFE"/>
              </a:solidFill>
              <a:latin typeface="Montserrat" charset="0"/>
              <a:ea typeface="Montserrat" charset="0"/>
              <a:cs typeface="Montserrat" charset="0"/>
            </a:endParaRPr>
          </a:p>
        </p:txBody>
      </p:sp>
      <p:grpSp>
        <p:nvGrpSpPr>
          <p:cNvPr id="39" name="Group 38"/>
          <p:cNvGrpSpPr/>
          <p:nvPr userDrawn="1"/>
        </p:nvGrpSpPr>
        <p:grpSpPr>
          <a:xfrm>
            <a:off x="11630394" y="6542411"/>
            <a:ext cx="390167" cy="171788"/>
            <a:chOff x="11125576" y="6251575"/>
            <a:chExt cx="288549" cy="117476"/>
          </a:xfrm>
        </p:grpSpPr>
        <p:sp>
          <p:nvSpPr>
            <p:cNvPr id="33" name="Chevron 32">
              <a:hlinkClick r:id="" action="ppaction://hlinkshowjump?jump=nextslide" tooltip="Next Slide"/>
            </p:cNvPr>
            <p:cNvSpPr/>
            <p:nvPr userDrawn="1"/>
          </p:nvSpPr>
          <p:spPr>
            <a:xfrm>
              <a:off x="11321095" y="6251575"/>
              <a:ext cx="93030" cy="117476"/>
            </a:xfrm>
            <a:prstGeom prst="chevron">
              <a:avLst>
                <a:gd name="adj" fmla="val 66337"/>
              </a:avLst>
            </a:prstGeom>
            <a:solidFill>
              <a:schemeClr val="bg1">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62626"/>
                </a:solidFill>
              </a:endParaRPr>
            </a:p>
          </p:txBody>
        </p:sp>
        <p:sp>
          <p:nvSpPr>
            <p:cNvPr id="34" name="Chevron 33">
              <a:hlinkClick r:id="" action="ppaction://hlinkshowjump?jump=previousslide" tooltip="Previous Slide"/>
            </p:cNvPr>
            <p:cNvSpPr/>
            <p:nvPr userDrawn="1"/>
          </p:nvSpPr>
          <p:spPr>
            <a:xfrm rot="10800000">
              <a:off x="11125576" y="6251575"/>
              <a:ext cx="93030" cy="117476"/>
            </a:xfrm>
            <a:prstGeom prst="chevron">
              <a:avLst>
                <a:gd name="adj" fmla="val 64003"/>
              </a:avLst>
            </a:prstGeom>
            <a:solidFill>
              <a:schemeClr val="bg1">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62626"/>
                </a:solidFill>
              </a:endParaRPr>
            </a:p>
          </p:txBody>
        </p:sp>
        <p:cxnSp>
          <p:nvCxnSpPr>
            <p:cNvPr id="38" name="Straight Connector 37"/>
            <p:cNvCxnSpPr/>
            <p:nvPr userDrawn="1"/>
          </p:nvCxnSpPr>
          <p:spPr>
            <a:xfrm flipV="1">
              <a:off x="11268075" y="6251575"/>
              <a:ext cx="0" cy="117476"/>
            </a:xfrm>
            <a:prstGeom prst="line">
              <a:avLst/>
            </a:prstGeom>
            <a:ln w="6350">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43" name="Text Placeholder 42"/>
          <p:cNvSpPr>
            <a:spLocks noGrp="1"/>
          </p:cNvSpPr>
          <p:nvPr userDrawn="1">
            <p:ph type="body" sz="quarter" idx="10" hasCustomPrompt="1"/>
          </p:nvPr>
        </p:nvSpPr>
        <p:spPr>
          <a:xfrm>
            <a:off x="8544263" y="6514090"/>
            <a:ext cx="2998268" cy="203846"/>
          </a:xfrm>
        </p:spPr>
        <p:txBody>
          <a:bodyPr>
            <a:noAutofit/>
          </a:bodyPr>
          <a:lstStyle>
            <a:lvl1pPr marL="0" indent="0" algn="r">
              <a:buNone/>
              <a:defRPr sz="800" b="0" i="0">
                <a:solidFill>
                  <a:schemeClr val="bg2"/>
                </a:solidFill>
                <a:latin typeface="Montserrat Light" charset="0"/>
                <a:ea typeface="Montserrat Light" charset="0"/>
                <a:cs typeface="Montserrat Light" charset="0"/>
              </a:defRPr>
            </a:lvl1pPr>
            <a:lvl2pPr marL="457200" indent="0" algn="r">
              <a:buNone/>
              <a:defRPr sz="800" b="0" i="0">
                <a:solidFill>
                  <a:schemeClr val="bg2"/>
                </a:solidFill>
                <a:latin typeface="Montserrat Light" charset="0"/>
                <a:ea typeface="Montserrat Light" charset="0"/>
                <a:cs typeface="Montserrat Light" charset="0"/>
              </a:defRPr>
            </a:lvl2pPr>
            <a:lvl3pPr marL="914400" indent="0" algn="r">
              <a:buNone/>
              <a:defRPr sz="800" b="0" i="0">
                <a:solidFill>
                  <a:schemeClr val="bg2"/>
                </a:solidFill>
                <a:latin typeface="Montserrat Light" charset="0"/>
                <a:ea typeface="Montserrat Light" charset="0"/>
                <a:cs typeface="Montserrat Light" charset="0"/>
              </a:defRPr>
            </a:lvl3pPr>
            <a:lvl4pPr marL="1371600" indent="0" algn="r">
              <a:buNone/>
              <a:defRPr sz="800" b="0" i="0">
                <a:solidFill>
                  <a:schemeClr val="bg2"/>
                </a:solidFill>
                <a:latin typeface="Montserrat Light" charset="0"/>
                <a:ea typeface="Montserrat Light" charset="0"/>
                <a:cs typeface="Montserrat Light" charset="0"/>
              </a:defRPr>
            </a:lvl4pPr>
            <a:lvl5pPr marL="1828800" indent="0" algn="r">
              <a:buNone/>
              <a:defRPr sz="800" b="0" i="0">
                <a:solidFill>
                  <a:schemeClr val="bg2"/>
                </a:solidFill>
                <a:latin typeface="Montserrat Light" charset="0"/>
                <a:ea typeface="Montserrat Light" charset="0"/>
                <a:cs typeface="Montserrat Light" charset="0"/>
              </a:defRPr>
            </a:lvl5pPr>
          </a:lstStyle>
          <a:p>
            <a:pPr lvl="0"/>
            <a:r>
              <a:rPr lang="en-US" dirty="0"/>
              <a:t>Click to edit Master text styles for your custom footer</a:t>
            </a:r>
          </a:p>
        </p:txBody>
      </p:sp>
    </p:spTree>
    <p:extLst>
      <p:ext uri="{BB962C8B-B14F-4D97-AF65-F5344CB8AC3E}">
        <p14:creationId xmlns:p14="http://schemas.microsoft.com/office/powerpoint/2010/main" val="3021377847"/>
      </p:ext>
    </p:extLst>
  </p:cSld>
  <p:clrMapOvr>
    <a:masterClrMapping/>
  </p:clrMapOvr>
  <mc:AlternateContent xmlns:mc="http://schemas.openxmlformats.org/markup-compatibility/2006" xmlns:p14="http://schemas.microsoft.com/office/powerpoint/2010/main">
    <mc:Choice Requires="p14">
      <p:transition spd="slow" p14:dur="2500" advTm="3000">
        <p:fade/>
      </p:transition>
    </mc:Choice>
    <mc:Fallback xmlns="">
      <p:transition spd="slow" advTm="3000">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80"/>
            <a:ext cx="10515600" cy="2852737"/>
          </a:xfrm>
        </p:spPr>
        <p:txBody>
          <a:bodyPr anchor="b"/>
          <a:lstStyle>
            <a:lvl1pPr>
              <a:defRPr sz="6000"/>
            </a:lvl1pPr>
          </a:lstStyle>
          <a:p>
            <a:r>
              <a:rPr lang="en-US" altLang="zh-CN"/>
              <a:t>Click to edit Master title style</a:t>
            </a:r>
            <a:endParaRPr lang="zh-CN" altLang="en-US"/>
          </a:p>
        </p:txBody>
      </p:sp>
      <p:sp>
        <p:nvSpPr>
          <p:cNvPr id="3" name="文本占位符 2"/>
          <p:cNvSpPr>
            <a:spLocks noGrp="1"/>
          </p:cNvSpPr>
          <p:nvPr>
            <p:ph type="body" idx="1"/>
          </p:nvPr>
        </p:nvSpPr>
        <p:spPr>
          <a:xfrm>
            <a:off x="831851" y="458950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Click to edit Master text styles</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2023/12/19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t>2023/12/19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9"/>
            <a:ext cx="10515600" cy="1325563"/>
          </a:xfrm>
        </p:spPr>
        <p:txBody>
          <a:bodyPr/>
          <a:lstStyle/>
          <a:p>
            <a:r>
              <a:rPr lang="en-US" altLang="zh-CN"/>
              <a:t>Click to edit Master title style</a:t>
            </a:r>
            <a:endParaRPr lang="zh-CN" altLang="en-US"/>
          </a:p>
        </p:txBody>
      </p:sp>
      <p:sp>
        <p:nvSpPr>
          <p:cNvPr id="3" name="文本占位符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4" name="内容占位符 3"/>
          <p:cNvSpPr>
            <a:spLocks noGrp="1"/>
          </p:cNvSpPr>
          <p:nvPr>
            <p:ph sz="half" idx="2"/>
          </p:nvPr>
        </p:nvSpPr>
        <p:spPr>
          <a:xfrm>
            <a:off x="839789" y="2505075"/>
            <a:ext cx="5157787" cy="368458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文本占位符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6" name="内容占位符 5"/>
          <p:cNvSpPr>
            <a:spLocks noGrp="1"/>
          </p:cNvSpPr>
          <p:nvPr>
            <p:ph sz="quarter" idx="4"/>
          </p:nvPr>
        </p:nvSpPr>
        <p:spPr>
          <a:xfrm>
            <a:off x="6172203" y="2505075"/>
            <a:ext cx="5183188" cy="368458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t>2023/12/19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t>2023/12/19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2023/12/19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en-US" altLang="zh-CN"/>
              <a:t>Click to edit Master title style</a:t>
            </a:r>
            <a:endParaRPr lang="zh-CN" altLang="en-US"/>
          </a:p>
        </p:txBody>
      </p:sp>
      <p:sp>
        <p:nvSpPr>
          <p:cNvPr id="3" name="内容占位符 2"/>
          <p:cNvSpPr>
            <a:spLocks noGrp="1"/>
          </p:cNvSpPr>
          <p:nvPr>
            <p:ph idx="1"/>
          </p:nvPr>
        </p:nvSpPr>
        <p:spPr>
          <a:xfrm>
            <a:off x="5183188" y="98746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a:t>Click to edit Master text styles</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2023/12/19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en-US" altLang="zh-CN"/>
              <a:t>Click to edit Master title style</a:t>
            </a:r>
            <a:endParaRPr lang="zh-CN" altLang="en-US"/>
          </a:p>
        </p:txBody>
      </p:sp>
      <p:sp>
        <p:nvSpPr>
          <p:cNvPr id="3" name="图片占位符 2"/>
          <p:cNvSpPr>
            <a:spLocks noGrp="1"/>
          </p:cNvSpPr>
          <p:nvPr>
            <p:ph type="pic" idx="1"/>
          </p:nvPr>
        </p:nvSpPr>
        <p:spPr>
          <a:xfrm>
            <a:off x="5183188" y="98746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zh-CN"/>
              <a:t>Click icon to add picture</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a:t>Click to edit Master text styles</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2023/12/19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9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2023/12/19</a:t>
            </a:fld>
            <a:endParaRPr lang="zh-CN" altLang="en-US"/>
          </a:p>
        </p:txBody>
      </p:sp>
      <p:sp>
        <p:nvSpPr>
          <p:cNvPr id="5" name="页脚占位符 4"/>
          <p:cNvSpPr>
            <a:spLocks noGrp="1"/>
          </p:cNvSpPr>
          <p:nvPr>
            <p:ph type="ftr" sz="quarter" idx="3"/>
          </p:nvPr>
        </p:nvSpPr>
        <p:spPr>
          <a:xfrm>
            <a:off x="4038600" y="635639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9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66"/>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972485-FC94-45C1-8456-9A3B280376E5}" type="datetimeFigureOut">
              <a:rPr lang="zh-CN" altLang="en-US" smtClean="0">
                <a:solidFill>
                  <a:srgbClr val="262626">
                    <a:tint val="75000"/>
                  </a:srgbClr>
                </a:solidFill>
              </a:rPr>
              <a:pPr/>
              <a:t>2023/12/19</a:t>
            </a:fld>
            <a:endParaRPr lang="zh-CN" altLang="en-US">
              <a:solidFill>
                <a:srgbClr val="262626">
                  <a:tint val="75000"/>
                </a:srgbClr>
              </a:solidFill>
            </a:endParaRPr>
          </a:p>
        </p:txBody>
      </p:sp>
      <p:sp>
        <p:nvSpPr>
          <p:cNvPr id="5" name="页脚占位符 4"/>
          <p:cNvSpPr>
            <a:spLocks noGrp="1"/>
          </p:cNvSpPr>
          <p:nvPr>
            <p:ph type="ftr" sz="quarter" idx="3"/>
          </p:nvPr>
        </p:nvSpPr>
        <p:spPr>
          <a:xfrm>
            <a:off x="4038600" y="6356366"/>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srgbClr val="262626">
                  <a:tint val="75000"/>
                </a:srgbClr>
              </a:solidFill>
            </a:endParaRPr>
          </a:p>
        </p:txBody>
      </p:sp>
      <p:sp>
        <p:nvSpPr>
          <p:cNvPr id="6" name="灯片编号占位符 5"/>
          <p:cNvSpPr>
            <a:spLocks noGrp="1"/>
          </p:cNvSpPr>
          <p:nvPr>
            <p:ph type="sldNum" sz="quarter" idx="4"/>
          </p:nvPr>
        </p:nvSpPr>
        <p:spPr>
          <a:xfrm>
            <a:off x="8610600" y="6356366"/>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A01F36-4BB7-4120-9E90-20704F8CC9AE}" type="slidenum">
              <a:rPr lang="zh-CN" altLang="en-US" smtClean="0">
                <a:solidFill>
                  <a:srgbClr val="262626">
                    <a:tint val="75000"/>
                  </a:srgbClr>
                </a:solidFill>
              </a:rPr>
              <a:pPr/>
              <a:t>‹#›</a:t>
            </a:fld>
            <a:endParaRPr lang="zh-CN" altLang="en-US">
              <a:solidFill>
                <a:srgbClr val="262626">
                  <a:tint val="75000"/>
                </a:srgbClr>
              </a:solidFill>
            </a:endParaRPr>
          </a:p>
        </p:txBody>
      </p:sp>
    </p:spTree>
    <p:extLst>
      <p:ext uri="{BB962C8B-B14F-4D97-AF65-F5344CB8AC3E}">
        <p14:creationId xmlns:p14="http://schemas.microsoft.com/office/powerpoint/2010/main" val="1140118212"/>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 id="2147483758" r:id="rId14"/>
  </p:sldLayoutIdLst>
  <mc:AlternateContent xmlns:mc="http://schemas.openxmlformats.org/markup-compatibility/2006" xmlns:p14="http://schemas.microsoft.com/office/powerpoint/2010/main">
    <mc:Choice Requires="p14">
      <p:transition spd="slow" p14:dur="2500" advTm="3000">
        <p:fade/>
      </p:transition>
    </mc:Choice>
    <mc:Fallback xmlns="">
      <p:transition spd="slow" advTm="3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9.png"/><Relationship Id="rId7"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6.pn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9.png"/><Relationship Id="rId7"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18.png"/><Relationship Id="rId4" Type="http://schemas.openxmlformats.org/officeDocument/2006/relationships/image" Target="../media/image5.png"/><Relationship Id="rId9" Type="http://schemas.openxmlformats.org/officeDocument/2006/relationships/image" Target="../media/image20.png"/></Relationships>
</file>

<file path=ppt/slides/_rels/slide1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9.png"/><Relationship Id="rId7"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5.png"/><Relationship Id="rId10" Type="http://schemas.openxmlformats.org/officeDocument/2006/relationships/image" Target="../media/image26.png"/><Relationship Id="rId4" Type="http://schemas.openxmlformats.org/officeDocument/2006/relationships/image" Target="../media/image21.png"/><Relationship Id="rId9" Type="http://schemas.openxmlformats.org/officeDocument/2006/relationships/image" Target="../media/image25.png"/></Relationships>
</file>

<file path=ppt/slides/_rels/slide1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9.png"/><Relationship Id="rId7" Type="http://schemas.openxmlformats.org/officeDocument/2006/relationships/image" Target="../media/image30.jpe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10" Type="http://schemas.openxmlformats.org/officeDocument/2006/relationships/image" Target="../media/image32.png"/><Relationship Id="rId4" Type="http://schemas.openxmlformats.org/officeDocument/2006/relationships/image" Target="../media/image5.png"/><Relationship Id="rId9" Type="http://schemas.microsoft.com/office/2007/relationships/hdphoto" Target="../media/hdphoto4.wdp"/></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t="14402"/>
          <a:stretch>
            <a:fillRect/>
          </a:stretch>
        </p:blipFill>
        <p:spPr>
          <a:xfrm>
            <a:off x="0" y="0"/>
            <a:ext cx="12192000" cy="6858000"/>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l="30953" t="26667" r="20952" b="53651"/>
          <a:stretch>
            <a:fillRect/>
          </a:stretch>
        </p:blipFill>
        <p:spPr>
          <a:xfrm>
            <a:off x="803655" y="367019"/>
            <a:ext cx="10923644" cy="2514600"/>
          </a:xfrm>
          <a:prstGeom prst="rect">
            <a:avLst/>
          </a:prstGeom>
        </p:spPr>
      </p:pic>
      <p:pic>
        <p:nvPicPr>
          <p:cNvPr id="4" name="图片 3"/>
          <p:cNvPicPr>
            <a:picLocks noChangeAspect="1"/>
          </p:cNvPicPr>
          <p:nvPr/>
        </p:nvPicPr>
        <p:blipFill rotWithShape="1">
          <a:blip r:embed="rId5" cstate="print">
            <a:extLst>
              <a:ext uri="{28A0092B-C50C-407E-A947-70E740481C1C}">
                <a14:useLocalDpi xmlns:a14="http://schemas.microsoft.com/office/drawing/2010/main" val="0"/>
              </a:ext>
            </a:extLst>
          </a:blip>
          <a:srcRect l="53214" t="30900" r="27976" b="38836"/>
          <a:stretch>
            <a:fillRect/>
          </a:stretch>
        </p:blipFill>
        <p:spPr>
          <a:xfrm>
            <a:off x="9757189" y="427130"/>
            <a:ext cx="1456783" cy="1318480"/>
          </a:xfrm>
          <a:prstGeom prst="rect">
            <a:avLst/>
          </a:prstGeom>
        </p:spPr>
      </p:pic>
      <p:pic>
        <p:nvPicPr>
          <p:cNvPr id="9" name="图片 8"/>
          <p:cNvPicPr>
            <a:picLocks noChangeAspect="1"/>
          </p:cNvPicPr>
          <p:nvPr/>
        </p:nvPicPr>
        <p:blipFill rotWithShape="1">
          <a:blip r:embed="rId6" cstate="print">
            <a:extLst>
              <a:ext uri="{28A0092B-C50C-407E-A947-70E740481C1C}">
                <a14:useLocalDpi xmlns:a14="http://schemas.microsoft.com/office/drawing/2010/main" val="0"/>
              </a:ext>
            </a:extLst>
          </a:blip>
          <a:srcRect l="9048" t="60106" r="67619"/>
          <a:stretch>
            <a:fillRect/>
          </a:stretch>
        </p:blipFill>
        <p:spPr>
          <a:xfrm>
            <a:off x="4462009" y="3802745"/>
            <a:ext cx="1803467" cy="1734456"/>
          </a:xfrm>
          <a:prstGeom prst="rect">
            <a:avLst/>
          </a:prstGeom>
        </p:spPr>
      </p:pic>
      <p:pic>
        <p:nvPicPr>
          <p:cNvPr id="10" name="图片 9"/>
          <p:cNvPicPr>
            <a:picLocks noChangeAspect="1"/>
          </p:cNvPicPr>
          <p:nvPr/>
        </p:nvPicPr>
        <p:blipFill rotWithShape="1">
          <a:blip r:embed="rId7" cstate="print">
            <a:extLst>
              <a:ext uri="{28A0092B-C50C-407E-A947-70E740481C1C}">
                <a14:useLocalDpi xmlns:a14="http://schemas.microsoft.com/office/drawing/2010/main" val="0"/>
              </a:ext>
            </a:extLst>
          </a:blip>
          <a:srcRect l="70595" t="59471" r="6905"/>
          <a:stretch>
            <a:fillRect/>
          </a:stretch>
        </p:blipFill>
        <p:spPr>
          <a:xfrm>
            <a:off x="9585045" y="3126525"/>
            <a:ext cx="1142465" cy="1157577"/>
          </a:xfrm>
          <a:prstGeom prst="rect">
            <a:avLst/>
          </a:prstGeom>
        </p:spPr>
      </p:pic>
      <p:sp>
        <p:nvSpPr>
          <p:cNvPr id="12" name="文本框 11"/>
          <p:cNvSpPr txBox="1"/>
          <p:nvPr/>
        </p:nvSpPr>
        <p:spPr>
          <a:xfrm>
            <a:off x="1538893" y="1396984"/>
            <a:ext cx="8753539" cy="2308324"/>
          </a:xfrm>
          <a:prstGeom prst="rect">
            <a:avLst/>
          </a:prstGeom>
          <a:noFill/>
          <a:effectLst>
            <a:outerShdw blurRad="50800" dist="38100" dir="5400000" algn="t" rotWithShape="0">
              <a:prstClr val="black">
                <a:alpha val="40000"/>
              </a:prstClr>
            </a:outerShdw>
          </a:effectLst>
        </p:spPr>
        <p:txBody>
          <a:bodyPr wrap="square" rtlCol="0">
            <a:spAutoFit/>
          </a:bodyPr>
          <a:lstStyle/>
          <a:p>
            <a:pPr algn="ctr"/>
            <a:r>
              <a:rPr lang="en-US" altLang="zh-CN" sz="7200" b="1" dirty="0">
                <a:ln w="28575">
                  <a:solidFill>
                    <a:schemeClr val="bg1"/>
                  </a:solidFill>
                </a:ln>
                <a:solidFill>
                  <a:schemeClr val="accent2"/>
                </a:solidFill>
                <a:latin typeface="Times New Roman" pitchFamily="18" charset="0"/>
                <a:ea typeface="微软雅黑" panose="020B0503020204020204" pitchFamily="34" charset="-122"/>
                <a:cs typeface="Times New Roman" pitchFamily="18" charset="0"/>
              </a:rPr>
              <a:t>THỰC HÀNH TIẾNG VIỆT </a:t>
            </a:r>
            <a:endParaRPr lang="zh-CN" altLang="en-US" sz="7200" b="1" dirty="0">
              <a:ln w="28575">
                <a:solidFill>
                  <a:schemeClr val="bg1"/>
                </a:solidFill>
              </a:ln>
              <a:solidFill>
                <a:schemeClr val="accent2"/>
              </a:solidFill>
              <a:latin typeface="Times New Roman" pitchFamily="18" charset="0"/>
              <a:ea typeface="微软雅黑" panose="020B0503020204020204" pitchFamily="34" charset="-122"/>
              <a:cs typeface="Times New Roman" pitchFamily="18" charset="0"/>
            </a:endParaRPr>
          </a:p>
        </p:txBody>
      </p:sp>
      <p:sp>
        <p:nvSpPr>
          <p:cNvPr id="17" name="矩形 16"/>
          <p:cNvSpPr/>
          <p:nvPr/>
        </p:nvSpPr>
        <p:spPr>
          <a:xfrm>
            <a:off x="2939167" y="536840"/>
            <a:ext cx="1522853" cy="646331"/>
          </a:xfrm>
          <a:prstGeom prst="rect">
            <a:avLst/>
          </a:prstGeom>
        </p:spPr>
        <p:txBody>
          <a:bodyPr wrap="none">
            <a:spAutoFit/>
          </a:bodyPr>
          <a:lstStyle/>
          <a:p>
            <a:r>
              <a:rPr lang="en-US" altLang="zh-CN" sz="3600" dirty="0">
                <a:solidFill>
                  <a:schemeClr val="accent3"/>
                </a:solidFill>
                <a:latin typeface="Times New Roman" pitchFamily="18" charset="0"/>
                <a:ea typeface="华文细黑" panose="02010600040101010101" pitchFamily="2" charset="-122"/>
                <a:cs typeface="Times New Roman" pitchFamily="18" charset="0"/>
              </a:rPr>
              <a:t>TIẾT 4</a:t>
            </a:r>
            <a:endParaRPr lang="zh-CN" altLang="en-US" sz="3600" dirty="0">
              <a:solidFill>
                <a:schemeClr val="accent3"/>
              </a:solidFill>
              <a:latin typeface="Times New Roman" pitchFamily="18" charset="0"/>
              <a:ea typeface="华文细黑" panose="02010600040101010101" pitchFamily="2" charset="-122"/>
              <a:cs typeface="Times New Roman" pitchFamily="18" charset="0"/>
            </a:endParaRPr>
          </a:p>
        </p:txBody>
      </p:sp>
      <p:sp>
        <p:nvSpPr>
          <p:cNvPr id="18" name="矩形: 圆角 17"/>
          <p:cNvSpPr/>
          <p:nvPr/>
        </p:nvSpPr>
        <p:spPr>
          <a:xfrm>
            <a:off x="6108785" y="3802745"/>
            <a:ext cx="3476235" cy="582749"/>
          </a:xfrm>
          <a:prstGeom prst="roundRect">
            <a:avLst/>
          </a:prstGeom>
          <a:solidFill>
            <a:schemeClr val="accent2"/>
          </a:solidFill>
          <a:ln>
            <a:solidFill>
              <a:schemeClr val="bg1"/>
            </a:solidFill>
          </a:ln>
          <a:effectLst>
            <a:outerShdw blurRad="63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dirty="0">
                <a:solidFill>
                  <a:schemeClr val="bg1"/>
                </a:solidFill>
                <a:latin typeface="Times New Roman" pitchFamily="18" charset="0"/>
                <a:ea typeface="微软雅黑" panose="020B0503020204020204" pitchFamily="34" charset="-122"/>
                <a:cs typeface="Times New Roman" pitchFamily="18" charset="0"/>
              </a:rPr>
              <a:t>GIÁO VIÊN:…</a:t>
            </a:r>
            <a:endParaRPr lang="zh-CN" altLang="en-US" sz="3200" dirty="0">
              <a:solidFill>
                <a:schemeClr val="bg1"/>
              </a:solidFill>
              <a:latin typeface="Times New Roman" pitchFamily="18" charset="0"/>
              <a:ea typeface="微软雅黑" panose="020B0503020204020204" pitchFamily="34" charset="-122"/>
              <a:cs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b="14402"/>
          <a:stretch>
            <a:fillRect/>
          </a:stretch>
        </p:blipFill>
        <p:spPr>
          <a:xfrm>
            <a:off x="0" y="3"/>
            <a:ext cx="12192000" cy="6858001"/>
          </a:xfrm>
          <a:prstGeom prst="rect">
            <a:avLst/>
          </a:prstGeom>
        </p:spPr>
      </p:pic>
      <p:pic>
        <p:nvPicPr>
          <p:cNvPr id="16" name="图片 15"/>
          <p:cNvPicPr>
            <a:picLocks noChangeAspect="1"/>
          </p:cNvPicPr>
          <p:nvPr/>
        </p:nvPicPr>
        <p:blipFill rotWithShape="1">
          <a:blip r:embed="rId4">
            <a:extLst>
              <a:ext uri="{28A0092B-C50C-407E-A947-70E740481C1C}">
                <a14:useLocalDpi xmlns:a14="http://schemas.microsoft.com/office/drawing/2010/main" val="0"/>
              </a:ext>
            </a:extLst>
          </a:blip>
          <a:srcRect l="70595" t="16030" r="11513" b="45820"/>
          <a:stretch>
            <a:fillRect/>
          </a:stretch>
        </p:blipFill>
        <p:spPr>
          <a:xfrm>
            <a:off x="8886405" y="21593"/>
            <a:ext cx="1645359" cy="1973452"/>
          </a:xfrm>
          <a:prstGeom prst="rect">
            <a:avLst/>
          </a:prstGeom>
        </p:spPr>
      </p:pic>
      <p:pic>
        <p:nvPicPr>
          <p:cNvPr id="17" name="图片 16"/>
          <p:cNvPicPr>
            <a:picLocks noChangeAspect="1"/>
          </p:cNvPicPr>
          <p:nvPr/>
        </p:nvPicPr>
        <p:blipFill rotWithShape="1">
          <a:blip r:embed="rId4">
            <a:extLst>
              <a:ext uri="{28A0092B-C50C-407E-A947-70E740481C1C}">
                <a14:useLocalDpi xmlns:a14="http://schemas.microsoft.com/office/drawing/2010/main" val="0"/>
              </a:ext>
            </a:extLst>
          </a:blip>
          <a:srcRect l="70595" t="60052" r="9485"/>
          <a:stretch>
            <a:fillRect/>
          </a:stretch>
        </p:blipFill>
        <p:spPr>
          <a:xfrm>
            <a:off x="1403857" y="-56478"/>
            <a:ext cx="1618032" cy="1825190"/>
          </a:xfrm>
          <a:prstGeom prst="rect">
            <a:avLst/>
          </a:prstGeom>
        </p:spPr>
      </p:pic>
      <p:sp>
        <p:nvSpPr>
          <p:cNvPr id="2" name="Rectangle 1"/>
          <p:cNvSpPr/>
          <p:nvPr/>
        </p:nvSpPr>
        <p:spPr>
          <a:xfrm>
            <a:off x="3021889" y="21593"/>
            <a:ext cx="6148222" cy="834524"/>
          </a:xfrm>
          <a:prstGeom prst="rect">
            <a:avLst/>
          </a:prstGeom>
        </p:spPr>
        <p:txBody>
          <a:bodyPr wrap="none">
            <a:spAutoFit/>
          </a:bodyPr>
          <a:lstStyle/>
          <a:p>
            <a:pPr algn="just">
              <a:lnSpc>
                <a:spcPct val="150000"/>
              </a:lnSpc>
              <a:spcAft>
                <a:spcPts val="800"/>
              </a:spcAft>
              <a:tabLst>
                <a:tab pos="90170" algn="l"/>
                <a:tab pos="180340" algn="l"/>
              </a:tabLst>
            </a:pPr>
            <a:r>
              <a:rPr lang="en-US" sz="3600" b="1" dirty="0" err="1">
                <a:solidFill>
                  <a:prstClr val="black"/>
                </a:solidFill>
                <a:latin typeface="Times New Roman"/>
                <a:ea typeface="Calibri"/>
                <a:cs typeface="Times New Roman"/>
              </a:rPr>
              <a:t>Bài</a:t>
            </a:r>
            <a:r>
              <a:rPr lang="en-US" sz="3600" b="1" dirty="0">
                <a:solidFill>
                  <a:prstClr val="black"/>
                </a:solidFill>
                <a:latin typeface="Times New Roman"/>
                <a:ea typeface="Calibri"/>
                <a:cs typeface="Times New Roman"/>
              </a:rPr>
              <a:t> </a:t>
            </a:r>
            <a:r>
              <a:rPr lang="en-US" sz="3600" b="1" dirty="0" err="1">
                <a:solidFill>
                  <a:prstClr val="black"/>
                </a:solidFill>
                <a:latin typeface="Times New Roman"/>
                <a:ea typeface="Calibri"/>
                <a:cs typeface="Times New Roman"/>
              </a:rPr>
              <a:t>tập</a:t>
            </a:r>
            <a:r>
              <a:rPr lang="en-US" sz="3600" b="1" dirty="0">
                <a:solidFill>
                  <a:prstClr val="black"/>
                </a:solidFill>
                <a:latin typeface="Times New Roman"/>
                <a:ea typeface="Calibri"/>
                <a:cs typeface="Times New Roman"/>
              </a:rPr>
              <a:t> 1 SGK </a:t>
            </a:r>
            <a:r>
              <a:rPr lang="en-US" sz="3600" b="1" dirty="0" err="1">
                <a:solidFill>
                  <a:prstClr val="black"/>
                </a:solidFill>
                <a:latin typeface="Times New Roman"/>
                <a:ea typeface="Calibri"/>
                <a:cs typeface="Times New Roman"/>
              </a:rPr>
              <a:t>trang</a:t>
            </a:r>
            <a:r>
              <a:rPr lang="en-US" sz="3600" b="1" dirty="0">
                <a:solidFill>
                  <a:prstClr val="black"/>
                </a:solidFill>
                <a:latin typeface="Times New Roman"/>
                <a:ea typeface="Calibri"/>
                <a:cs typeface="Times New Roman"/>
              </a:rPr>
              <a:t> 113 – 114</a:t>
            </a:r>
            <a:endParaRPr lang="en-US" sz="3600" dirty="0">
              <a:solidFill>
                <a:prstClr val="black"/>
              </a:solidFill>
              <a:ea typeface="Calibri"/>
              <a:cs typeface="Times New Roman"/>
            </a:endParaRPr>
          </a:p>
        </p:txBody>
      </p:sp>
      <p:graphicFrame>
        <p:nvGraphicFramePr>
          <p:cNvPr id="3" name="Table 2"/>
          <p:cNvGraphicFramePr>
            <a:graphicFrameLocks noGrp="1"/>
          </p:cNvGraphicFramePr>
          <p:nvPr>
            <p:extLst>
              <p:ext uri="{D42A27DB-BD31-4B8C-83A1-F6EECF244321}">
                <p14:modId xmlns:p14="http://schemas.microsoft.com/office/powerpoint/2010/main" val="4167885432"/>
              </p:ext>
            </p:extLst>
          </p:nvPr>
        </p:nvGraphicFramePr>
        <p:xfrm>
          <a:off x="762000" y="2144744"/>
          <a:ext cx="10668000" cy="4548664"/>
        </p:xfrm>
        <a:graphic>
          <a:graphicData uri="http://schemas.openxmlformats.org/drawingml/2006/table">
            <a:tbl>
              <a:tblPr firstRow="1" firstCol="1" bandRow="1"/>
              <a:tblGrid>
                <a:gridCol w="5413248">
                  <a:extLst>
                    <a:ext uri="{9D8B030D-6E8A-4147-A177-3AD203B41FA5}">
                      <a16:colId xmlns:a16="http://schemas.microsoft.com/office/drawing/2014/main" val="20000"/>
                    </a:ext>
                  </a:extLst>
                </a:gridCol>
                <a:gridCol w="5254752">
                  <a:extLst>
                    <a:ext uri="{9D8B030D-6E8A-4147-A177-3AD203B41FA5}">
                      <a16:colId xmlns:a16="http://schemas.microsoft.com/office/drawing/2014/main" val="20001"/>
                    </a:ext>
                  </a:extLst>
                </a:gridCol>
              </a:tblGrid>
              <a:tr h="2491246">
                <a:tc>
                  <a:txBody>
                    <a:bodyPr/>
                    <a:lstStyle/>
                    <a:p>
                      <a:pPr marL="0" marR="0" algn="just">
                        <a:lnSpc>
                          <a:spcPct val="150000"/>
                        </a:lnSpc>
                        <a:spcBef>
                          <a:spcPts val="0"/>
                        </a:spcBef>
                        <a:spcAft>
                          <a:spcPts val="0"/>
                        </a:spcAft>
                        <a:tabLst>
                          <a:tab pos="90170" algn="l"/>
                          <a:tab pos="180340" algn="l"/>
                        </a:tabLst>
                      </a:pPr>
                      <a:r>
                        <a:rPr lang="en-US" sz="2400" dirty="0" err="1">
                          <a:effectLst/>
                          <a:latin typeface="Times New Roman"/>
                          <a:ea typeface="Calibri"/>
                          <a:cs typeface="Times New Roman"/>
                        </a:rPr>
                        <a:t>mâm</a:t>
                      </a:r>
                      <a:r>
                        <a:rPr lang="en-US" sz="2400" dirty="0">
                          <a:effectLst/>
                          <a:latin typeface="Times New Roman"/>
                          <a:ea typeface="Calibri"/>
                          <a:cs typeface="Times New Roman"/>
                        </a:rPr>
                        <a:t> </a:t>
                      </a:r>
                      <a:r>
                        <a:rPr lang="en-US" sz="2400" dirty="0" err="1">
                          <a:effectLst/>
                          <a:latin typeface="Times New Roman"/>
                          <a:ea typeface="Calibri"/>
                          <a:cs typeface="Times New Roman"/>
                        </a:rPr>
                        <a:t>bể</a:t>
                      </a:r>
                      <a:endParaRPr lang="en-US" sz="2400" dirty="0">
                        <a:effectLst/>
                        <a:latin typeface="Times New Roman"/>
                        <a:ea typeface="Calibri"/>
                        <a:cs typeface="Times New Roman"/>
                      </a:endParaRPr>
                    </a:p>
                    <a:p>
                      <a:pPr marL="0" marR="0" algn="just">
                        <a:lnSpc>
                          <a:spcPct val="150000"/>
                        </a:lnSpc>
                        <a:spcBef>
                          <a:spcPts val="0"/>
                        </a:spcBef>
                        <a:spcAft>
                          <a:spcPts val="0"/>
                        </a:spcAft>
                        <a:tabLst>
                          <a:tab pos="90170" algn="l"/>
                          <a:tab pos="180340" algn="l"/>
                        </a:tabLst>
                      </a:pPr>
                      <a:endParaRPr lang="en-US" sz="2400" dirty="0">
                        <a:effectLst/>
                        <a:latin typeface="Times New Roman"/>
                        <a:ea typeface="Calibri"/>
                        <a:cs typeface="Times New Roman"/>
                      </a:endParaRPr>
                    </a:p>
                    <a:p>
                      <a:pPr marL="0" marR="0" algn="just">
                        <a:lnSpc>
                          <a:spcPct val="150000"/>
                        </a:lnSpc>
                        <a:spcBef>
                          <a:spcPts val="0"/>
                        </a:spcBef>
                        <a:spcAft>
                          <a:spcPts val="0"/>
                        </a:spcAft>
                        <a:tabLst>
                          <a:tab pos="90170" algn="l"/>
                          <a:tab pos="180340" algn="l"/>
                        </a:tabLst>
                      </a:pPr>
                      <a:endParaRPr lang="en-US" sz="2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tabLst>
                          <a:tab pos="90170" algn="l"/>
                          <a:tab pos="180340" algn="l"/>
                        </a:tabLst>
                      </a:pPr>
                      <a:r>
                        <a:rPr lang="en-US" sz="2400" dirty="0" err="1">
                          <a:effectLst/>
                          <a:latin typeface="Times New Roman"/>
                          <a:ea typeface="Calibri"/>
                          <a:cs typeface="Times New Roman"/>
                        </a:rPr>
                        <a:t>mặt</a:t>
                      </a:r>
                      <a:r>
                        <a:rPr lang="en-US" sz="2400" dirty="0">
                          <a:effectLst/>
                          <a:latin typeface="Times New Roman"/>
                          <a:ea typeface="Calibri"/>
                          <a:cs typeface="Times New Roman"/>
                        </a:rPr>
                        <a:t> </a:t>
                      </a:r>
                      <a:r>
                        <a:rPr lang="en-US" sz="2400" dirty="0" err="1">
                          <a:effectLst/>
                          <a:latin typeface="Times New Roman"/>
                          <a:ea typeface="Calibri"/>
                          <a:cs typeface="Times New Roman"/>
                        </a:rPr>
                        <a:t>biển</a:t>
                      </a:r>
                      <a:endParaRPr lang="en-US" sz="2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057418">
                <a:tc>
                  <a:txBody>
                    <a:bodyPr/>
                    <a:lstStyle/>
                    <a:p>
                      <a:pPr marL="0" marR="0" algn="just">
                        <a:lnSpc>
                          <a:spcPct val="150000"/>
                        </a:lnSpc>
                        <a:spcBef>
                          <a:spcPts val="0"/>
                        </a:spcBef>
                        <a:spcAft>
                          <a:spcPts val="0"/>
                        </a:spcAft>
                        <a:tabLst>
                          <a:tab pos="90170" algn="l"/>
                          <a:tab pos="180340" algn="l"/>
                        </a:tabLst>
                      </a:pPr>
                      <a:r>
                        <a:rPr lang="en-US" sz="2400" dirty="0" err="1">
                          <a:effectLst/>
                          <a:latin typeface="Times New Roman"/>
                          <a:ea typeface="Calibri"/>
                          <a:cs typeface="Times New Roman"/>
                        </a:rPr>
                        <a:t>cái</a:t>
                      </a:r>
                      <a:r>
                        <a:rPr lang="en-US" sz="2400" dirty="0">
                          <a:effectLst/>
                          <a:latin typeface="Times New Roman"/>
                          <a:ea typeface="Calibri"/>
                          <a:cs typeface="Times New Roman"/>
                        </a:rPr>
                        <a:t> </a:t>
                      </a:r>
                      <a:r>
                        <a:rPr lang="en-US" sz="2400" dirty="0" err="1">
                          <a:effectLst/>
                          <a:latin typeface="Times New Roman"/>
                          <a:ea typeface="Calibri"/>
                          <a:cs typeface="Times New Roman"/>
                        </a:rPr>
                        <a:t>chất</a:t>
                      </a:r>
                      <a:r>
                        <a:rPr lang="en-US" sz="2400" dirty="0">
                          <a:effectLst/>
                          <a:latin typeface="Times New Roman"/>
                          <a:ea typeface="Calibri"/>
                          <a:cs typeface="Times New Roman"/>
                        </a:rPr>
                        <a:t> </a:t>
                      </a:r>
                      <a:r>
                        <a:rPr lang="en-US" sz="2400" dirty="0" err="1">
                          <a:effectLst/>
                          <a:latin typeface="Times New Roman"/>
                          <a:ea typeface="Calibri"/>
                          <a:cs typeface="Times New Roman"/>
                        </a:rPr>
                        <a:t>bạc</a:t>
                      </a:r>
                      <a:r>
                        <a:rPr lang="en-US" sz="2400" dirty="0">
                          <a:effectLst/>
                          <a:latin typeface="Times New Roman"/>
                          <a:ea typeface="Calibri"/>
                          <a:cs typeface="Times New Roman"/>
                        </a:rPr>
                        <a:t> </a:t>
                      </a:r>
                      <a:r>
                        <a:rPr lang="en-US" sz="2400" dirty="0" err="1">
                          <a:effectLst/>
                          <a:latin typeface="Times New Roman"/>
                          <a:ea typeface="Calibri"/>
                          <a:cs typeface="Times New Roman"/>
                        </a:rPr>
                        <a:t>nén</a:t>
                      </a:r>
                      <a:endParaRPr lang="en-US" sz="2400" dirty="0">
                        <a:effectLst/>
                        <a:latin typeface="Times New Roman"/>
                        <a:ea typeface="Calibri"/>
                        <a:cs typeface="Times New Roman"/>
                      </a:endParaRPr>
                    </a:p>
                    <a:p>
                      <a:pPr marL="0" marR="0" algn="just">
                        <a:lnSpc>
                          <a:spcPct val="150000"/>
                        </a:lnSpc>
                        <a:spcBef>
                          <a:spcPts val="0"/>
                        </a:spcBef>
                        <a:spcAft>
                          <a:spcPts val="0"/>
                        </a:spcAft>
                        <a:tabLst>
                          <a:tab pos="90170" algn="l"/>
                          <a:tab pos="180340" algn="l"/>
                        </a:tabLst>
                      </a:pPr>
                      <a:endParaRPr lang="en-US" sz="2400" dirty="0">
                        <a:effectLst/>
                        <a:latin typeface="Times New Roman"/>
                        <a:ea typeface="Calibri"/>
                        <a:cs typeface="Times New Roman"/>
                      </a:endParaRPr>
                    </a:p>
                    <a:p>
                      <a:pPr marL="0" marR="0" algn="just">
                        <a:lnSpc>
                          <a:spcPct val="150000"/>
                        </a:lnSpc>
                        <a:spcBef>
                          <a:spcPts val="0"/>
                        </a:spcBef>
                        <a:spcAft>
                          <a:spcPts val="0"/>
                        </a:spcAft>
                        <a:tabLst>
                          <a:tab pos="90170" algn="l"/>
                          <a:tab pos="180340" algn="l"/>
                        </a:tabLst>
                      </a:pPr>
                      <a:endParaRPr lang="en-US" sz="2400" dirty="0">
                        <a:effectLst/>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tabLst>
                          <a:tab pos="90170" algn="l"/>
                          <a:tab pos="180340" algn="l"/>
                        </a:tabLst>
                      </a:pPr>
                      <a:r>
                        <a:rPr lang="en-US" sz="2400" dirty="0" err="1">
                          <a:effectLst/>
                          <a:latin typeface="Times New Roman"/>
                          <a:ea typeface="Calibri"/>
                          <a:cs typeface="Times New Roman"/>
                        </a:rPr>
                        <a:t>độ</a:t>
                      </a:r>
                      <a:r>
                        <a:rPr lang="en-US" sz="2400" dirty="0">
                          <a:effectLst/>
                          <a:latin typeface="Times New Roman"/>
                          <a:ea typeface="Calibri"/>
                          <a:cs typeface="Times New Roman"/>
                        </a:rPr>
                        <a:t> </a:t>
                      </a:r>
                      <a:r>
                        <a:rPr lang="en-US" sz="2400" dirty="0" err="1">
                          <a:effectLst/>
                          <a:latin typeface="Times New Roman"/>
                          <a:ea typeface="Calibri"/>
                          <a:cs typeface="Times New Roman"/>
                        </a:rPr>
                        <a:t>sáng</a:t>
                      </a:r>
                      <a:r>
                        <a:rPr lang="en-US" sz="2400" dirty="0">
                          <a:effectLst/>
                          <a:latin typeface="Times New Roman"/>
                          <a:ea typeface="Calibri"/>
                          <a:cs typeface="Times New Roman"/>
                        </a:rPr>
                        <a:t> </a:t>
                      </a:r>
                      <a:r>
                        <a:rPr lang="en-US" sz="2400" dirty="0" err="1">
                          <a:effectLst/>
                          <a:latin typeface="Times New Roman"/>
                          <a:ea typeface="Calibri"/>
                          <a:cs typeface="Times New Roman"/>
                        </a:rPr>
                        <a:t>và</a:t>
                      </a:r>
                      <a:r>
                        <a:rPr lang="en-US" sz="2400" dirty="0">
                          <a:effectLst/>
                          <a:latin typeface="Times New Roman"/>
                          <a:ea typeface="Calibri"/>
                          <a:cs typeface="Times New Roman"/>
                        </a:rPr>
                        <a:t> </a:t>
                      </a:r>
                      <a:r>
                        <a:rPr lang="en-US" sz="2400" dirty="0" err="1">
                          <a:effectLst/>
                          <a:latin typeface="Times New Roman"/>
                          <a:ea typeface="Calibri"/>
                          <a:cs typeface="Times New Roman"/>
                        </a:rPr>
                        <a:t>sự</a:t>
                      </a:r>
                      <a:r>
                        <a:rPr lang="en-US" sz="2400" dirty="0">
                          <a:effectLst/>
                          <a:latin typeface="Times New Roman"/>
                          <a:ea typeface="Calibri"/>
                          <a:cs typeface="Times New Roman"/>
                        </a:rPr>
                        <a:t> </a:t>
                      </a:r>
                      <a:r>
                        <a:rPr lang="en-US" sz="2400" dirty="0" err="1">
                          <a:effectLst/>
                          <a:latin typeface="Times New Roman"/>
                          <a:ea typeface="Calibri"/>
                          <a:cs typeface="Times New Roman"/>
                        </a:rPr>
                        <a:t>lấp</a:t>
                      </a:r>
                      <a:r>
                        <a:rPr lang="en-US" sz="2400" dirty="0">
                          <a:effectLst/>
                          <a:latin typeface="Times New Roman"/>
                          <a:ea typeface="Calibri"/>
                          <a:cs typeface="Times New Roman"/>
                        </a:rPr>
                        <a:t> </a:t>
                      </a:r>
                      <a:r>
                        <a:rPr lang="en-US" sz="2400" dirty="0" err="1">
                          <a:effectLst/>
                          <a:latin typeface="Times New Roman"/>
                          <a:ea typeface="Calibri"/>
                          <a:cs typeface="Times New Roman"/>
                        </a:rPr>
                        <a:t>lánh</a:t>
                      </a:r>
                      <a:endParaRPr lang="en-US" sz="2400" dirty="0">
                        <a:effectLst/>
                        <a:latin typeface="Times New Roman"/>
                        <a:ea typeface="Calibri"/>
                        <a:cs typeface="Times New Roman"/>
                      </a:endParaRPr>
                    </a:p>
                    <a:p>
                      <a:pPr marL="0" marR="0" algn="just">
                        <a:lnSpc>
                          <a:spcPct val="150000"/>
                        </a:lnSpc>
                        <a:spcBef>
                          <a:spcPts val="0"/>
                        </a:spcBef>
                        <a:spcAft>
                          <a:spcPts val="0"/>
                        </a:spcAft>
                        <a:tabLst>
                          <a:tab pos="90170" algn="l"/>
                          <a:tab pos="180340" algn="l"/>
                        </a:tabLst>
                      </a:pPr>
                      <a:endParaRPr lang="en-US" sz="2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4" name="Rectangle 3"/>
          <p:cNvSpPr/>
          <p:nvPr/>
        </p:nvSpPr>
        <p:spPr>
          <a:xfrm>
            <a:off x="2735592" y="1392679"/>
            <a:ext cx="572593" cy="752065"/>
          </a:xfrm>
          <a:prstGeom prst="rect">
            <a:avLst/>
          </a:prstGeom>
        </p:spPr>
        <p:txBody>
          <a:bodyPr wrap="none">
            <a:spAutoFit/>
          </a:bodyPr>
          <a:lstStyle/>
          <a:p>
            <a:pPr algn="just">
              <a:lnSpc>
                <a:spcPct val="150000"/>
              </a:lnSpc>
              <a:spcAft>
                <a:spcPts val="800"/>
              </a:spcAft>
              <a:tabLst>
                <a:tab pos="90170" algn="l"/>
                <a:tab pos="180340" algn="l"/>
              </a:tabLst>
            </a:pPr>
            <a:r>
              <a:rPr lang="en-US" sz="3200" dirty="0">
                <a:solidFill>
                  <a:prstClr val="black"/>
                </a:solidFill>
                <a:latin typeface="Times New Roman"/>
                <a:ea typeface="Calibri"/>
                <a:cs typeface="Times New Roman"/>
              </a:rPr>
              <a:t>a. </a:t>
            </a:r>
            <a:endParaRPr lang="en-US" sz="3200" dirty="0">
              <a:solidFill>
                <a:prstClr val="black"/>
              </a:solidFill>
              <a:ea typeface="Calibri"/>
              <a:cs typeface="Times New Roman"/>
            </a:endParaRPr>
          </a:p>
        </p:txBody>
      </p:sp>
      <p:pic>
        <p:nvPicPr>
          <p:cNvPr id="614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88878" y="2474979"/>
            <a:ext cx="3392086" cy="1908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90689" y="5124450"/>
            <a:ext cx="3290276" cy="1419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759529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arn(inVertical)">
                                      <p:cBhvr>
                                        <p:cTn id="23" dur="500"/>
                                        <p:tgtEl>
                                          <p:spTgt spid="3"/>
                                        </p:tgtEl>
                                      </p:cBhvr>
                                    </p:animEffect>
                                  </p:childTnLst>
                                </p:cTn>
                              </p:par>
                              <p:par>
                                <p:cTn id="24" presetID="16" presetClass="entr" presetSubtype="21" fill="hold" nodeType="withEffect">
                                  <p:stCondLst>
                                    <p:cond delay="0"/>
                                  </p:stCondLst>
                                  <p:childTnLst>
                                    <p:set>
                                      <p:cBhvr>
                                        <p:cTn id="25" dur="1" fill="hold">
                                          <p:stCondLst>
                                            <p:cond delay="0"/>
                                          </p:stCondLst>
                                        </p:cTn>
                                        <p:tgtEl>
                                          <p:spTgt spid="6146"/>
                                        </p:tgtEl>
                                        <p:attrNameLst>
                                          <p:attrName>style.visibility</p:attrName>
                                        </p:attrNameLst>
                                      </p:cBhvr>
                                      <p:to>
                                        <p:strVal val="visible"/>
                                      </p:to>
                                    </p:set>
                                    <p:animEffect transition="in" filter="barn(inVertical)">
                                      <p:cBhvr>
                                        <p:cTn id="26" dur="500"/>
                                        <p:tgtEl>
                                          <p:spTgt spid="6146"/>
                                        </p:tgtEl>
                                      </p:cBhvr>
                                    </p:animEffect>
                                  </p:childTnLst>
                                </p:cTn>
                              </p:par>
                              <p:par>
                                <p:cTn id="27" presetID="16" presetClass="entr" presetSubtype="21" fill="hold" nodeType="withEffect">
                                  <p:stCondLst>
                                    <p:cond delay="0"/>
                                  </p:stCondLst>
                                  <p:childTnLst>
                                    <p:set>
                                      <p:cBhvr>
                                        <p:cTn id="28" dur="1" fill="hold">
                                          <p:stCondLst>
                                            <p:cond delay="0"/>
                                          </p:stCondLst>
                                        </p:cTn>
                                        <p:tgtEl>
                                          <p:spTgt spid="6147"/>
                                        </p:tgtEl>
                                        <p:attrNameLst>
                                          <p:attrName>style.visibility</p:attrName>
                                        </p:attrNameLst>
                                      </p:cBhvr>
                                      <p:to>
                                        <p:strVal val="visible"/>
                                      </p:to>
                                    </p:set>
                                    <p:animEffect transition="in" filter="barn(inVertical)">
                                      <p:cBhvr>
                                        <p:cTn id="29" dur="500"/>
                                        <p:tgtEl>
                                          <p:spTgt spid="6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b="14402"/>
          <a:stretch>
            <a:fillRect/>
          </a:stretch>
        </p:blipFill>
        <p:spPr>
          <a:xfrm>
            <a:off x="0" y="3"/>
            <a:ext cx="12192000" cy="6858001"/>
          </a:xfrm>
          <a:prstGeom prst="rect">
            <a:avLst/>
          </a:prstGeom>
        </p:spPr>
      </p:pic>
      <p:pic>
        <p:nvPicPr>
          <p:cNvPr id="16" name="图片 15"/>
          <p:cNvPicPr>
            <a:picLocks noChangeAspect="1"/>
          </p:cNvPicPr>
          <p:nvPr/>
        </p:nvPicPr>
        <p:blipFill rotWithShape="1">
          <a:blip r:embed="rId4">
            <a:extLst>
              <a:ext uri="{28A0092B-C50C-407E-A947-70E740481C1C}">
                <a14:useLocalDpi xmlns:a14="http://schemas.microsoft.com/office/drawing/2010/main" val="0"/>
              </a:ext>
            </a:extLst>
          </a:blip>
          <a:srcRect l="70595" t="16030" r="11513" b="45820"/>
          <a:stretch>
            <a:fillRect/>
          </a:stretch>
        </p:blipFill>
        <p:spPr>
          <a:xfrm>
            <a:off x="8886405" y="21593"/>
            <a:ext cx="1645359" cy="1973452"/>
          </a:xfrm>
          <a:prstGeom prst="rect">
            <a:avLst/>
          </a:prstGeom>
        </p:spPr>
      </p:pic>
      <p:pic>
        <p:nvPicPr>
          <p:cNvPr id="17" name="图片 16"/>
          <p:cNvPicPr>
            <a:picLocks noChangeAspect="1"/>
          </p:cNvPicPr>
          <p:nvPr/>
        </p:nvPicPr>
        <p:blipFill rotWithShape="1">
          <a:blip r:embed="rId4">
            <a:extLst>
              <a:ext uri="{28A0092B-C50C-407E-A947-70E740481C1C}">
                <a14:useLocalDpi xmlns:a14="http://schemas.microsoft.com/office/drawing/2010/main" val="0"/>
              </a:ext>
            </a:extLst>
          </a:blip>
          <a:srcRect l="70595" t="60052" r="9485"/>
          <a:stretch>
            <a:fillRect/>
          </a:stretch>
        </p:blipFill>
        <p:spPr>
          <a:xfrm>
            <a:off x="1403857" y="-56478"/>
            <a:ext cx="1618032" cy="1825190"/>
          </a:xfrm>
          <a:prstGeom prst="rect">
            <a:avLst/>
          </a:prstGeom>
        </p:spPr>
      </p:pic>
      <p:sp>
        <p:nvSpPr>
          <p:cNvPr id="2" name="Rectangle 1"/>
          <p:cNvSpPr/>
          <p:nvPr/>
        </p:nvSpPr>
        <p:spPr>
          <a:xfrm>
            <a:off x="3021889" y="21593"/>
            <a:ext cx="6148222" cy="834524"/>
          </a:xfrm>
          <a:prstGeom prst="rect">
            <a:avLst/>
          </a:prstGeom>
        </p:spPr>
        <p:txBody>
          <a:bodyPr wrap="none">
            <a:spAutoFit/>
          </a:bodyPr>
          <a:lstStyle/>
          <a:p>
            <a:pPr algn="just">
              <a:lnSpc>
                <a:spcPct val="150000"/>
              </a:lnSpc>
              <a:spcAft>
                <a:spcPts val="800"/>
              </a:spcAft>
              <a:tabLst>
                <a:tab pos="90170" algn="l"/>
                <a:tab pos="180340" algn="l"/>
              </a:tabLst>
            </a:pPr>
            <a:r>
              <a:rPr lang="en-US" sz="3600" b="1" dirty="0" err="1">
                <a:solidFill>
                  <a:prstClr val="black"/>
                </a:solidFill>
                <a:latin typeface="Times New Roman"/>
                <a:ea typeface="Calibri"/>
                <a:cs typeface="Times New Roman"/>
              </a:rPr>
              <a:t>Bài</a:t>
            </a:r>
            <a:r>
              <a:rPr lang="en-US" sz="3600" b="1" dirty="0">
                <a:solidFill>
                  <a:prstClr val="black"/>
                </a:solidFill>
                <a:latin typeface="Times New Roman"/>
                <a:ea typeface="Calibri"/>
                <a:cs typeface="Times New Roman"/>
              </a:rPr>
              <a:t> </a:t>
            </a:r>
            <a:r>
              <a:rPr lang="en-US" sz="3600" b="1" dirty="0" err="1">
                <a:solidFill>
                  <a:prstClr val="black"/>
                </a:solidFill>
                <a:latin typeface="Times New Roman"/>
                <a:ea typeface="Calibri"/>
                <a:cs typeface="Times New Roman"/>
              </a:rPr>
              <a:t>tập</a:t>
            </a:r>
            <a:r>
              <a:rPr lang="en-US" sz="3600" b="1" dirty="0">
                <a:solidFill>
                  <a:prstClr val="black"/>
                </a:solidFill>
                <a:latin typeface="Times New Roman"/>
                <a:ea typeface="Calibri"/>
                <a:cs typeface="Times New Roman"/>
              </a:rPr>
              <a:t> 1 SGK </a:t>
            </a:r>
            <a:r>
              <a:rPr lang="en-US" sz="3600" b="1" dirty="0" err="1">
                <a:solidFill>
                  <a:prstClr val="black"/>
                </a:solidFill>
                <a:latin typeface="Times New Roman"/>
                <a:ea typeface="Calibri"/>
                <a:cs typeface="Times New Roman"/>
              </a:rPr>
              <a:t>trang</a:t>
            </a:r>
            <a:r>
              <a:rPr lang="en-US" sz="3600" b="1" dirty="0">
                <a:solidFill>
                  <a:prstClr val="black"/>
                </a:solidFill>
                <a:latin typeface="Times New Roman"/>
                <a:ea typeface="Calibri"/>
                <a:cs typeface="Times New Roman"/>
              </a:rPr>
              <a:t> 113 – 114</a:t>
            </a:r>
            <a:endParaRPr lang="en-US" sz="3600" dirty="0">
              <a:solidFill>
                <a:prstClr val="black"/>
              </a:solidFill>
              <a:ea typeface="Calibri"/>
              <a:cs typeface="Times New Roman"/>
            </a:endParaRPr>
          </a:p>
        </p:txBody>
      </p:sp>
      <p:sp>
        <p:nvSpPr>
          <p:cNvPr id="4" name="Rectangle 3"/>
          <p:cNvSpPr/>
          <p:nvPr/>
        </p:nvSpPr>
        <p:spPr>
          <a:xfrm>
            <a:off x="1836773" y="1407662"/>
            <a:ext cx="6588663" cy="1672253"/>
          </a:xfrm>
          <a:prstGeom prst="rect">
            <a:avLst/>
          </a:prstGeom>
        </p:spPr>
        <p:txBody>
          <a:bodyPr wrap="none">
            <a:spAutoFit/>
          </a:bodyPr>
          <a:lstStyle/>
          <a:p>
            <a:pPr algn="just">
              <a:lnSpc>
                <a:spcPct val="150000"/>
              </a:lnSpc>
              <a:spcAft>
                <a:spcPts val="800"/>
              </a:spcAft>
              <a:tabLst>
                <a:tab pos="90170" algn="l"/>
                <a:tab pos="180340" algn="l"/>
              </a:tabLst>
            </a:pPr>
            <a:r>
              <a:rPr lang="vi-VN" sz="3200" dirty="0">
                <a:solidFill>
                  <a:prstClr val="black"/>
                </a:solidFill>
                <a:latin typeface="Times New Roman"/>
                <a:ea typeface="Calibri"/>
                <a:cs typeface="Times New Roman"/>
              </a:rPr>
              <a:t>b. Biện pháp tu từ được sử dụng: ẩn dụ</a:t>
            </a:r>
          </a:p>
          <a:p>
            <a:pPr algn="just">
              <a:lnSpc>
                <a:spcPct val="150000"/>
              </a:lnSpc>
              <a:spcAft>
                <a:spcPts val="800"/>
              </a:spcAft>
              <a:tabLst>
                <a:tab pos="90170" algn="l"/>
                <a:tab pos="180340" algn="l"/>
              </a:tabLst>
            </a:pPr>
            <a:r>
              <a:rPr lang="en-US" sz="3200" dirty="0">
                <a:solidFill>
                  <a:prstClr val="black"/>
                </a:solidFill>
                <a:latin typeface="Times New Roman"/>
                <a:ea typeface="Calibri"/>
                <a:cs typeface="Times New Roman"/>
              </a:rPr>
              <a:t> </a:t>
            </a:r>
            <a:endParaRPr lang="en-US" sz="3200" dirty="0">
              <a:solidFill>
                <a:prstClr val="black"/>
              </a:solidFill>
              <a:ea typeface="Calibri"/>
              <a:cs typeface="Times New Roman"/>
            </a:endParaRPr>
          </a:p>
        </p:txBody>
      </p:sp>
      <p:pic>
        <p:nvPicPr>
          <p:cNvPr id="614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88878" y="2474979"/>
            <a:ext cx="3392086" cy="1908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90689" y="5124450"/>
            <a:ext cx="3290276" cy="1419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975360" y="2699111"/>
            <a:ext cx="6096000" cy="2031325"/>
          </a:xfrm>
          <a:prstGeom prst="rect">
            <a:avLst/>
          </a:prstGeom>
        </p:spPr>
        <p:txBody>
          <a:bodyPr>
            <a:spAutoFit/>
          </a:bodyPr>
          <a:lstStyle/>
          <a:p>
            <a:pPr lvl="0" algn="just">
              <a:lnSpc>
                <a:spcPct val="150000"/>
              </a:lnSpc>
              <a:spcAft>
                <a:spcPts val="800"/>
              </a:spcAft>
              <a:tabLst>
                <a:tab pos="90170" algn="l"/>
                <a:tab pos="180340" algn="l"/>
              </a:tabLst>
            </a:pPr>
            <a:r>
              <a:rPr lang="en-US" sz="2800" dirty="0">
                <a:solidFill>
                  <a:prstClr val="black"/>
                </a:solidFill>
                <a:latin typeface="Times New Roman"/>
                <a:ea typeface="Calibri"/>
                <a:cs typeface="Times New Roman"/>
                <a:sym typeface="Wingdings"/>
              </a:rPr>
              <a:t></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Tác</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dụng</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làm</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tăng</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sức</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gợi</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hình</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gợi</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cảm</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cho</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sự</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diễn</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đạt</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cụ</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thể</a:t>
            </a:r>
            <a:r>
              <a:rPr lang="en-US" sz="2800" dirty="0">
                <a:solidFill>
                  <a:prstClr val="black"/>
                </a:solidFill>
                <a:latin typeface="Times New Roman"/>
                <a:ea typeface="Calibri"/>
                <a:cs typeface="Times New Roman"/>
              </a:rPr>
              <a:t> ở </a:t>
            </a:r>
            <a:r>
              <a:rPr lang="en-US" sz="2800" dirty="0" err="1">
                <a:solidFill>
                  <a:prstClr val="black"/>
                </a:solidFill>
                <a:latin typeface="Times New Roman"/>
                <a:ea typeface="Calibri"/>
                <a:cs typeface="Times New Roman"/>
              </a:rPr>
              <a:t>đây</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là</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tăng</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vẻ</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đẹp</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cho</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hình</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ảnh</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thiên</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nhiên</a:t>
            </a:r>
            <a:r>
              <a:rPr lang="en-US" sz="2800" dirty="0">
                <a:solidFill>
                  <a:prstClr val="black"/>
                </a:solidFill>
                <a:latin typeface="Times New Roman"/>
                <a:ea typeface="Calibri"/>
                <a:cs typeface="Times New Roman"/>
              </a:rPr>
              <a:t> ở </a:t>
            </a:r>
            <a:r>
              <a:rPr lang="en-US" sz="2800" dirty="0" err="1">
                <a:solidFill>
                  <a:prstClr val="black"/>
                </a:solidFill>
                <a:latin typeface="Times New Roman"/>
                <a:ea typeface="Calibri"/>
                <a:cs typeface="Times New Roman"/>
              </a:rPr>
              <a:t>Cô</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Tô</a:t>
            </a:r>
            <a:r>
              <a:rPr lang="en-US" sz="2800" dirty="0">
                <a:solidFill>
                  <a:prstClr val="black"/>
                </a:solidFill>
                <a:latin typeface="Times New Roman"/>
                <a:ea typeface="Calibri"/>
                <a:cs typeface="Times New Roman"/>
              </a:rPr>
              <a:t>.</a:t>
            </a:r>
            <a:endParaRPr lang="en-US" sz="2800" dirty="0">
              <a:solidFill>
                <a:prstClr val="black"/>
              </a:solidFill>
              <a:ea typeface="Calibri"/>
              <a:cs typeface="Times New Roman"/>
            </a:endParaRPr>
          </a:p>
        </p:txBody>
      </p:sp>
      <p:pic>
        <p:nvPicPr>
          <p:cNvPr id="717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31710" y="5124450"/>
            <a:ext cx="2998787" cy="1536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7379" y="5038725"/>
            <a:ext cx="2998787" cy="1622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906153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6146"/>
                                        </p:tgtEl>
                                        <p:attrNameLst>
                                          <p:attrName>style.visibility</p:attrName>
                                        </p:attrNameLst>
                                      </p:cBhvr>
                                      <p:to>
                                        <p:strVal val="visible"/>
                                      </p:to>
                                    </p:set>
                                    <p:animEffect transition="in" filter="barn(inVertical)">
                                      <p:cBhvr>
                                        <p:cTn id="23" dur="500"/>
                                        <p:tgtEl>
                                          <p:spTgt spid="6146"/>
                                        </p:tgtEl>
                                      </p:cBhvr>
                                    </p:animEffect>
                                  </p:childTnLst>
                                </p:cTn>
                              </p:par>
                              <p:par>
                                <p:cTn id="24" presetID="16" presetClass="entr" presetSubtype="21" fill="hold" nodeType="withEffect">
                                  <p:stCondLst>
                                    <p:cond delay="0"/>
                                  </p:stCondLst>
                                  <p:childTnLst>
                                    <p:set>
                                      <p:cBhvr>
                                        <p:cTn id="25" dur="1" fill="hold">
                                          <p:stCondLst>
                                            <p:cond delay="0"/>
                                          </p:stCondLst>
                                        </p:cTn>
                                        <p:tgtEl>
                                          <p:spTgt spid="6147"/>
                                        </p:tgtEl>
                                        <p:attrNameLst>
                                          <p:attrName>style.visibility</p:attrName>
                                        </p:attrNameLst>
                                      </p:cBhvr>
                                      <p:to>
                                        <p:strVal val="visible"/>
                                      </p:to>
                                    </p:set>
                                    <p:animEffect transition="in" filter="barn(inVertical)">
                                      <p:cBhvr>
                                        <p:cTn id="26" dur="500"/>
                                        <p:tgtEl>
                                          <p:spTgt spid="6147"/>
                                        </p:tgtEl>
                                      </p:cBhvr>
                                    </p:animEffect>
                                  </p:childTnLst>
                                </p:cTn>
                              </p:par>
                              <p:par>
                                <p:cTn id="27" presetID="16" presetClass="entr" presetSubtype="21" fill="hold" nodeType="withEffect">
                                  <p:stCondLst>
                                    <p:cond delay="0"/>
                                  </p:stCondLst>
                                  <p:childTnLst>
                                    <p:set>
                                      <p:cBhvr>
                                        <p:cTn id="28" dur="1" fill="hold">
                                          <p:stCondLst>
                                            <p:cond delay="0"/>
                                          </p:stCondLst>
                                        </p:cTn>
                                        <p:tgtEl>
                                          <p:spTgt spid="7170"/>
                                        </p:tgtEl>
                                        <p:attrNameLst>
                                          <p:attrName>style.visibility</p:attrName>
                                        </p:attrNameLst>
                                      </p:cBhvr>
                                      <p:to>
                                        <p:strVal val="visible"/>
                                      </p:to>
                                    </p:set>
                                    <p:animEffect transition="in" filter="barn(inVertical)">
                                      <p:cBhvr>
                                        <p:cTn id="29" dur="500"/>
                                        <p:tgtEl>
                                          <p:spTgt spid="7170"/>
                                        </p:tgtEl>
                                      </p:cBhvr>
                                    </p:animEffect>
                                  </p:childTnLst>
                                </p:cTn>
                              </p:par>
                              <p:par>
                                <p:cTn id="30" presetID="16" presetClass="entr" presetSubtype="21" fill="hold" nodeType="withEffect">
                                  <p:stCondLst>
                                    <p:cond delay="0"/>
                                  </p:stCondLst>
                                  <p:childTnLst>
                                    <p:set>
                                      <p:cBhvr>
                                        <p:cTn id="31" dur="1" fill="hold">
                                          <p:stCondLst>
                                            <p:cond delay="0"/>
                                          </p:stCondLst>
                                        </p:cTn>
                                        <p:tgtEl>
                                          <p:spTgt spid="7171"/>
                                        </p:tgtEl>
                                        <p:attrNameLst>
                                          <p:attrName>style.visibility</p:attrName>
                                        </p:attrNameLst>
                                      </p:cBhvr>
                                      <p:to>
                                        <p:strVal val="visible"/>
                                      </p:to>
                                    </p:set>
                                    <p:animEffect transition="in" filter="barn(inVertical)">
                                      <p:cBhvr>
                                        <p:cTn id="32" dur="500"/>
                                        <p:tgtEl>
                                          <p:spTgt spid="7171"/>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arn(inVertical)">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b="14402"/>
          <a:stretch>
            <a:fillRect/>
          </a:stretch>
        </p:blipFill>
        <p:spPr>
          <a:xfrm>
            <a:off x="0" y="3"/>
            <a:ext cx="12192000" cy="6858001"/>
          </a:xfrm>
          <a:prstGeom prst="rect">
            <a:avLst/>
          </a:prstGeom>
        </p:spPr>
      </p:pic>
      <p:pic>
        <p:nvPicPr>
          <p:cNvPr id="16" name="图片 15"/>
          <p:cNvPicPr>
            <a:picLocks noChangeAspect="1"/>
          </p:cNvPicPr>
          <p:nvPr/>
        </p:nvPicPr>
        <p:blipFill rotWithShape="1">
          <a:blip r:embed="rId4">
            <a:extLst>
              <a:ext uri="{28A0092B-C50C-407E-A947-70E740481C1C}">
                <a14:useLocalDpi xmlns:a14="http://schemas.microsoft.com/office/drawing/2010/main" val="0"/>
              </a:ext>
            </a:extLst>
          </a:blip>
          <a:srcRect l="70595" t="16030" r="11513" b="45820"/>
          <a:stretch>
            <a:fillRect/>
          </a:stretch>
        </p:blipFill>
        <p:spPr>
          <a:xfrm>
            <a:off x="8886405" y="21593"/>
            <a:ext cx="1645359" cy="1973452"/>
          </a:xfrm>
          <a:prstGeom prst="rect">
            <a:avLst/>
          </a:prstGeom>
        </p:spPr>
      </p:pic>
      <p:pic>
        <p:nvPicPr>
          <p:cNvPr id="17" name="图片 16"/>
          <p:cNvPicPr>
            <a:picLocks noChangeAspect="1"/>
          </p:cNvPicPr>
          <p:nvPr/>
        </p:nvPicPr>
        <p:blipFill rotWithShape="1">
          <a:blip r:embed="rId4">
            <a:extLst>
              <a:ext uri="{28A0092B-C50C-407E-A947-70E740481C1C}">
                <a14:useLocalDpi xmlns:a14="http://schemas.microsoft.com/office/drawing/2010/main" val="0"/>
              </a:ext>
            </a:extLst>
          </a:blip>
          <a:srcRect l="70595" t="60052" r="9485"/>
          <a:stretch>
            <a:fillRect/>
          </a:stretch>
        </p:blipFill>
        <p:spPr>
          <a:xfrm>
            <a:off x="1836772" y="3"/>
            <a:ext cx="1618032" cy="1165950"/>
          </a:xfrm>
          <a:prstGeom prst="rect">
            <a:avLst/>
          </a:prstGeom>
        </p:spPr>
      </p:pic>
      <p:sp>
        <p:nvSpPr>
          <p:cNvPr id="2" name="Rectangle 1"/>
          <p:cNvSpPr/>
          <p:nvPr/>
        </p:nvSpPr>
        <p:spPr>
          <a:xfrm>
            <a:off x="3586242" y="21593"/>
            <a:ext cx="5019516" cy="834524"/>
          </a:xfrm>
          <a:prstGeom prst="rect">
            <a:avLst/>
          </a:prstGeom>
        </p:spPr>
        <p:txBody>
          <a:bodyPr wrap="none">
            <a:spAutoFit/>
          </a:bodyPr>
          <a:lstStyle/>
          <a:p>
            <a:pPr algn="just">
              <a:lnSpc>
                <a:spcPct val="150000"/>
              </a:lnSpc>
              <a:spcAft>
                <a:spcPts val="800"/>
              </a:spcAft>
              <a:tabLst>
                <a:tab pos="90170" algn="l"/>
                <a:tab pos="180340" algn="l"/>
              </a:tabLst>
            </a:pPr>
            <a:r>
              <a:rPr lang="en-US" sz="3600" b="1" dirty="0" err="1">
                <a:solidFill>
                  <a:prstClr val="black"/>
                </a:solidFill>
                <a:latin typeface="Times New Roman"/>
                <a:ea typeface="Calibri"/>
                <a:cs typeface="Times New Roman"/>
              </a:rPr>
              <a:t>Bài</a:t>
            </a:r>
            <a:r>
              <a:rPr lang="en-US" sz="3600" b="1" dirty="0">
                <a:solidFill>
                  <a:prstClr val="black"/>
                </a:solidFill>
                <a:latin typeface="Times New Roman"/>
                <a:ea typeface="Calibri"/>
                <a:cs typeface="Times New Roman"/>
              </a:rPr>
              <a:t> </a:t>
            </a:r>
            <a:r>
              <a:rPr lang="en-US" sz="3600" b="1" dirty="0" err="1">
                <a:solidFill>
                  <a:prstClr val="black"/>
                </a:solidFill>
                <a:latin typeface="Times New Roman"/>
                <a:ea typeface="Calibri"/>
                <a:cs typeface="Times New Roman"/>
              </a:rPr>
              <a:t>tập</a:t>
            </a:r>
            <a:r>
              <a:rPr lang="en-US" sz="3600" b="1" dirty="0">
                <a:solidFill>
                  <a:prstClr val="black"/>
                </a:solidFill>
                <a:latin typeface="Times New Roman"/>
                <a:ea typeface="Calibri"/>
                <a:cs typeface="Times New Roman"/>
              </a:rPr>
              <a:t> 2 SGK </a:t>
            </a:r>
            <a:r>
              <a:rPr lang="en-US" sz="3600" b="1" dirty="0" err="1">
                <a:solidFill>
                  <a:prstClr val="black"/>
                </a:solidFill>
                <a:latin typeface="Times New Roman"/>
                <a:ea typeface="Calibri"/>
                <a:cs typeface="Times New Roman"/>
              </a:rPr>
              <a:t>trang</a:t>
            </a:r>
            <a:r>
              <a:rPr lang="en-US" sz="3600" b="1" dirty="0">
                <a:solidFill>
                  <a:prstClr val="black"/>
                </a:solidFill>
                <a:latin typeface="Times New Roman"/>
                <a:ea typeface="Calibri"/>
                <a:cs typeface="Times New Roman"/>
              </a:rPr>
              <a:t> 114</a:t>
            </a:r>
            <a:endParaRPr lang="en-US" sz="3600" dirty="0">
              <a:solidFill>
                <a:prstClr val="black"/>
              </a:solidFill>
              <a:ea typeface="Calibri"/>
              <a:cs typeface="Times New Roman"/>
            </a:endParaRPr>
          </a:p>
        </p:txBody>
      </p:sp>
      <p:sp>
        <p:nvSpPr>
          <p:cNvPr id="4" name="Rectangle 3"/>
          <p:cNvSpPr/>
          <p:nvPr/>
        </p:nvSpPr>
        <p:spPr>
          <a:xfrm>
            <a:off x="691415" y="1165953"/>
            <a:ext cx="8879376" cy="2410916"/>
          </a:xfrm>
          <a:prstGeom prst="rect">
            <a:avLst/>
          </a:prstGeom>
        </p:spPr>
        <p:txBody>
          <a:bodyPr wrap="square">
            <a:spAutoFit/>
          </a:bodyPr>
          <a:lstStyle/>
          <a:p>
            <a:pPr algn="just">
              <a:lnSpc>
                <a:spcPct val="150000"/>
              </a:lnSpc>
              <a:spcAft>
                <a:spcPts val="800"/>
              </a:spcAft>
              <a:tabLst>
                <a:tab pos="90170" algn="l"/>
                <a:tab pos="180340" algn="l"/>
              </a:tabLst>
            </a:pPr>
            <a:r>
              <a:rPr lang="en-US" sz="3200" dirty="0">
                <a:latin typeface="Times New Roman"/>
                <a:ea typeface="Calibri"/>
                <a:cs typeface="Times New Roman"/>
              </a:rPr>
              <a:t>a. </a:t>
            </a:r>
            <a:r>
              <a:rPr lang="en-US" sz="3200" i="1" dirty="0" err="1">
                <a:latin typeface="Times New Roman"/>
                <a:ea typeface="Calibri"/>
                <a:cs typeface="Times New Roman"/>
              </a:rPr>
              <a:t>Mỗi</a:t>
            </a:r>
            <a:r>
              <a:rPr lang="en-US" sz="3200" i="1" dirty="0">
                <a:latin typeface="Times New Roman"/>
                <a:ea typeface="Calibri"/>
                <a:cs typeface="Times New Roman"/>
              </a:rPr>
              <a:t> </a:t>
            </a:r>
            <a:r>
              <a:rPr lang="en-US" sz="3200" i="1" dirty="0" err="1">
                <a:latin typeface="Times New Roman"/>
                <a:ea typeface="Calibri"/>
                <a:cs typeface="Times New Roman"/>
              </a:rPr>
              <a:t>viên</a:t>
            </a:r>
            <a:r>
              <a:rPr lang="en-US" sz="3200" i="1" dirty="0">
                <a:latin typeface="Times New Roman"/>
                <a:ea typeface="Calibri"/>
                <a:cs typeface="Times New Roman"/>
              </a:rPr>
              <a:t> </a:t>
            </a:r>
            <a:r>
              <a:rPr lang="en-US" sz="3200" i="1" dirty="0" err="1">
                <a:latin typeface="Times New Roman"/>
                <a:ea typeface="Calibri"/>
                <a:cs typeface="Times New Roman"/>
              </a:rPr>
              <a:t>cát</a:t>
            </a:r>
            <a:r>
              <a:rPr lang="en-US" sz="3200" i="1" dirty="0">
                <a:latin typeface="Times New Roman"/>
                <a:ea typeface="Calibri"/>
                <a:cs typeface="Times New Roman"/>
              </a:rPr>
              <a:t> </a:t>
            </a:r>
            <a:r>
              <a:rPr lang="en-US" sz="3200" i="1" dirty="0" err="1">
                <a:latin typeface="Times New Roman"/>
                <a:ea typeface="Calibri"/>
                <a:cs typeface="Times New Roman"/>
              </a:rPr>
              <a:t>bắn</a:t>
            </a:r>
            <a:r>
              <a:rPr lang="en-US" sz="3200" i="1" dirty="0">
                <a:latin typeface="Times New Roman"/>
                <a:ea typeface="Calibri"/>
                <a:cs typeface="Times New Roman"/>
              </a:rPr>
              <a:t> </a:t>
            </a:r>
            <a:r>
              <a:rPr lang="en-US" sz="3200" i="1" dirty="0" err="1">
                <a:latin typeface="Times New Roman"/>
                <a:ea typeface="Calibri"/>
                <a:cs typeface="Times New Roman"/>
              </a:rPr>
              <a:t>vào</a:t>
            </a:r>
            <a:r>
              <a:rPr lang="en-US" sz="3200" i="1" dirty="0">
                <a:latin typeface="Times New Roman"/>
                <a:ea typeface="Calibri"/>
                <a:cs typeface="Times New Roman"/>
              </a:rPr>
              <a:t> </a:t>
            </a:r>
            <a:r>
              <a:rPr lang="en-US" sz="3200" i="1" dirty="0" err="1">
                <a:latin typeface="Times New Roman"/>
                <a:ea typeface="Calibri"/>
                <a:cs typeface="Times New Roman"/>
              </a:rPr>
              <a:t>má</a:t>
            </a:r>
            <a:r>
              <a:rPr lang="en-US" sz="3200" i="1" dirty="0">
                <a:latin typeface="Times New Roman"/>
                <a:ea typeface="Calibri"/>
                <a:cs typeface="Times New Roman"/>
              </a:rPr>
              <a:t> </a:t>
            </a:r>
            <a:r>
              <a:rPr lang="en-US" sz="3200" i="1" dirty="0" err="1">
                <a:latin typeface="Times New Roman"/>
                <a:ea typeface="Calibri"/>
                <a:cs typeface="Times New Roman"/>
              </a:rPr>
              <a:t>vào</a:t>
            </a:r>
            <a:r>
              <a:rPr lang="en-US" sz="3200" i="1" dirty="0">
                <a:latin typeface="Times New Roman"/>
                <a:ea typeface="Calibri"/>
                <a:cs typeface="Times New Roman"/>
              </a:rPr>
              <a:t> </a:t>
            </a:r>
            <a:r>
              <a:rPr lang="en-US" sz="3200" i="1" dirty="0" err="1">
                <a:latin typeface="Times New Roman"/>
                <a:ea typeface="Calibri"/>
                <a:cs typeface="Times New Roman"/>
              </a:rPr>
              <a:t>gáy</a:t>
            </a:r>
            <a:r>
              <a:rPr lang="en-US" sz="3200" i="1" dirty="0">
                <a:latin typeface="Times New Roman"/>
                <a:ea typeface="Calibri"/>
                <a:cs typeface="Times New Roman"/>
              </a:rPr>
              <a:t> </a:t>
            </a:r>
            <a:r>
              <a:rPr lang="en-US" sz="3200" i="1" dirty="0" err="1">
                <a:latin typeface="Times New Roman"/>
                <a:ea typeface="Calibri"/>
                <a:cs typeface="Times New Roman"/>
              </a:rPr>
              <a:t>lúc</a:t>
            </a:r>
            <a:r>
              <a:rPr lang="en-US" sz="3200" i="1" dirty="0">
                <a:latin typeface="Times New Roman"/>
                <a:ea typeface="Calibri"/>
                <a:cs typeface="Times New Roman"/>
              </a:rPr>
              <a:t> </a:t>
            </a:r>
            <a:r>
              <a:rPr lang="en-US" sz="3200" i="1" dirty="0" err="1">
                <a:latin typeface="Times New Roman"/>
                <a:ea typeface="Calibri"/>
                <a:cs typeface="Times New Roman"/>
              </a:rPr>
              <a:t>này</a:t>
            </a:r>
            <a:r>
              <a:rPr lang="en-US" sz="3200" i="1" dirty="0">
                <a:latin typeface="Times New Roman"/>
                <a:ea typeface="Calibri"/>
                <a:cs typeface="Times New Roman"/>
              </a:rPr>
              <a:t> </a:t>
            </a:r>
            <a:r>
              <a:rPr lang="en-US" sz="3200" i="1" dirty="0" err="1">
                <a:latin typeface="Times New Roman"/>
                <a:ea typeface="Calibri"/>
                <a:cs typeface="Times New Roman"/>
              </a:rPr>
              <a:t>buốt</a:t>
            </a:r>
            <a:r>
              <a:rPr lang="en-US" sz="3200" i="1" dirty="0">
                <a:latin typeface="Times New Roman"/>
                <a:ea typeface="Calibri"/>
                <a:cs typeface="Times New Roman"/>
              </a:rPr>
              <a:t> </a:t>
            </a:r>
            <a:r>
              <a:rPr lang="en-US" sz="3200" i="1" dirty="0" err="1">
                <a:latin typeface="Times New Roman"/>
                <a:ea typeface="Calibri"/>
                <a:cs typeface="Times New Roman"/>
              </a:rPr>
              <a:t>như</a:t>
            </a:r>
            <a:r>
              <a:rPr lang="en-US" sz="3200" i="1" dirty="0">
                <a:latin typeface="Times New Roman"/>
                <a:ea typeface="Calibri"/>
                <a:cs typeface="Times New Roman"/>
              </a:rPr>
              <a:t> </a:t>
            </a:r>
            <a:r>
              <a:rPr lang="en-US" sz="3200" i="1" dirty="0" err="1">
                <a:latin typeface="Times New Roman"/>
                <a:ea typeface="Calibri"/>
                <a:cs typeface="Times New Roman"/>
              </a:rPr>
              <a:t>một</a:t>
            </a:r>
            <a:r>
              <a:rPr lang="en-US" sz="3200" i="1" dirty="0">
                <a:latin typeface="Times New Roman"/>
                <a:ea typeface="Calibri"/>
                <a:cs typeface="Times New Roman"/>
              </a:rPr>
              <a:t> </a:t>
            </a:r>
            <a:r>
              <a:rPr lang="en-US" sz="3200" i="1" dirty="0" err="1">
                <a:latin typeface="Times New Roman"/>
                <a:ea typeface="Calibri"/>
                <a:cs typeface="Times New Roman"/>
              </a:rPr>
              <a:t>viên</a:t>
            </a:r>
            <a:r>
              <a:rPr lang="en-US" sz="3200" i="1" dirty="0">
                <a:latin typeface="Times New Roman"/>
                <a:ea typeface="Calibri"/>
                <a:cs typeface="Times New Roman"/>
              </a:rPr>
              <a:t> </a:t>
            </a:r>
            <a:r>
              <a:rPr lang="en-US" sz="3200" i="1" dirty="0" err="1">
                <a:latin typeface="Times New Roman"/>
                <a:ea typeface="Calibri"/>
                <a:cs typeface="Times New Roman"/>
              </a:rPr>
              <a:t>đạn</a:t>
            </a:r>
            <a:r>
              <a:rPr lang="en-US" sz="3200" i="1" dirty="0">
                <a:latin typeface="Times New Roman"/>
                <a:ea typeface="Calibri"/>
                <a:cs typeface="Times New Roman"/>
              </a:rPr>
              <a:t> </a:t>
            </a:r>
            <a:r>
              <a:rPr lang="en-US" sz="3200" i="1" dirty="0" err="1">
                <a:latin typeface="Times New Roman"/>
                <a:ea typeface="Calibri"/>
                <a:cs typeface="Times New Roman"/>
              </a:rPr>
              <a:t>mũi</a:t>
            </a:r>
            <a:r>
              <a:rPr lang="en-US" sz="3200" i="1" dirty="0">
                <a:latin typeface="Times New Roman"/>
                <a:ea typeface="Calibri"/>
                <a:cs typeface="Times New Roman"/>
              </a:rPr>
              <a:t> </a:t>
            </a:r>
            <a:r>
              <a:rPr lang="en-US" sz="3200" i="1" dirty="0" err="1">
                <a:latin typeface="Times New Roman"/>
                <a:ea typeface="Calibri"/>
                <a:cs typeface="Times New Roman"/>
              </a:rPr>
              <a:t>kim</a:t>
            </a:r>
            <a:r>
              <a:rPr lang="en-US" sz="3200" i="1" dirty="0">
                <a:latin typeface="Times New Roman"/>
                <a:ea typeface="Calibri"/>
                <a:cs typeface="Times New Roman"/>
              </a:rPr>
              <a:t>.</a:t>
            </a:r>
            <a:endParaRPr lang="en-US" sz="2400" dirty="0">
              <a:ea typeface="Calibri"/>
              <a:cs typeface="Times New Roman"/>
            </a:endParaRPr>
          </a:p>
          <a:p>
            <a:pPr algn="just">
              <a:lnSpc>
                <a:spcPct val="150000"/>
              </a:lnSpc>
              <a:spcAft>
                <a:spcPts val="800"/>
              </a:spcAft>
              <a:tabLst>
                <a:tab pos="90170" algn="l"/>
                <a:tab pos="180340" algn="l"/>
              </a:tabLst>
            </a:pPr>
            <a:r>
              <a:rPr lang="en-US" sz="3200" dirty="0">
                <a:solidFill>
                  <a:prstClr val="black"/>
                </a:solidFill>
                <a:latin typeface="Times New Roman"/>
                <a:ea typeface="Calibri"/>
                <a:cs typeface="Times New Roman"/>
              </a:rPr>
              <a:t> </a:t>
            </a:r>
            <a:endParaRPr lang="en-US" sz="3200" dirty="0">
              <a:solidFill>
                <a:prstClr val="black"/>
              </a:solidFill>
              <a:ea typeface="Calibri"/>
              <a:cs typeface="Times New Roman"/>
            </a:endParaRPr>
          </a:p>
        </p:txBody>
      </p:sp>
      <p:sp>
        <p:nvSpPr>
          <p:cNvPr id="10" name="Rectangle 9"/>
          <p:cNvSpPr/>
          <p:nvPr/>
        </p:nvSpPr>
        <p:spPr>
          <a:xfrm>
            <a:off x="691415" y="2907327"/>
            <a:ext cx="6096000" cy="669542"/>
          </a:xfrm>
          <a:prstGeom prst="rect">
            <a:avLst/>
          </a:prstGeom>
        </p:spPr>
        <p:txBody>
          <a:bodyPr>
            <a:spAutoFit/>
          </a:bodyPr>
          <a:lstStyle/>
          <a:p>
            <a:pPr algn="just">
              <a:lnSpc>
                <a:spcPct val="150000"/>
              </a:lnSpc>
              <a:spcAft>
                <a:spcPts val="800"/>
              </a:spcAft>
              <a:tabLst>
                <a:tab pos="90170" algn="l"/>
                <a:tab pos="180340" algn="l"/>
              </a:tabLst>
            </a:pPr>
            <a:r>
              <a:rPr lang="en-US" sz="2800" dirty="0">
                <a:latin typeface="Times New Roman"/>
                <a:ea typeface="Calibri"/>
              </a:rPr>
              <a:t>- </a:t>
            </a:r>
            <a:r>
              <a:rPr lang="en-US" sz="2800" dirty="0" err="1">
                <a:latin typeface="Times New Roman"/>
                <a:ea typeface="Calibri"/>
              </a:rPr>
              <a:t>Biện</a:t>
            </a:r>
            <a:r>
              <a:rPr lang="en-US" sz="2800" dirty="0">
                <a:latin typeface="Times New Roman"/>
                <a:ea typeface="Calibri"/>
              </a:rPr>
              <a:t> </a:t>
            </a:r>
            <a:r>
              <a:rPr lang="en-US" sz="2800" dirty="0" err="1">
                <a:latin typeface="Times New Roman"/>
                <a:ea typeface="Calibri"/>
              </a:rPr>
              <a:t>pháp</a:t>
            </a:r>
            <a:r>
              <a:rPr lang="en-US" sz="2800" dirty="0">
                <a:latin typeface="Times New Roman"/>
                <a:ea typeface="Calibri"/>
              </a:rPr>
              <a:t> </a:t>
            </a:r>
            <a:r>
              <a:rPr lang="en-US" sz="2800" dirty="0" err="1">
                <a:latin typeface="Times New Roman"/>
                <a:ea typeface="Calibri"/>
              </a:rPr>
              <a:t>tu</a:t>
            </a:r>
            <a:r>
              <a:rPr lang="en-US" sz="2800" dirty="0">
                <a:latin typeface="Times New Roman"/>
                <a:ea typeface="Calibri"/>
              </a:rPr>
              <a:t> </a:t>
            </a:r>
            <a:r>
              <a:rPr lang="en-US" sz="2800" dirty="0" err="1">
                <a:latin typeface="Times New Roman"/>
                <a:ea typeface="Calibri"/>
              </a:rPr>
              <a:t>từ</a:t>
            </a:r>
            <a:r>
              <a:rPr lang="en-US" sz="2800" dirty="0">
                <a:latin typeface="Times New Roman"/>
                <a:ea typeface="Calibri"/>
              </a:rPr>
              <a:t>: so </a:t>
            </a:r>
            <a:r>
              <a:rPr lang="en-US" sz="2800" dirty="0" err="1">
                <a:latin typeface="Times New Roman"/>
                <a:ea typeface="Calibri"/>
              </a:rPr>
              <a:t>sánh</a:t>
            </a:r>
            <a:r>
              <a:rPr lang="en-US" sz="2800" dirty="0">
                <a:latin typeface="Times New Roman"/>
                <a:ea typeface="Calibri"/>
              </a:rPr>
              <a:t>. </a:t>
            </a:r>
            <a:endParaRPr lang="en-US" sz="2800" dirty="0">
              <a:solidFill>
                <a:prstClr val="black"/>
              </a:solidFill>
              <a:ea typeface="Calibri"/>
              <a:cs typeface="Times New Roman"/>
            </a:endParaRPr>
          </a:p>
        </p:txBody>
      </p:sp>
      <p:pic>
        <p:nvPicPr>
          <p:cNvPr id="8195" name="Picture 3"/>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17831978">
            <a:off x="8124789" y="1795332"/>
            <a:ext cx="4152980" cy="305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3"/>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17831978">
            <a:off x="6809914" y="2453700"/>
            <a:ext cx="4152980" cy="305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691414" y="3979287"/>
            <a:ext cx="6623785" cy="1384995"/>
          </a:xfrm>
          <a:prstGeom prst="rect">
            <a:avLst/>
          </a:prstGeom>
        </p:spPr>
        <p:txBody>
          <a:bodyPr wrap="square">
            <a:spAutoFit/>
          </a:bodyPr>
          <a:lstStyle/>
          <a:p>
            <a:pPr algn="just"/>
            <a:r>
              <a:rPr lang="en-US" sz="2800" dirty="0">
                <a:latin typeface="+mj-lt"/>
              </a:rPr>
              <a:t>-&gt; </a:t>
            </a:r>
            <a:r>
              <a:rPr lang="vi-VN" sz="2800" dirty="0">
                <a:latin typeface="+mj-lt"/>
              </a:rPr>
              <a:t>So sánh hợp lý vì hạt cát nhỏ, viên đạn mũi kim cũng nhỏ, khi bắn chỉ tập trung làm đau buốt một điểm..</a:t>
            </a:r>
          </a:p>
        </p:txBody>
      </p:sp>
      <p:sp>
        <p:nvSpPr>
          <p:cNvPr id="6" name="Rounded Rectangular Callout 5"/>
          <p:cNvSpPr/>
          <p:nvPr/>
        </p:nvSpPr>
        <p:spPr>
          <a:xfrm>
            <a:off x="6787415" y="2551397"/>
            <a:ext cx="4848991" cy="2154966"/>
          </a:xfrm>
          <a:prstGeom prst="wedgeRoundRectCallout">
            <a:avLst>
              <a:gd name="adj1" fmla="val -118892"/>
              <a:gd name="adj2" fmla="val -1557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latin typeface="Times New Roman" pitchFamily="18" charset="0"/>
                <a:cs typeface="Times New Roman" pitchFamily="18" charset="0"/>
              </a:rPr>
              <a:t>so sánh việc cát bắn vào má (do gió bão) mạnh và đau buốt như bị viên đạn mũi kim bắn vào</a:t>
            </a:r>
          </a:p>
        </p:txBody>
      </p:sp>
      <p:sp>
        <p:nvSpPr>
          <p:cNvPr id="18" name="Rounded Rectangular Callout 17"/>
          <p:cNvSpPr/>
          <p:nvPr/>
        </p:nvSpPr>
        <p:spPr>
          <a:xfrm>
            <a:off x="2952027" y="225064"/>
            <a:ext cx="4143716" cy="2154966"/>
          </a:xfrm>
          <a:prstGeom prst="wedgeRoundRectCallout">
            <a:avLst>
              <a:gd name="adj1" fmla="val -35416"/>
              <a:gd name="adj2" fmla="val 8796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latin typeface="+mj-lt"/>
              </a:rPr>
              <a:t>So sánh mỗi một hạt cát như một viên đạn mũi kim</a:t>
            </a:r>
          </a:p>
        </p:txBody>
      </p:sp>
      <p:pic>
        <p:nvPicPr>
          <p:cNvPr id="8196"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762994" y="4807952"/>
            <a:ext cx="3429006" cy="1800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691415" y="3635028"/>
            <a:ext cx="6096000" cy="2246769"/>
          </a:xfrm>
          <a:prstGeom prst="rect">
            <a:avLst/>
          </a:prstGeom>
        </p:spPr>
        <p:txBody>
          <a:bodyPr>
            <a:spAutoFit/>
          </a:bodyPr>
          <a:lstStyle/>
          <a:p>
            <a:pPr algn="just"/>
            <a:r>
              <a:rPr lang="vi-VN" sz="2800" dirty="0">
                <a:latin typeface="+mj-lt"/>
              </a:rPr>
              <a:t>- Tác dụng: Làm tăng sức gợi hình gợi cảm cho sự diễn đạt. Cụ thể là làm rõ và cụ thể hóa cảm giác bị cát bắn vào mặt. Từ đó cho thấy sự dữ dội của cơn bão ở Cô Tô.</a:t>
            </a:r>
            <a:endParaRPr lang="en-US" sz="2800" dirty="0">
              <a:latin typeface="+mj-lt"/>
            </a:endParaRPr>
          </a:p>
        </p:txBody>
      </p:sp>
    </p:spTree>
    <p:extLst>
      <p:ext uri="{BB962C8B-B14F-4D97-AF65-F5344CB8AC3E}">
        <p14:creationId xmlns:p14="http://schemas.microsoft.com/office/powerpoint/2010/main" val="21842418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barn(inVertical)">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barn(inVertical)">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barn(inVertical)">
                                      <p:cBhvr>
                                        <p:cTn id="38" dur="500"/>
                                        <p:tgtEl>
                                          <p:spTgt spid="5"/>
                                        </p:tgtEl>
                                      </p:cBhvr>
                                    </p:animEffect>
                                  </p:childTnLst>
                                </p:cTn>
                              </p:par>
                              <p:par>
                                <p:cTn id="39" presetID="16" presetClass="entr" presetSubtype="21" fill="hold"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barn(inVertical)">
                                      <p:cBhvr>
                                        <p:cTn id="41" dur="500"/>
                                        <p:tgtEl>
                                          <p:spTgt spid="14"/>
                                        </p:tgtEl>
                                      </p:cBhvr>
                                    </p:animEffect>
                                  </p:childTnLst>
                                </p:cTn>
                              </p:par>
                              <p:par>
                                <p:cTn id="42" presetID="16" presetClass="entr" presetSubtype="21" fill="hold" nodeType="withEffect">
                                  <p:stCondLst>
                                    <p:cond delay="0"/>
                                  </p:stCondLst>
                                  <p:childTnLst>
                                    <p:set>
                                      <p:cBhvr>
                                        <p:cTn id="43" dur="1" fill="hold">
                                          <p:stCondLst>
                                            <p:cond delay="0"/>
                                          </p:stCondLst>
                                        </p:cTn>
                                        <p:tgtEl>
                                          <p:spTgt spid="8195"/>
                                        </p:tgtEl>
                                        <p:attrNameLst>
                                          <p:attrName>style.visibility</p:attrName>
                                        </p:attrNameLst>
                                      </p:cBhvr>
                                      <p:to>
                                        <p:strVal val="visible"/>
                                      </p:to>
                                    </p:set>
                                    <p:animEffect transition="in" filter="barn(inVertical)">
                                      <p:cBhvr>
                                        <p:cTn id="44" dur="500"/>
                                        <p:tgtEl>
                                          <p:spTgt spid="8195"/>
                                        </p:tgtEl>
                                      </p:cBhvr>
                                    </p:animEffect>
                                  </p:childTnLst>
                                </p:cTn>
                              </p:par>
                              <p:par>
                                <p:cTn id="45" presetID="16" presetClass="entr" presetSubtype="21" fill="hold" nodeType="withEffect">
                                  <p:stCondLst>
                                    <p:cond delay="0"/>
                                  </p:stCondLst>
                                  <p:childTnLst>
                                    <p:set>
                                      <p:cBhvr>
                                        <p:cTn id="46" dur="1" fill="hold">
                                          <p:stCondLst>
                                            <p:cond delay="0"/>
                                          </p:stCondLst>
                                        </p:cTn>
                                        <p:tgtEl>
                                          <p:spTgt spid="8196"/>
                                        </p:tgtEl>
                                        <p:attrNameLst>
                                          <p:attrName>style.visibility</p:attrName>
                                        </p:attrNameLst>
                                      </p:cBhvr>
                                      <p:to>
                                        <p:strVal val="visible"/>
                                      </p:to>
                                    </p:set>
                                    <p:animEffect transition="in" filter="barn(inVertical)">
                                      <p:cBhvr>
                                        <p:cTn id="47" dur="500"/>
                                        <p:tgtEl>
                                          <p:spTgt spid="819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18"/>
                                        </p:tgtEl>
                                      </p:cBhvr>
                                    </p:animEffect>
                                    <p:set>
                                      <p:cBhvr>
                                        <p:cTn id="52" dur="1" fill="hold">
                                          <p:stCondLst>
                                            <p:cond delay="499"/>
                                          </p:stCondLst>
                                        </p:cTn>
                                        <p:tgtEl>
                                          <p:spTgt spid="18"/>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1" nodeType="clickEffect">
                                  <p:stCondLst>
                                    <p:cond delay="0"/>
                                  </p:stCondLst>
                                  <p:childTnLst>
                                    <p:animEffect transition="out" filter="fade">
                                      <p:cBhvr>
                                        <p:cTn id="56" dur="500"/>
                                        <p:tgtEl>
                                          <p:spTgt spid="6"/>
                                        </p:tgtEl>
                                      </p:cBhvr>
                                    </p:animEffect>
                                    <p:set>
                                      <p:cBhvr>
                                        <p:cTn id="57" dur="1" fill="hold">
                                          <p:stCondLst>
                                            <p:cond delay="499"/>
                                          </p:stCondLst>
                                        </p:cTn>
                                        <p:tgtEl>
                                          <p:spTgt spid="6"/>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3"/>
                                        </p:tgtEl>
                                        <p:attrNameLst>
                                          <p:attrName>style.visibility</p:attrName>
                                        </p:attrNameLst>
                                      </p:cBhvr>
                                      <p:to>
                                        <p:strVal val="visible"/>
                                      </p:to>
                                    </p:set>
                                    <p:animEffect transition="in" filter="barn(inVertical)">
                                      <p:cBhvr>
                                        <p:cTn id="62" dur="500"/>
                                        <p:tgtEl>
                                          <p:spTgt spid="3"/>
                                        </p:tgtEl>
                                      </p:cBhvr>
                                    </p:animEffect>
                                  </p:childTnLst>
                                </p:cTn>
                              </p:par>
                            </p:childTnLst>
                          </p:cTn>
                        </p:par>
                      </p:childTnLst>
                    </p:cTn>
                  </p:par>
                  <p:par>
                    <p:cTn id="63" fill="hold">
                      <p:stCondLst>
                        <p:cond delay="indefinite"/>
                      </p:stCondLst>
                      <p:childTnLst>
                        <p:par>
                          <p:cTn id="64" fill="hold">
                            <p:stCondLst>
                              <p:cond delay="0"/>
                            </p:stCondLst>
                            <p:childTnLst>
                              <p:par>
                                <p:cTn id="65" presetID="2" presetClass="exit" presetSubtype="4" fill="hold" grpId="1" nodeType="clickEffect">
                                  <p:stCondLst>
                                    <p:cond delay="0"/>
                                  </p:stCondLst>
                                  <p:childTnLst>
                                    <p:anim calcmode="lin" valueType="num">
                                      <p:cBhvr additive="base">
                                        <p:cTn id="66" dur="500"/>
                                        <p:tgtEl>
                                          <p:spTgt spid="3"/>
                                        </p:tgtEl>
                                        <p:attrNameLst>
                                          <p:attrName>ppt_x</p:attrName>
                                        </p:attrNameLst>
                                      </p:cBhvr>
                                      <p:tavLst>
                                        <p:tav tm="0">
                                          <p:val>
                                            <p:strVal val="ppt_x"/>
                                          </p:val>
                                        </p:tav>
                                        <p:tav tm="100000">
                                          <p:val>
                                            <p:strVal val="ppt_x"/>
                                          </p:val>
                                        </p:tav>
                                      </p:tavLst>
                                    </p:anim>
                                    <p:anim calcmode="lin" valueType="num">
                                      <p:cBhvr additive="base">
                                        <p:cTn id="67" dur="500"/>
                                        <p:tgtEl>
                                          <p:spTgt spid="3"/>
                                        </p:tgtEl>
                                        <p:attrNameLst>
                                          <p:attrName>ppt_y</p:attrName>
                                        </p:attrNameLst>
                                      </p:cBhvr>
                                      <p:tavLst>
                                        <p:tav tm="0">
                                          <p:val>
                                            <p:strVal val="ppt_y"/>
                                          </p:val>
                                        </p:tav>
                                        <p:tav tm="100000">
                                          <p:val>
                                            <p:strVal val="1+ppt_h/2"/>
                                          </p:val>
                                        </p:tav>
                                      </p:tavLst>
                                    </p:anim>
                                    <p:set>
                                      <p:cBhvr>
                                        <p:cTn id="68" dur="1" fill="hold">
                                          <p:stCondLst>
                                            <p:cond delay="499"/>
                                          </p:stCondLst>
                                        </p:cTn>
                                        <p:tgtEl>
                                          <p:spTgt spid="3"/>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6" presetClass="entr" presetSubtype="21" fill="hold" nodeType="clickEffect">
                                  <p:stCondLst>
                                    <p:cond delay="0"/>
                                  </p:stCondLst>
                                  <p:childTnLst>
                                    <p:set>
                                      <p:cBhvr>
                                        <p:cTn id="72" dur="1" fill="hold">
                                          <p:stCondLst>
                                            <p:cond delay="0"/>
                                          </p:stCondLst>
                                        </p:cTn>
                                        <p:tgtEl>
                                          <p:spTgt spid="7">
                                            <p:txEl>
                                              <p:pRg st="0" end="0"/>
                                            </p:txEl>
                                          </p:spTgt>
                                        </p:tgtEl>
                                        <p:attrNameLst>
                                          <p:attrName>style.visibility</p:attrName>
                                        </p:attrNameLst>
                                      </p:cBhvr>
                                      <p:to>
                                        <p:strVal val="visible"/>
                                      </p:to>
                                    </p:set>
                                    <p:animEffect transition="in" filter="barn(inVertical)">
                                      <p:cBhvr>
                                        <p:cTn id="73"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10" grpId="0"/>
      <p:bldP spid="3" grpId="0"/>
      <p:bldP spid="3" grpId="1"/>
      <p:bldP spid="6" grpId="0" animBg="1"/>
      <p:bldP spid="6" grpId="1" animBg="1"/>
      <p:bldP spid="18" grpId="0" animBg="1"/>
      <p:bldP spid="18"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b="14402"/>
          <a:stretch>
            <a:fillRect/>
          </a:stretch>
        </p:blipFill>
        <p:spPr>
          <a:xfrm>
            <a:off x="0" y="-280766"/>
            <a:ext cx="12192000" cy="6858001"/>
          </a:xfrm>
          <a:prstGeom prst="rect">
            <a:avLst/>
          </a:prstGeom>
        </p:spPr>
      </p:pic>
      <p:pic>
        <p:nvPicPr>
          <p:cNvPr id="16" name="图片 15"/>
          <p:cNvPicPr>
            <a:picLocks noChangeAspect="1"/>
          </p:cNvPicPr>
          <p:nvPr/>
        </p:nvPicPr>
        <p:blipFill rotWithShape="1">
          <a:blip r:embed="rId4">
            <a:extLst>
              <a:ext uri="{28A0092B-C50C-407E-A947-70E740481C1C}">
                <a14:useLocalDpi xmlns:a14="http://schemas.microsoft.com/office/drawing/2010/main" val="0"/>
              </a:ext>
            </a:extLst>
          </a:blip>
          <a:srcRect l="70595" t="16030" r="11513" b="45820"/>
          <a:stretch>
            <a:fillRect/>
          </a:stretch>
        </p:blipFill>
        <p:spPr>
          <a:xfrm>
            <a:off x="8762994" y="-38814"/>
            <a:ext cx="1645359" cy="1204767"/>
          </a:xfrm>
          <a:prstGeom prst="rect">
            <a:avLst/>
          </a:prstGeom>
        </p:spPr>
      </p:pic>
      <p:pic>
        <p:nvPicPr>
          <p:cNvPr id="17" name="图片 16"/>
          <p:cNvPicPr>
            <a:picLocks noChangeAspect="1"/>
          </p:cNvPicPr>
          <p:nvPr/>
        </p:nvPicPr>
        <p:blipFill rotWithShape="1">
          <a:blip r:embed="rId4">
            <a:extLst>
              <a:ext uri="{28A0092B-C50C-407E-A947-70E740481C1C}">
                <a14:useLocalDpi xmlns:a14="http://schemas.microsoft.com/office/drawing/2010/main" val="0"/>
              </a:ext>
            </a:extLst>
          </a:blip>
          <a:srcRect l="70595" t="60052" r="9485"/>
          <a:stretch>
            <a:fillRect/>
          </a:stretch>
        </p:blipFill>
        <p:spPr>
          <a:xfrm>
            <a:off x="1836772" y="3"/>
            <a:ext cx="1618032" cy="1165950"/>
          </a:xfrm>
          <a:prstGeom prst="rect">
            <a:avLst/>
          </a:prstGeom>
        </p:spPr>
      </p:pic>
      <p:sp>
        <p:nvSpPr>
          <p:cNvPr id="2" name="Rectangle 1"/>
          <p:cNvSpPr/>
          <p:nvPr/>
        </p:nvSpPr>
        <p:spPr>
          <a:xfrm>
            <a:off x="3586242" y="21593"/>
            <a:ext cx="5019516" cy="834524"/>
          </a:xfrm>
          <a:prstGeom prst="rect">
            <a:avLst/>
          </a:prstGeom>
        </p:spPr>
        <p:txBody>
          <a:bodyPr wrap="none">
            <a:spAutoFit/>
          </a:bodyPr>
          <a:lstStyle/>
          <a:p>
            <a:pPr algn="just">
              <a:lnSpc>
                <a:spcPct val="150000"/>
              </a:lnSpc>
              <a:spcAft>
                <a:spcPts val="800"/>
              </a:spcAft>
              <a:tabLst>
                <a:tab pos="90170" algn="l"/>
                <a:tab pos="180340" algn="l"/>
              </a:tabLst>
            </a:pPr>
            <a:r>
              <a:rPr lang="en-US" sz="3600" b="1" dirty="0" err="1">
                <a:solidFill>
                  <a:prstClr val="black"/>
                </a:solidFill>
                <a:latin typeface="Times New Roman"/>
                <a:ea typeface="Calibri"/>
                <a:cs typeface="Times New Roman"/>
              </a:rPr>
              <a:t>Bài</a:t>
            </a:r>
            <a:r>
              <a:rPr lang="en-US" sz="3600" b="1" dirty="0">
                <a:solidFill>
                  <a:prstClr val="black"/>
                </a:solidFill>
                <a:latin typeface="Times New Roman"/>
                <a:ea typeface="Calibri"/>
                <a:cs typeface="Times New Roman"/>
              </a:rPr>
              <a:t> </a:t>
            </a:r>
            <a:r>
              <a:rPr lang="en-US" sz="3600" b="1" dirty="0" err="1">
                <a:solidFill>
                  <a:prstClr val="black"/>
                </a:solidFill>
                <a:latin typeface="Times New Roman"/>
                <a:ea typeface="Calibri"/>
                <a:cs typeface="Times New Roman"/>
              </a:rPr>
              <a:t>tập</a:t>
            </a:r>
            <a:r>
              <a:rPr lang="en-US" sz="3600" b="1" dirty="0">
                <a:solidFill>
                  <a:prstClr val="black"/>
                </a:solidFill>
                <a:latin typeface="Times New Roman"/>
                <a:ea typeface="Calibri"/>
                <a:cs typeface="Times New Roman"/>
              </a:rPr>
              <a:t> 2 SGK </a:t>
            </a:r>
            <a:r>
              <a:rPr lang="en-US" sz="3600" b="1" dirty="0" err="1">
                <a:solidFill>
                  <a:prstClr val="black"/>
                </a:solidFill>
                <a:latin typeface="Times New Roman"/>
                <a:ea typeface="Calibri"/>
                <a:cs typeface="Times New Roman"/>
              </a:rPr>
              <a:t>trang</a:t>
            </a:r>
            <a:r>
              <a:rPr lang="en-US" sz="3600" b="1" dirty="0">
                <a:solidFill>
                  <a:prstClr val="black"/>
                </a:solidFill>
                <a:latin typeface="Times New Roman"/>
                <a:ea typeface="Calibri"/>
                <a:cs typeface="Times New Roman"/>
              </a:rPr>
              <a:t> 114</a:t>
            </a:r>
            <a:endParaRPr lang="en-US" sz="3600" dirty="0">
              <a:solidFill>
                <a:prstClr val="black"/>
              </a:solidFill>
              <a:ea typeface="Calibri"/>
              <a:cs typeface="Times New Roman"/>
            </a:endParaRPr>
          </a:p>
        </p:txBody>
      </p:sp>
      <p:sp>
        <p:nvSpPr>
          <p:cNvPr id="4" name="Rectangle 3"/>
          <p:cNvSpPr/>
          <p:nvPr/>
        </p:nvSpPr>
        <p:spPr>
          <a:xfrm>
            <a:off x="691415" y="1165953"/>
            <a:ext cx="8879376" cy="1307537"/>
          </a:xfrm>
          <a:prstGeom prst="rect">
            <a:avLst/>
          </a:prstGeom>
        </p:spPr>
        <p:txBody>
          <a:bodyPr wrap="square">
            <a:spAutoFit/>
          </a:bodyPr>
          <a:lstStyle/>
          <a:p>
            <a:pPr algn="just">
              <a:lnSpc>
                <a:spcPct val="150000"/>
              </a:lnSpc>
              <a:spcAft>
                <a:spcPts val="800"/>
              </a:spcAft>
              <a:tabLst>
                <a:tab pos="90170" algn="l"/>
                <a:tab pos="180340" algn="l"/>
              </a:tabLst>
            </a:pPr>
            <a:r>
              <a:rPr lang="vi-VN" sz="2800" i="1" dirty="0">
                <a:solidFill>
                  <a:prstClr val="black"/>
                </a:solidFill>
                <a:latin typeface="Times New Roman"/>
                <a:ea typeface="Calibri"/>
                <a:cs typeface="Times New Roman"/>
              </a:rPr>
              <a:t>b. Hình như gió bão chờ chúng tôi lọt hết vào trận địa cánh cung bãi cát, rồi mới tăng thêm hỏa lực của gió.</a:t>
            </a:r>
          </a:p>
        </p:txBody>
      </p:sp>
      <p:sp>
        <p:nvSpPr>
          <p:cNvPr id="10" name="Rectangle 9"/>
          <p:cNvSpPr/>
          <p:nvPr/>
        </p:nvSpPr>
        <p:spPr>
          <a:xfrm>
            <a:off x="691414" y="2537995"/>
            <a:ext cx="6096000" cy="669542"/>
          </a:xfrm>
          <a:prstGeom prst="rect">
            <a:avLst/>
          </a:prstGeom>
        </p:spPr>
        <p:txBody>
          <a:bodyPr>
            <a:spAutoFit/>
          </a:bodyPr>
          <a:lstStyle/>
          <a:p>
            <a:pPr algn="just">
              <a:lnSpc>
                <a:spcPct val="150000"/>
              </a:lnSpc>
              <a:spcAft>
                <a:spcPts val="800"/>
              </a:spcAft>
              <a:tabLst>
                <a:tab pos="90170" algn="l"/>
                <a:tab pos="180340" algn="l"/>
              </a:tabLst>
            </a:pPr>
            <a:r>
              <a:rPr lang="en-US" sz="2800" dirty="0">
                <a:solidFill>
                  <a:prstClr val="black"/>
                </a:solidFill>
                <a:latin typeface="Times New Roman"/>
                <a:ea typeface="Calibri"/>
              </a:rPr>
              <a:t>- </a:t>
            </a:r>
            <a:r>
              <a:rPr lang="en-US" sz="2800" dirty="0" err="1">
                <a:solidFill>
                  <a:prstClr val="black"/>
                </a:solidFill>
                <a:latin typeface="Times New Roman"/>
                <a:ea typeface="Calibri"/>
              </a:rPr>
              <a:t>Biện</a:t>
            </a:r>
            <a:r>
              <a:rPr lang="en-US" sz="2800" dirty="0">
                <a:solidFill>
                  <a:prstClr val="black"/>
                </a:solidFill>
                <a:latin typeface="Times New Roman"/>
                <a:ea typeface="Calibri"/>
              </a:rPr>
              <a:t> </a:t>
            </a:r>
            <a:r>
              <a:rPr lang="en-US" sz="2800" dirty="0" err="1">
                <a:solidFill>
                  <a:prstClr val="black"/>
                </a:solidFill>
                <a:latin typeface="Times New Roman"/>
                <a:ea typeface="Calibri"/>
              </a:rPr>
              <a:t>pháp</a:t>
            </a:r>
            <a:r>
              <a:rPr lang="en-US" sz="2800" dirty="0">
                <a:solidFill>
                  <a:prstClr val="black"/>
                </a:solidFill>
                <a:latin typeface="Times New Roman"/>
                <a:ea typeface="Calibri"/>
              </a:rPr>
              <a:t> </a:t>
            </a:r>
            <a:r>
              <a:rPr lang="en-US" sz="2800" dirty="0" err="1">
                <a:solidFill>
                  <a:prstClr val="black"/>
                </a:solidFill>
                <a:latin typeface="Times New Roman"/>
                <a:ea typeface="Calibri"/>
              </a:rPr>
              <a:t>tu</a:t>
            </a:r>
            <a:r>
              <a:rPr lang="en-US" sz="2800" dirty="0">
                <a:solidFill>
                  <a:prstClr val="black"/>
                </a:solidFill>
                <a:latin typeface="Times New Roman"/>
                <a:ea typeface="Calibri"/>
              </a:rPr>
              <a:t> </a:t>
            </a:r>
            <a:r>
              <a:rPr lang="en-US" sz="2800" dirty="0" err="1">
                <a:solidFill>
                  <a:prstClr val="black"/>
                </a:solidFill>
                <a:latin typeface="Times New Roman"/>
                <a:ea typeface="Calibri"/>
              </a:rPr>
              <a:t>từ</a:t>
            </a:r>
            <a:r>
              <a:rPr lang="en-US" sz="2800" dirty="0">
                <a:solidFill>
                  <a:prstClr val="black"/>
                </a:solidFill>
                <a:latin typeface="Times New Roman"/>
                <a:ea typeface="Calibri"/>
              </a:rPr>
              <a:t>: </a:t>
            </a:r>
            <a:r>
              <a:rPr lang="en-US" sz="2800" dirty="0" err="1">
                <a:solidFill>
                  <a:prstClr val="black"/>
                </a:solidFill>
                <a:latin typeface="Times New Roman"/>
                <a:ea typeface="Calibri"/>
              </a:rPr>
              <a:t>Ẩn</a:t>
            </a:r>
            <a:r>
              <a:rPr lang="en-US" sz="2800" dirty="0">
                <a:solidFill>
                  <a:prstClr val="black"/>
                </a:solidFill>
                <a:latin typeface="Times New Roman"/>
                <a:ea typeface="Calibri"/>
              </a:rPr>
              <a:t> </a:t>
            </a:r>
            <a:r>
              <a:rPr lang="en-US" sz="2800" dirty="0" err="1">
                <a:solidFill>
                  <a:prstClr val="black"/>
                </a:solidFill>
                <a:latin typeface="Times New Roman"/>
                <a:ea typeface="Calibri"/>
              </a:rPr>
              <a:t>dụ</a:t>
            </a:r>
            <a:r>
              <a:rPr lang="en-US" sz="2800" dirty="0">
                <a:solidFill>
                  <a:prstClr val="black"/>
                </a:solidFill>
                <a:latin typeface="Times New Roman"/>
                <a:ea typeface="Calibri"/>
              </a:rPr>
              <a:t>  </a:t>
            </a:r>
            <a:endParaRPr lang="en-US" sz="2800" dirty="0">
              <a:solidFill>
                <a:prstClr val="black"/>
              </a:solidFill>
              <a:ea typeface="Calibri"/>
              <a:cs typeface="Times New Roman"/>
            </a:endParaRPr>
          </a:p>
        </p:txBody>
      </p:sp>
      <p:pic>
        <p:nvPicPr>
          <p:cNvPr id="9219" name="Picture 3"/>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2294" b="100000" l="0" r="99394">
                        <a14:foregroundMark x1="51970" y1="29358" x2="51970" y2="29358"/>
                        <a14:foregroundMark x1="53788" y1="25000" x2="53788" y2="25000"/>
                        <a14:foregroundMark x1="53788" y1="28899" x2="53788" y2="28899"/>
                        <a14:foregroundMark x1="53182" y1="33716" x2="53182" y2="33716"/>
                        <a14:foregroundMark x1="52273" y1="39450" x2="52273" y2="39450"/>
                        <a14:foregroundMark x1="60000" y1="44037" x2="60000" y2="44037"/>
                        <a14:foregroundMark x1="63788" y1="42661" x2="63788" y2="42661"/>
                        <a14:foregroundMark x1="65758" y1="45413" x2="65758" y2="45413"/>
                        <a14:foregroundMark x1="67273" y1="49771" x2="67273" y2="49771"/>
                        <a14:foregroundMark x1="64545" y1="58716" x2="64545" y2="58716"/>
                        <a14:foregroundMark x1="60152" y1="55963" x2="60152" y2="55963"/>
                        <a14:foregroundMark x1="58182" y1="43578" x2="58182" y2="43578"/>
                        <a14:foregroundMark x1="63182" y1="37844" x2="65758" y2="36468"/>
                        <a14:foregroundMark x1="69242" y1="34174" x2="70152" y2="32798"/>
                        <a14:foregroundMark x1="69848" y1="24083" x2="69848" y2="24083"/>
                        <a14:foregroundMark x1="66970" y1="18349" x2="64848" y2="13303"/>
                        <a14:foregroundMark x1="59394" y1="5734" x2="59394" y2="5734"/>
                        <a14:foregroundMark x1="56364" y1="5505" x2="56364" y2="5505"/>
                        <a14:foregroundMark x1="47879" y1="6651" x2="47879" y2="6651"/>
                        <a14:foregroundMark x1="40606" y1="10780" x2="39091" y2="12385"/>
                        <a14:foregroundMark x1="31515" y1="17890" x2="31515" y2="17890"/>
                        <a14:foregroundMark x1="28333" y1="21330" x2="28333" y2="21330"/>
                        <a14:foregroundMark x1="26515" y1="28899" x2="26515" y2="30275"/>
                        <a14:foregroundMark x1="25606" y1="37844" x2="25606" y2="37844"/>
                        <a14:foregroundMark x1="24848" y1="43578" x2="24848" y2="46560"/>
                        <a14:foregroundMark x1="24848" y1="47477" x2="24848" y2="47477"/>
                        <a14:foregroundMark x1="22727" y1="50229" x2="22727" y2="50229"/>
                        <a14:foregroundMark x1="19242" y1="49771" x2="19242" y2="49771"/>
                        <a14:foregroundMark x1="8636" y1="48853" x2="8636" y2="48853"/>
                        <a14:foregroundMark x1="7273" y1="48853" x2="6667" y2="50688"/>
                        <a14:foregroundMark x1="5758" y1="53670" x2="5758" y2="53670"/>
                        <a14:foregroundMark x1="5455" y1="58257" x2="11667" y2="57798"/>
                        <a14:foregroundMark x1="14242" y1="56881" x2="14242" y2="56881"/>
                        <a14:foregroundMark x1="19242" y1="56422" x2="22424" y2="55505"/>
                        <a14:foregroundMark x1="24848" y1="55505" x2="24848" y2="55505"/>
                        <a14:foregroundMark x1="25606" y1="55505" x2="28030" y2="54587"/>
                        <a14:foregroundMark x1="30000" y1="54128" x2="30909" y2="53670"/>
                        <a14:foregroundMark x1="33030" y1="52752" x2="35000" y2="51147"/>
                        <a14:foregroundMark x1="37424" y1="47018" x2="37424" y2="47018"/>
                        <a14:foregroundMark x1="38485" y1="39220" x2="38788" y2="36927"/>
                        <a14:foregroundMark x1="38788" y1="32339" x2="38788" y2="30734"/>
                        <a14:foregroundMark x1="38788" y1="24541" x2="38788" y2="24541"/>
                        <a14:foregroundMark x1="36212" y1="24541" x2="33636" y2="30734"/>
                        <a14:foregroundMark x1="33333" y1="32110" x2="33333" y2="32110"/>
                        <a14:foregroundMark x1="33030" y1="33257" x2="33030" y2="33257"/>
                        <a14:foregroundMark x1="34091" y1="22706" x2="31212" y2="39908"/>
                        <a14:foregroundMark x1="29394" y1="44495" x2="29394" y2="44495"/>
                        <a14:foregroundMark x1="33030" y1="40826" x2="33030" y2="40826"/>
                        <a14:foregroundMark x1="33788" y1="40826" x2="33788" y2="40826"/>
                        <a14:foregroundMark x1="33030" y1="43119" x2="31818" y2="46101"/>
                        <a14:foregroundMark x1="25909" y1="49771" x2="25909" y2="49771"/>
                        <a14:foregroundMark x1="23333" y1="50229" x2="23333" y2="50229"/>
                        <a14:foregroundMark x1="16515" y1="50229" x2="16515" y2="50229"/>
                        <a14:foregroundMark x1="12727" y1="50229" x2="12727" y2="50229"/>
                        <a14:foregroundMark x1="11818" y1="50229" x2="11061" y2="50229"/>
                        <a14:foregroundMark x1="9545" y1="49771" x2="9545" y2="49771"/>
                        <a14:foregroundMark x1="6364" y1="50229" x2="6364" y2="50229"/>
                        <a14:foregroundMark x1="11364" y1="52064" x2="15758" y2="52752"/>
                        <a14:foregroundMark x1="16061" y1="52752" x2="19545" y2="54128"/>
                        <a14:foregroundMark x1="20606" y1="54128" x2="23333" y2="55046"/>
                        <a14:foregroundMark x1="26515" y1="55046" x2="26515" y2="55046"/>
                        <a14:foregroundMark x1="17727" y1="56422" x2="10455" y2="54587"/>
                        <a14:foregroundMark x1="8939" y1="54128" x2="8939" y2="54128"/>
                        <a14:foregroundMark x1="8939" y1="54128" x2="4848" y2="52064"/>
                        <a14:foregroundMark x1="3939" y1="51147" x2="3939" y2="51147"/>
                        <a14:foregroundMark x1="3636" y1="52752" x2="3636" y2="52752"/>
                        <a14:foregroundMark x1="4848" y1="58716" x2="6061" y2="60321"/>
                        <a14:foregroundMark x1="6364" y1="60780" x2="12424" y2="60321"/>
                        <a14:foregroundMark x1="13939" y1="59862" x2="17727" y2="60321"/>
                        <a14:foregroundMark x1="11364" y1="64450" x2="11364" y2="64450"/>
                        <a14:foregroundMark x1="11364" y1="64450" x2="27727" y2="59862"/>
                        <a14:foregroundMark x1="20152" y1="59862" x2="20152" y2="59862"/>
                        <a14:foregroundMark x1="7727" y1="60321" x2="37121" y2="47018"/>
                        <a14:foregroundMark x1="39394" y1="44037" x2="39394" y2="44037"/>
                        <a14:foregroundMark x1="40303" y1="37844" x2="40303" y2="37844"/>
                        <a14:foregroundMark x1="40606" y1="33257" x2="40606" y2="33257"/>
                        <a14:foregroundMark x1="40606" y1="25459" x2="40606" y2="25459"/>
                        <a14:foregroundMark x1="40606" y1="24083" x2="40606" y2="24083"/>
                        <a14:foregroundMark x1="40000" y1="19495" x2="40000" y2="19495"/>
                        <a14:foregroundMark x1="52879" y1="20413" x2="52879" y2="20413"/>
                        <a14:foregroundMark x1="49394" y1="26147" x2="49394" y2="23624"/>
                        <a14:foregroundMark x1="49394" y1="19954" x2="50000" y2="18349"/>
                        <a14:foregroundMark x1="52879" y1="13303" x2="55000" y2="9862"/>
                        <a14:foregroundMark x1="56364" y1="7110" x2="56364" y2="7110"/>
                        <a14:foregroundMark x1="56364" y1="7110" x2="56364" y2="7110"/>
                        <a14:foregroundMark x1="54394" y1="8028" x2="46970" y2="8486"/>
                        <a14:foregroundMark x1="46970" y1="8486" x2="46970" y2="8486"/>
                        <a14:foregroundMark x1="48182" y1="8028" x2="48788" y2="16055"/>
                        <a14:foregroundMark x1="46515" y1="23165" x2="46515" y2="24541"/>
                        <a14:foregroundMark x1="46515" y1="27982" x2="46515" y2="27982"/>
                        <a14:foregroundMark x1="48182" y1="25688" x2="48182" y2="25688"/>
                        <a14:foregroundMark x1="66061" y1="10780" x2="66061" y2="10780"/>
                        <a14:foregroundMark x1="66364" y1="11239" x2="66970" y2="19495"/>
                        <a14:foregroundMark x1="64545" y1="19495" x2="64545" y2="19495"/>
                        <a14:foregroundMark x1="58485" y1="16055" x2="58485" y2="16055"/>
                        <a14:foregroundMark x1="57273" y1="10780" x2="57273" y2="10780"/>
                        <a14:foregroundMark x1="57273" y1="9862" x2="58182" y2="23624"/>
                        <a14:foregroundMark x1="58182" y1="23624" x2="58182" y2="23624"/>
                        <a14:foregroundMark x1="58182" y1="23624" x2="58182" y2="23624"/>
                        <a14:foregroundMark x1="68485" y1="21330" x2="68485" y2="21330"/>
                        <a14:foregroundMark x1="68788" y1="18807" x2="68788" y2="18807"/>
                        <a14:foregroundMark x1="70455" y1="11239" x2="72273" y2="12385"/>
                        <a14:foregroundMark x1="71061" y1="22248" x2="72576" y2="20872"/>
                        <a14:foregroundMark x1="73333" y1="19954" x2="73333" y2="19954"/>
                        <a14:foregroundMark x1="74545" y1="19037" x2="74545" y2="19037"/>
                        <a14:foregroundMark x1="75758" y1="17431" x2="78939" y2="16972"/>
                        <a14:foregroundMark x1="80455" y1="16055" x2="81970" y2="16514"/>
                        <a14:foregroundMark x1="81970" y1="16514" x2="81970" y2="16514"/>
                        <a14:foregroundMark x1="81970" y1="17431" x2="80152" y2="32798"/>
                        <a14:foregroundMark x1="81364" y1="32110" x2="81364" y2="32110"/>
                        <a14:foregroundMark x1="83030" y1="31193" x2="83333" y2="35550"/>
                        <a14:foregroundMark x1="83333" y1="37844" x2="83333" y2="37844"/>
                        <a14:foregroundMark x1="89242" y1="35092" x2="89242" y2="35092"/>
                        <a14:foregroundMark x1="90455" y1="36009" x2="92424" y2="40367"/>
                        <a14:foregroundMark x1="92424" y1="40367" x2="93939" y2="42661"/>
                        <a14:foregroundMark x1="94545" y1="41743" x2="94848" y2="44495"/>
                        <a14:foregroundMark x1="92424" y1="44495" x2="92424" y2="44495"/>
                        <a14:foregroundMark x1="87424" y1="47477" x2="87424" y2="47477"/>
                        <a14:foregroundMark x1="83636" y1="41284" x2="78939" y2="42661"/>
                        <a14:foregroundMark x1="61667" y1="43578" x2="61667" y2="43578"/>
                        <a14:foregroundMark x1="56061" y1="41743" x2="49394" y2="53211"/>
                        <a14:foregroundMark x1="45909" y1="53211" x2="45909" y2="53211"/>
                        <a14:foregroundMark x1="40909" y1="52752" x2="40909" y2="52752"/>
                        <a14:foregroundMark x1="37727" y1="55046" x2="37727" y2="55046"/>
                        <a14:foregroundMark x1="37727" y1="55046" x2="38030" y2="57798"/>
                        <a14:foregroundMark x1="37727" y1="58257" x2="37727" y2="58257"/>
                        <a14:foregroundMark x1="45606" y1="45872" x2="48788" y2="50688"/>
                        <a14:foregroundMark x1="48182" y1="54128" x2="48182" y2="54128"/>
                        <a14:foregroundMark x1="38485" y1="54128" x2="38485" y2="54128"/>
                        <a14:foregroundMark x1="38485" y1="54128" x2="38485" y2="54128"/>
                        <a14:foregroundMark x1="36212" y1="46560" x2="38030" y2="47018"/>
                        <a14:foregroundMark x1="41818" y1="51147" x2="41818" y2="51147"/>
                        <a14:foregroundMark x1="45606" y1="55505" x2="45606" y2="55505"/>
                        <a14:foregroundMark x1="45909" y1="52523" x2="50000" y2="59174"/>
                        <a14:foregroundMark x1="50000" y1="59174" x2="52576" y2="65826"/>
                        <a14:foregroundMark x1="48788" y1="63532" x2="47273" y2="63073"/>
                        <a14:foregroundMark x1="38182" y1="60321" x2="38030" y2="61697"/>
                        <a14:foregroundMark x1="36515" y1="61239" x2="36515" y2="61239"/>
                        <a14:foregroundMark x1="33788" y1="59862" x2="27121" y2="57798"/>
                        <a14:foregroundMark x1="27121" y1="57798" x2="28333" y2="57798"/>
                        <a14:foregroundMark x1="28939" y1="59404" x2="30303" y2="63532"/>
                        <a14:foregroundMark x1="30000" y1="65826" x2="30606" y2="66972"/>
                        <a14:foregroundMark x1="31212" y1="66972" x2="32727" y2="66972"/>
                        <a14:foregroundMark x1="34394" y1="66514" x2="41515" y2="69725"/>
                        <a14:foregroundMark x1="42424" y1="68807" x2="42424" y2="68807"/>
                        <a14:foregroundMark x1="42879" y1="67431" x2="48485" y2="69266"/>
                        <a14:foregroundMark x1="48788" y1="69266" x2="46818" y2="75459"/>
                        <a14:foregroundMark x1="39394" y1="74541" x2="39394" y2="74541"/>
                        <a14:foregroundMark x1="37424" y1="73165" x2="33333" y2="70642"/>
                        <a14:foregroundMark x1="28030" y1="67431" x2="28030" y2="67431"/>
                        <a14:foregroundMark x1="28030" y1="67431" x2="28030" y2="67431"/>
                        <a14:foregroundMark x1="28030" y1="67431" x2="28030" y2="67431"/>
                        <a14:foregroundMark x1="27424" y1="68807" x2="27424" y2="68807"/>
                        <a14:foregroundMark x1="25909" y1="72477" x2="25909" y2="72477"/>
                        <a14:foregroundMark x1="25909" y1="72477" x2="25909" y2="72477"/>
                        <a14:foregroundMark x1="25909" y1="72477" x2="25909" y2="72477"/>
                        <a14:foregroundMark x1="26212" y1="72477" x2="31212" y2="73165"/>
                        <a14:foregroundMark x1="32121" y1="72706" x2="34697" y2="72706"/>
                        <a14:foregroundMark x1="35606" y1="73165" x2="39091" y2="80275"/>
                        <a14:foregroundMark x1="36818" y1="80734" x2="36818" y2="80734"/>
                        <a14:foregroundMark x1="33030" y1="80734" x2="33030" y2="80734"/>
                        <a14:foregroundMark x1="32727" y1="79817" x2="32727" y2="82110"/>
                        <a14:foregroundMark x1="32727" y1="82110" x2="32727" y2="82110"/>
                        <a14:foregroundMark x1="32727" y1="82569" x2="32727" y2="82569"/>
                        <a14:foregroundMark x1="33788" y1="83028" x2="33788" y2="83028"/>
                        <a14:foregroundMark x1="35303" y1="82569" x2="36818" y2="82569"/>
                        <a14:foregroundMark x1="38485" y1="82569" x2="42879" y2="81651"/>
                        <a14:foregroundMark x1="45909" y1="79358" x2="49697" y2="80734"/>
                        <a14:foregroundMark x1="49697" y1="80734" x2="53788" y2="79358"/>
                        <a14:foregroundMark x1="55000" y1="76376" x2="55000" y2="76376"/>
                        <a14:foregroundMark x1="55303" y1="75459" x2="58182" y2="82110"/>
                        <a14:foregroundMark x1="50909" y1="81651" x2="51667" y2="81651"/>
                        <a14:foregroundMark x1="51667" y1="81651" x2="53788" y2="82569"/>
                        <a14:foregroundMark x1="55000" y1="81193" x2="59091" y2="81193"/>
                        <a14:foregroundMark x1="62576" y1="75000" x2="64848" y2="72477"/>
                        <a14:foregroundMark x1="66061" y1="64450" x2="66061" y2="64450"/>
                        <a14:foregroundMark x1="66061" y1="58716" x2="66061" y2="58716"/>
                        <a14:foregroundMark x1="67273" y1="52064" x2="67576" y2="50688"/>
                        <a14:foregroundMark x1="68182" y1="45413" x2="68182" y2="45413"/>
                        <a14:foregroundMark x1="68939" y1="40367" x2="68939" y2="40367"/>
                        <a14:foregroundMark x1="68485" y1="34174" x2="68485" y2="34174"/>
                        <a14:foregroundMark x1="67273" y1="35092" x2="66061" y2="39450"/>
                        <a14:foregroundMark x1="60000" y1="44954" x2="58485" y2="45413"/>
                        <a14:foregroundMark x1="56970" y1="49312" x2="58182" y2="52752"/>
                        <a14:foregroundMark x1="57879" y1="56422" x2="57879" y2="56422"/>
                        <a14:foregroundMark x1="58485" y1="56422" x2="62879" y2="56422"/>
                        <a14:foregroundMark x1="66970" y1="56422" x2="73939" y2="58257"/>
                        <a14:foregroundMark x1="73939" y1="58257" x2="73939" y2="58257"/>
                        <a14:foregroundMark x1="75152" y1="58257" x2="78939" y2="57798"/>
                        <a14:foregroundMark x1="80455" y1="56881" x2="81667" y2="56881"/>
                        <a14:foregroundMark x1="81667" y1="56881" x2="82121" y2="58257"/>
                        <a14:foregroundMark x1="81364" y1="62615" x2="81364" y2="62615"/>
                        <a14:foregroundMark x1="78939" y1="66514" x2="78636" y2="67890"/>
                        <a14:foregroundMark x1="71667" y1="74541" x2="71667" y2="74541"/>
                        <a14:foregroundMark x1="70758" y1="76835" x2="71061" y2="79817"/>
                        <a14:foregroundMark x1="71364" y1="80275" x2="71364" y2="80275"/>
                        <a14:foregroundMark x1="71364" y1="80275" x2="72273" y2="80275"/>
                        <a14:foregroundMark x1="75758" y1="76376" x2="77576" y2="75917"/>
                        <a14:foregroundMark x1="78333" y1="73165" x2="84545" y2="66514"/>
                        <a14:foregroundMark x1="84545" y1="66514" x2="89545" y2="65367"/>
                        <a14:foregroundMark x1="89545" y1="65367" x2="91818" y2="67890"/>
                        <a14:foregroundMark x1="91818" y1="68349" x2="89545" y2="68349"/>
                        <a14:foregroundMark x1="76364" y1="72477" x2="76364" y2="72477"/>
                        <a14:foregroundMark x1="73333" y1="78211" x2="73333" y2="78211"/>
                        <a14:foregroundMark x1="66970" y1="81651" x2="66970" y2="81651"/>
                        <a14:foregroundMark x1="67273" y1="86009" x2="70152" y2="89220"/>
                        <a14:foregroundMark x1="70152" y1="87844" x2="70152" y2="87844"/>
                        <a14:foregroundMark x1="70455" y1="87385" x2="73636" y2="83945"/>
                        <a14:foregroundMark x1="76364" y1="82569" x2="76364" y2="82569"/>
                      </a14:backgroundRemoval>
                    </a14:imgEffect>
                  </a14:imgLayer>
                </a14:imgProps>
              </a:ext>
              <a:ext uri="{28A0092B-C50C-407E-A947-70E740481C1C}">
                <a14:useLocalDpi xmlns:a14="http://schemas.microsoft.com/office/drawing/2010/main" val="0"/>
              </a:ext>
            </a:extLst>
          </a:blip>
          <a:srcRect/>
          <a:stretch>
            <a:fillRect/>
          </a:stretch>
        </p:blipFill>
        <p:spPr bwMode="auto">
          <a:xfrm>
            <a:off x="8847622" y="1165953"/>
            <a:ext cx="3195308" cy="2110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2" name="Picture 6"/>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2750" b="99083" l="10000" r="90000"/>
                    </a14:imgEffect>
                  </a14:imgLayer>
                </a14:imgProps>
              </a:ext>
              <a:ext uri="{28A0092B-C50C-407E-A947-70E740481C1C}">
                <a14:useLocalDpi xmlns:a14="http://schemas.microsoft.com/office/drawing/2010/main" val="0"/>
              </a:ext>
            </a:extLst>
          </a:blip>
          <a:srcRect/>
          <a:stretch>
            <a:fillRect/>
          </a:stretch>
        </p:blipFill>
        <p:spPr bwMode="auto">
          <a:xfrm>
            <a:off x="6074623" y="2243505"/>
            <a:ext cx="4333730" cy="4333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691415" y="3694693"/>
            <a:ext cx="6096000" cy="954107"/>
          </a:xfrm>
          <a:prstGeom prst="rect">
            <a:avLst/>
          </a:prstGeom>
        </p:spPr>
        <p:txBody>
          <a:bodyPr>
            <a:spAutoFit/>
          </a:bodyPr>
          <a:lstStyle/>
          <a:p>
            <a:pPr marL="457200" indent="-457200">
              <a:buFontTx/>
              <a:buChar char="-"/>
            </a:pPr>
            <a:r>
              <a:rPr lang="vi-VN" sz="2800" dirty="0">
                <a:latin typeface="Times New Roman" pitchFamily="18" charset="0"/>
                <a:cs typeface="Times New Roman" pitchFamily="18" charset="0"/>
              </a:rPr>
              <a:t>Tác dụng: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Gợi</a:t>
            </a:r>
            <a:r>
              <a:rPr lang="en-US" sz="2800" dirty="0">
                <a:latin typeface="Times New Roman" pitchFamily="18" charset="0"/>
                <a:cs typeface="Times New Roman" pitchFamily="18" charset="0"/>
              </a:rPr>
              <a:t> ra </a:t>
            </a:r>
            <a:r>
              <a:rPr lang="en-US" sz="2800" dirty="0" err="1">
                <a:latin typeface="Times New Roman" pitchFamily="18" charset="0"/>
                <a:cs typeface="Times New Roman" pitchFamily="18" charset="0"/>
              </a:rPr>
              <a:t>sự</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nguy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hiểm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sức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tàn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phá</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khốc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liệt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bão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biển</a:t>
            </a:r>
            <a:endParaRPr lang="en-US" sz="2800" dirty="0">
              <a:latin typeface="Times New Roman" pitchFamily="18" charset="0"/>
              <a:cs typeface="Times New Roman" pitchFamily="18" charset="0"/>
            </a:endParaRPr>
          </a:p>
        </p:txBody>
      </p:sp>
      <p:pic>
        <p:nvPicPr>
          <p:cNvPr id="9224"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09228" y="4809742"/>
            <a:ext cx="3386772" cy="190505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812748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barn(inVertical)">
                                      <p:cBhvr>
                                        <p:cTn id="28" dur="500"/>
                                        <p:tgtEl>
                                          <p:spTgt spid="5"/>
                                        </p:tgtEl>
                                      </p:cBhvr>
                                    </p:animEffect>
                                  </p:childTnLst>
                                </p:cTn>
                              </p:par>
                              <p:par>
                                <p:cTn id="29" presetID="16" presetClass="entr" presetSubtype="21" fill="hold" nodeType="withEffect">
                                  <p:stCondLst>
                                    <p:cond delay="0"/>
                                  </p:stCondLst>
                                  <p:childTnLst>
                                    <p:set>
                                      <p:cBhvr>
                                        <p:cTn id="30" dur="1" fill="hold">
                                          <p:stCondLst>
                                            <p:cond delay="0"/>
                                          </p:stCondLst>
                                        </p:cTn>
                                        <p:tgtEl>
                                          <p:spTgt spid="9222"/>
                                        </p:tgtEl>
                                        <p:attrNameLst>
                                          <p:attrName>style.visibility</p:attrName>
                                        </p:attrNameLst>
                                      </p:cBhvr>
                                      <p:to>
                                        <p:strVal val="visible"/>
                                      </p:to>
                                    </p:set>
                                    <p:animEffect transition="in" filter="barn(inVertical)">
                                      <p:cBhvr>
                                        <p:cTn id="31" dur="500"/>
                                        <p:tgtEl>
                                          <p:spTgt spid="9222"/>
                                        </p:tgtEl>
                                      </p:cBhvr>
                                    </p:animEffect>
                                  </p:childTnLst>
                                </p:cTn>
                              </p:par>
                              <p:par>
                                <p:cTn id="32" presetID="16" presetClass="entr" presetSubtype="21" fill="hold" nodeType="withEffect">
                                  <p:stCondLst>
                                    <p:cond delay="0"/>
                                  </p:stCondLst>
                                  <p:childTnLst>
                                    <p:set>
                                      <p:cBhvr>
                                        <p:cTn id="33" dur="1" fill="hold">
                                          <p:stCondLst>
                                            <p:cond delay="0"/>
                                          </p:stCondLst>
                                        </p:cTn>
                                        <p:tgtEl>
                                          <p:spTgt spid="9219"/>
                                        </p:tgtEl>
                                        <p:attrNameLst>
                                          <p:attrName>style.visibility</p:attrName>
                                        </p:attrNameLst>
                                      </p:cBhvr>
                                      <p:to>
                                        <p:strVal val="visible"/>
                                      </p:to>
                                    </p:set>
                                    <p:animEffect transition="in" filter="barn(inVertical)">
                                      <p:cBhvr>
                                        <p:cTn id="34" dur="500"/>
                                        <p:tgtEl>
                                          <p:spTgt spid="9219"/>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barn(inVertical)">
                                      <p:cBhvr>
                                        <p:cTn id="39" dur="500"/>
                                        <p:tgtEl>
                                          <p:spTgt spid="8"/>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9224"/>
                                        </p:tgtEl>
                                        <p:attrNameLst>
                                          <p:attrName>style.visibility</p:attrName>
                                        </p:attrNameLst>
                                      </p:cBhvr>
                                      <p:to>
                                        <p:strVal val="visible"/>
                                      </p:to>
                                    </p:set>
                                    <p:animEffect transition="in" filter="barn(inVertical)">
                                      <p:cBhvr>
                                        <p:cTn id="44" dur="500"/>
                                        <p:tgtEl>
                                          <p:spTgt spid="9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10"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b="14402"/>
          <a:stretch>
            <a:fillRect/>
          </a:stretch>
        </p:blipFill>
        <p:spPr>
          <a:xfrm>
            <a:off x="0" y="3"/>
            <a:ext cx="12192000" cy="6858001"/>
          </a:xfrm>
          <a:prstGeom prst="rect">
            <a:avLst/>
          </a:prstGeom>
        </p:spPr>
      </p:pic>
      <p:pic>
        <p:nvPicPr>
          <p:cNvPr id="16" name="图片 15"/>
          <p:cNvPicPr>
            <a:picLocks noChangeAspect="1"/>
          </p:cNvPicPr>
          <p:nvPr/>
        </p:nvPicPr>
        <p:blipFill rotWithShape="1">
          <a:blip r:embed="rId4" cstate="print">
            <a:extLst>
              <a:ext uri="{28A0092B-C50C-407E-A947-70E740481C1C}">
                <a14:useLocalDpi xmlns:a14="http://schemas.microsoft.com/office/drawing/2010/main" val="0"/>
              </a:ext>
            </a:extLst>
          </a:blip>
          <a:srcRect l="70595" t="16030" r="11513" b="45820"/>
          <a:stretch>
            <a:fillRect/>
          </a:stretch>
        </p:blipFill>
        <p:spPr>
          <a:xfrm>
            <a:off x="7493657" y="40081"/>
            <a:ext cx="1119540" cy="1342782"/>
          </a:xfrm>
          <a:prstGeom prst="rect">
            <a:avLst/>
          </a:prstGeom>
        </p:spPr>
      </p:pic>
      <p:pic>
        <p:nvPicPr>
          <p:cNvPr id="17" name="图片 16"/>
          <p:cNvPicPr>
            <a:picLocks noChangeAspect="1"/>
          </p:cNvPicPr>
          <p:nvPr/>
        </p:nvPicPr>
        <p:blipFill rotWithShape="1">
          <a:blip r:embed="rId5">
            <a:extLst>
              <a:ext uri="{28A0092B-C50C-407E-A947-70E740481C1C}">
                <a14:useLocalDpi xmlns:a14="http://schemas.microsoft.com/office/drawing/2010/main" val="0"/>
              </a:ext>
            </a:extLst>
          </a:blip>
          <a:srcRect l="70595" t="60052" r="9485"/>
          <a:stretch>
            <a:fillRect/>
          </a:stretch>
        </p:blipFill>
        <p:spPr>
          <a:xfrm>
            <a:off x="1661616" y="196551"/>
            <a:ext cx="1618032" cy="1186312"/>
          </a:xfrm>
          <a:prstGeom prst="rect">
            <a:avLst/>
          </a:prstGeom>
        </p:spPr>
      </p:pic>
      <p:sp>
        <p:nvSpPr>
          <p:cNvPr id="6" name="Rectangle 5"/>
          <p:cNvSpPr/>
          <p:nvPr/>
        </p:nvSpPr>
        <p:spPr>
          <a:xfrm>
            <a:off x="3048000" y="271726"/>
            <a:ext cx="6096000" cy="742511"/>
          </a:xfrm>
          <a:prstGeom prst="rect">
            <a:avLst/>
          </a:prstGeom>
        </p:spPr>
        <p:txBody>
          <a:bodyPr>
            <a:spAutoFit/>
          </a:bodyPr>
          <a:lstStyle/>
          <a:p>
            <a:pPr algn="just">
              <a:lnSpc>
                <a:spcPct val="150000"/>
              </a:lnSpc>
              <a:spcAft>
                <a:spcPts val="800"/>
              </a:spcAft>
              <a:tabLst>
                <a:tab pos="90170" algn="l"/>
                <a:tab pos="180340" algn="l"/>
              </a:tabLst>
            </a:pPr>
            <a:r>
              <a:rPr lang="fr-FR" sz="3200" b="1" dirty="0" err="1">
                <a:latin typeface="Times New Roman" pitchFamily="18" charset="0"/>
                <a:ea typeface="Calibri"/>
                <a:cs typeface="Times New Roman" pitchFamily="18" charset="0"/>
              </a:rPr>
              <a:t>Bài</a:t>
            </a:r>
            <a:r>
              <a:rPr lang="fr-FR" sz="3200" b="1" dirty="0">
                <a:latin typeface="Times New Roman" pitchFamily="18" charset="0"/>
                <a:ea typeface="Calibri"/>
                <a:cs typeface="Times New Roman" pitchFamily="18" charset="0"/>
              </a:rPr>
              <a:t> </a:t>
            </a:r>
            <a:r>
              <a:rPr lang="fr-FR" sz="3200" b="1" dirty="0" err="1">
                <a:latin typeface="Times New Roman" pitchFamily="18" charset="0"/>
                <a:ea typeface="Calibri"/>
                <a:cs typeface="Times New Roman" pitchFamily="18" charset="0"/>
              </a:rPr>
              <a:t>tập</a:t>
            </a:r>
            <a:r>
              <a:rPr lang="fr-FR" sz="3200" b="1" dirty="0">
                <a:latin typeface="Times New Roman" pitchFamily="18" charset="0"/>
                <a:ea typeface="Calibri"/>
                <a:cs typeface="Times New Roman" pitchFamily="18" charset="0"/>
              </a:rPr>
              <a:t> 3 SGK </a:t>
            </a:r>
            <a:r>
              <a:rPr lang="fr-FR" sz="3200" b="1" dirty="0" err="1">
                <a:latin typeface="Times New Roman" pitchFamily="18" charset="0"/>
                <a:ea typeface="Calibri"/>
                <a:cs typeface="Times New Roman" pitchFamily="18" charset="0"/>
              </a:rPr>
              <a:t>trang</a:t>
            </a:r>
            <a:r>
              <a:rPr lang="fr-FR" sz="3200" b="1" dirty="0">
                <a:latin typeface="Times New Roman" pitchFamily="18" charset="0"/>
                <a:ea typeface="Calibri"/>
                <a:cs typeface="Times New Roman" pitchFamily="18" charset="0"/>
              </a:rPr>
              <a:t> 114</a:t>
            </a:r>
            <a:endParaRPr lang="en-US" sz="3200" dirty="0">
              <a:latin typeface="Times New Roman" pitchFamily="18" charset="0"/>
              <a:ea typeface="Calibri"/>
              <a:cs typeface="Times New Roman" pitchFamily="18" charset="0"/>
            </a:endParaRPr>
          </a:p>
        </p:txBody>
      </p:sp>
      <p:sp>
        <p:nvSpPr>
          <p:cNvPr id="7" name="Rectangle 6"/>
          <p:cNvSpPr/>
          <p:nvPr/>
        </p:nvSpPr>
        <p:spPr>
          <a:xfrm>
            <a:off x="571461" y="1515236"/>
            <a:ext cx="10767099" cy="830997"/>
          </a:xfrm>
          <a:prstGeom prst="rect">
            <a:avLst/>
          </a:prstGeom>
        </p:spPr>
        <p:txBody>
          <a:bodyPr wrap="square">
            <a:spAutoFit/>
          </a:bodyPr>
          <a:lstStyle/>
          <a:p>
            <a:pPr lvl="0" algn="ctr">
              <a:tabLst>
                <a:tab pos="90170" algn="l"/>
                <a:tab pos="180340" algn="l"/>
              </a:tabLst>
            </a:pPr>
            <a:r>
              <a:rPr lang="fr-FR" sz="2400" dirty="0" err="1">
                <a:solidFill>
                  <a:prstClr val="black"/>
                </a:solidFill>
                <a:latin typeface="Times New Roman" pitchFamily="18" charset="0"/>
                <a:ea typeface="Calibri"/>
                <a:cs typeface="Times New Roman" pitchFamily="18" charset="0"/>
              </a:rPr>
              <a:t>Trong</a:t>
            </a:r>
            <a:r>
              <a:rPr lang="fr-FR" sz="2400"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Cô</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Tô</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Nguyễn</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Tuân</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sử</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dụng</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nhiều</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hình</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ảnh</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so</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sánh</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sinh</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động</a:t>
            </a:r>
            <a:r>
              <a:rPr lang="fr-FR" sz="2400" dirty="0">
                <a:solidFill>
                  <a:prstClr val="black"/>
                </a:solidFill>
                <a:latin typeface="Times New Roman" pitchFamily="18" charset="0"/>
                <a:ea typeface="Calibri"/>
                <a:cs typeface="Times New Roman" pitchFamily="18" charset="0"/>
              </a:rPr>
              <a:t>.</a:t>
            </a:r>
            <a:endParaRPr lang="en-US" sz="2400" dirty="0">
              <a:solidFill>
                <a:prstClr val="black"/>
              </a:solidFill>
              <a:latin typeface="Times New Roman" pitchFamily="18" charset="0"/>
              <a:ea typeface="Calibri"/>
              <a:cs typeface="Times New Roman" pitchFamily="18" charset="0"/>
            </a:endParaRPr>
          </a:p>
          <a:p>
            <a:pPr lvl="0" algn="ctr">
              <a:tabLst>
                <a:tab pos="90170" algn="l"/>
                <a:tab pos="180340" algn="l"/>
              </a:tabLst>
            </a:pPr>
            <a:r>
              <a:rPr lang="fr-FR" sz="2400" dirty="0">
                <a:solidFill>
                  <a:prstClr val="black"/>
                </a:solidFill>
                <a:latin typeface="Times New Roman" pitchFamily="18" charset="0"/>
                <a:ea typeface="Calibri"/>
                <a:cs typeface="Times New Roman" pitchFamily="18" charset="0"/>
              </a:rPr>
              <a:t>Ba </a:t>
            </a:r>
            <a:r>
              <a:rPr lang="fr-FR" sz="2400" dirty="0" err="1">
                <a:solidFill>
                  <a:prstClr val="black"/>
                </a:solidFill>
                <a:latin typeface="Times New Roman" pitchFamily="18" charset="0"/>
                <a:ea typeface="Calibri"/>
                <a:cs typeface="Times New Roman" pitchFamily="18" charset="0"/>
              </a:rPr>
              <a:t>câu</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văn</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sử</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dụng</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biện</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pháp</a:t>
            </a:r>
            <a:r>
              <a:rPr lang="fr-FR" sz="2400" dirty="0">
                <a:solidFill>
                  <a:prstClr val="black"/>
                </a:solidFill>
                <a:latin typeface="Times New Roman" pitchFamily="18" charset="0"/>
                <a:ea typeface="Calibri"/>
                <a:cs typeface="Times New Roman" pitchFamily="18" charset="0"/>
              </a:rPr>
              <a:t> tu </a:t>
            </a:r>
            <a:r>
              <a:rPr lang="fr-FR" sz="2400" dirty="0" err="1">
                <a:solidFill>
                  <a:prstClr val="black"/>
                </a:solidFill>
                <a:latin typeface="Times New Roman" pitchFamily="18" charset="0"/>
                <a:ea typeface="Calibri"/>
                <a:cs typeface="Times New Roman" pitchFamily="18" charset="0"/>
              </a:rPr>
              <a:t>từ</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so</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sánh</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trong</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đoạn</a:t>
            </a:r>
            <a:r>
              <a:rPr lang="fr-FR" sz="2400" dirty="0">
                <a:solidFill>
                  <a:prstClr val="black"/>
                </a:solidFill>
                <a:latin typeface="Times New Roman" pitchFamily="18" charset="0"/>
                <a:ea typeface="Calibri"/>
                <a:cs typeface="Times New Roman" pitchFamily="18" charset="0"/>
              </a:rPr>
              <a:t> 1</a:t>
            </a:r>
            <a:endParaRPr lang="en-US" sz="2400" dirty="0">
              <a:solidFill>
                <a:prstClr val="black"/>
              </a:solidFill>
              <a:latin typeface="Times New Roman" pitchFamily="18" charset="0"/>
              <a:ea typeface="Calibri"/>
              <a:cs typeface="Times New Roman" pitchFamily="18" charset="0"/>
            </a:endParaRPr>
          </a:p>
        </p:txBody>
      </p:sp>
      <p:sp>
        <p:nvSpPr>
          <p:cNvPr id="8" name="Rectangle 7"/>
          <p:cNvSpPr/>
          <p:nvPr/>
        </p:nvSpPr>
        <p:spPr>
          <a:xfrm>
            <a:off x="283920" y="2346233"/>
            <a:ext cx="5043984" cy="1200329"/>
          </a:xfrm>
          <a:prstGeom prst="rect">
            <a:avLst/>
          </a:prstGeom>
        </p:spPr>
        <p:txBody>
          <a:bodyPr wrap="square">
            <a:spAutoFit/>
          </a:bodyPr>
          <a:lstStyle/>
          <a:p>
            <a:pPr lvl="0" algn="just">
              <a:lnSpc>
                <a:spcPct val="150000"/>
              </a:lnSpc>
              <a:spcAft>
                <a:spcPts val="800"/>
              </a:spcAft>
              <a:tabLst>
                <a:tab pos="90170" algn="l"/>
                <a:tab pos="180340" algn="l"/>
              </a:tabLst>
            </a:pP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Mỗi</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viên</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cát</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bắn</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vào</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má</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vào</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gáy</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lúc</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này</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buốt</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như</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một</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viên</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đạn</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mũi</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kim</a:t>
            </a:r>
            <a:endParaRPr lang="en-US" sz="2400" dirty="0">
              <a:solidFill>
                <a:prstClr val="black"/>
              </a:solidFill>
              <a:latin typeface="Times New Roman" pitchFamily="18" charset="0"/>
              <a:ea typeface="Calibri"/>
              <a:cs typeface="Times New Roman" pitchFamily="18" charset="0"/>
            </a:endParaRPr>
          </a:p>
        </p:txBody>
      </p:sp>
      <p:sp>
        <p:nvSpPr>
          <p:cNvPr id="9" name="Rectangle 8"/>
          <p:cNvSpPr/>
          <p:nvPr/>
        </p:nvSpPr>
        <p:spPr>
          <a:xfrm>
            <a:off x="7128913" y="5706892"/>
            <a:ext cx="4502255" cy="646331"/>
          </a:xfrm>
          <a:prstGeom prst="rect">
            <a:avLst/>
          </a:prstGeom>
        </p:spPr>
        <p:txBody>
          <a:bodyPr wrap="square">
            <a:spAutoFit/>
          </a:bodyPr>
          <a:lstStyle/>
          <a:p>
            <a:pPr lvl="0" algn="just">
              <a:lnSpc>
                <a:spcPct val="150000"/>
              </a:lnSpc>
              <a:spcAft>
                <a:spcPts val="800"/>
              </a:spcAft>
            </a:pPr>
            <a:r>
              <a:rPr lang="fr-FR" sz="2400" dirty="0">
                <a:solidFill>
                  <a:prstClr val="black"/>
                </a:solidFill>
                <a:latin typeface="Times New Roman" pitchFamily="18" charset="0"/>
                <a:ea typeface="Calibri"/>
                <a:cs typeface="Times New Roman" pitchFamily="18" charset="0"/>
                <a:sym typeface="Wingdings"/>
              </a:rPr>
              <a:t></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sự</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kỳ</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quái</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ghê</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rợn</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đáng</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sợ</a:t>
            </a:r>
            <a:endParaRPr lang="en-US" sz="2400" dirty="0">
              <a:solidFill>
                <a:prstClr val="black"/>
              </a:solidFill>
              <a:latin typeface="Times New Roman" pitchFamily="18" charset="0"/>
              <a:ea typeface="Calibri"/>
              <a:cs typeface="Times New Roman" pitchFamily="18" charset="0"/>
            </a:endParaRPr>
          </a:p>
        </p:txBody>
      </p:sp>
      <p:sp>
        <p:nvSpPr>
          <p:cNvPr id="10" name="Rectangle 9"/>
          <p:cNvSpPr/>
          <p:nvPr/>
        </p:nvSpPr>
        <p:spPr>
          <a:xfrm>
            <a:off x="6096000" y="2623231"/>
            <a:ext cx="3914854" cy="646331"/>
          </a:xfrm>
          <a:prstGeom prst="rect">
            <a:avLst/>
          </a:prstGeom>
        </p:spPr>
        <p:txBody>
          <a:bodyPr wrap="none">
            <a:spAutoFit/>
          </a:bodyPr>
          <a:lstStyle/>
          <a:p>
            <a:pPr lvl="0" algn="just">
              <a:lnSpc>
                <a:spcPct val="150000"/>
              </a:lnSpc>
              <a:spcAft>
                <a:spcPts val="800"/>
              </a:spcAft>
              <a:tabLst>
                <a:tab pos="90170" algn="l"/>
                <a:tab pos="180340" algn="l"/>
              </a:tabLst>
            </a:pPr>
            <a:r>
              <a:rPr lang="fr-FR" sz="2400" dirty="0">
                <a:solidFill>
                  <a:prstClr val="black"/>
                </a:solidFill>
                <a:latin typeface="Times New Roman" pitchFamily="18" charset="0"/>
                <a:ea typeface="Calibri"/>
                <a:cs typeface="Times New Roman" pitchFamily="18" charset="0"/>
                <a:sym typeface="Wingdings"/>
              </a:rPr>
              <a:t></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Sự</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nguy</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hiểm</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của</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bão</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biển</a:t>
            </a:r>
            <a:endParaRPr lang="en-US" sz="2400" dirty="0">
              <a:solidFill>
                <a:prstClr val="black"/>
              </a:solidFill>
              <a:latin typeface="Times New Roman" pitchFamily="18" charset="0"/>
              <a:ea typeface="Calibri"/>
              <a:cs typeface="Times New Roman" pitchFamily="18" charset="0"/>
            </a:endParaRPr>
          </a:p>
        </p:txBody>
      </p:sp>
      <p:sp>
        <p:nvSpPr>
          <p:cNvPr id="11" name="Rectangle 10"/>
          <p:cNvSpPr/>
          <p:nvPr/>
        </p:nvSpPr>
        <p:spPr>
          <a:xfrm>
            <a:off x="377952" y="3709889"/>
            <a:ext cx="6096000" cy="1754326"/>
          </a:xfrm>
          <a:prstGeom prst="rect">
            <a:avLst/>
          </a:prstGeom>
        </p:spPr>
        <p:txBody>
          <a:bodyPr>
            <a:spAutoFit/>
          </a:bodyPr>
          <a:lstStyle/>
          <a:p>
            <a:pPr lvl="0" algn="just">
              <a:lnSpc>
                <a:spcPct val="150000"/>
              </a:lnSpc>
              <a:spcAft>
                <a:spcPts val="800"/>
              </a:spcAft>
              <a:tabLst>
                <a:tab pos="90170" algn="l"/>
                <a:tab pos="180340" algn="l"/>
              </a:tabLst>
            </a:pP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Sóng</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thúc</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lẫn</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nhau</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mà</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vào</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bờ</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âm</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âm</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rền</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rền</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như</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vua</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thủy</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cho</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các</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loài</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thủy</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tộc</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rung</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thêm</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trống</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trận</a:t>
            </a:r>
            <a:r>
              <a:rPr lang="fr-FR" sz="2400" i="1" dirty="0">
                <a:solidFill>
                  <a:prstClr val="black"/>
                </a:solidFill>
                <a:latin typeface="Times New Roman" pitchFamily="18" charset="0"/>
                <a:ea typeface="Calibri"/>
                <a:cs typeface="Times New Roman" pitchFamily="18" charset="0"/>
              </a:rPr>
              <a:t>.</a:t>
            </a:r>
            <a:endParaRPr lang="en-US" sz="2400" dirty="0">
              <a:solidFill>
                <a:prstClr val="black"/>
              </a:solidFill>
              <a:latin typeface="Times New Roman" pitchFamily="18" charset="0"/>
              <a:ea typeface="Calibri"/>
              <a:cs typeface="Times New Roman" pitchFamily="18" charset="0"/>
            </a:endParaRPr>
          </a:p>
        </p:txBody>
      </p:sp>
      <p:sp>
        <p:nvSpPr>
          <p:cNvPr id="12" name="Rectangle 11"/>
          <p:cNvSpPr/>
          <p:nvPr/>
        </p:nvSpPr>
        <p:spPr>
          <a:xfrm>
            <a:off x="6880821" y="3709889"/>
            <a:ext cx="4274859" cy="1200329"/>
          </a:xfrm>
          <a:prstGeom prst="rect">
            <a:avLst/>
          </a:prstGeom>
        </p:spPr>
        <p:txBody>
          <a:bodyPr wrap="square">
            <a:spAutoFit/>
          </a:bodyPr>
          <a:lstStyle/>
          <a:p>
            <a:pPr lvl="0" algn="just">
              <a:lnSpc>
                <a:spcPct val="150000"/>
              </a:lnSpc>
              <a:spcAft>
                <a:spcPts val="800"/>
              </a:spcAft>
              <a:tabLst>
                <a:tab pos="90170" algn="l"/>
                <a:tab pos="180340" algn="l"/>
              </a:tabLst>
            </a:pPr>
            <a:r>
              <a:rPr lang="fr-FR" sz="2400" dirty="0">
                <a:solidFill>
                  <a:prstClr val="black"/>
                </a:solidFill>
                <a:latin typeface="Times New Roman" pitchFamily="18" charset="0"/>
                <a:ea typeface="Calibri"/>
                <a:cs typeface="Times New Roman" pitchFamily="18" charset="0"/>
                <a:sym typeface="Wingdings"/>
              </a:rPr>
              <a:t></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tăng</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thêm</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sự</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dữ</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dội</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của</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những</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đợt</a:t>
            </a:r>
            <a:r>
              <a:rPr lang="fr-FR" sz="2400" dirty="0">
                <a:solidFill>
                  <a:prstClr val="black"/>
                </a:solidFill>
                <a:latin typeface="Times New Roman" pitchFamily="18" charset="0"/>
                <a:ea typeface="Calibri"/>
                <a:cs typeface="Times New Roman" pitchFamily="18" charset="0"/>
              </a:rPr>
              <a:t> </a:t>
            </a:r>
            <a:r>
              <a:rPr lang="fr-FR" sz="2400" dirty="0" err="1">
                <a:solidFill>
                  <a:prstClr val="black"/>
                </a:solidFill>
                <a:latin typeface="Times New Roman" pitchFamily="18" charset="0"/>
                <a:ea typeface="Calibri"/>
                <a:cs typeface="Times New Roman" pitchFamily="18" charset="0"/>
              </a:rPr>
              <a:t>sóng</a:t>
            </a:r>
            <a:r>
              <a:rPr lang="fr-FR" sz="2400" dirty="0">
                <a:solidFill>
                  <a:prstClr val="black"/>
                </a:solidFill>
                <a:latin typeface="Times New Roman" pitchFamily="18" charset="0"/>
                <a:ea typeface="Calibri"/>
                <a:cs typeface="Times New Roman" pitchFamily="18" charset="0"/>
              </a:rPr>
              <a:t>.</a:t>
            </a:r>
            <a:endParaRPr lang="en-US" sz="2400" dirty="0">
              <a:solidFill>
                <a:prstClr val="black"/>
              </a:solidFill>
              <a:latin typeface="Times New Roman" pitchFamily="18" charset="0"/>
              <a:ea typeface="Calibri"/>
              <a:cs typeface="Times New Roman" pitchFamily="18" charset="0"/>
            </a:endParaRPr>
          </a:p>
        </p:txBody>
      </p:sp>
      <p:sp>
        <p:nvSpPr>
          <p:cNvPr id="13" name="Rectangle 12"/>
          <p:cNvSpPr/>
          <p:nvPr/>
        </p:nvSpPr>
        <p:spPr>
          <a:xfrm>
            <a:off x="475488" y="5464215"/>
            <a:ext cx="6096000" cy="1200329"/>
          </a:xfrm>
          <a:prstGeom prst="rect">
            <a:avLst/>
          </a:prstGeom>
        </p:spPr>
        <p:txBody>
          <a:bodyPr>
            <a:spAutoFit/>
          </a:bodyPr>
          <a:lstStyle/>
          <a:p>
            <a:pPr lvl="0" algn="just">
              <a:lnSpc>
                <a:spcPct val="150000"/>
              </a:lnSpc>
              <a:spcAft>
                <a:spcPts val="800"/>
              </a:spcAft>
              <a:tabLst>
                <a:tab pos="90170" algn="l"/>
                <a:tab pos="180340" algn="l"/>
              </a:tabLst>
            </a:pP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Nó</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rít</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lên</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rú</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lên</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như</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cái</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kiểu</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người</a:t>
            </a:r>
            <a:r>
              <a:rPr lang="fr-FR" sz="2400" i="1" dirty="0">
                <a:solidFill>
                  <a:prstClr val="black"/>
                </a:solidFill>
                <a:latin typeface="Times New Roman" pitchFamily="18" charset="0"/>
                <a:ea typeface="Calibri"/>
                <a:cs typeface="Times New Roman" pitchFamily="18" charset="0"/>
              </a:rPr>
              <a:t> ta </a:t>
            </a:r>
            <a:r>
              <a:rPr lang="fr-FR" sz="2400" i="1" dirty="0" err="1">
                <a:solidFill>
                  <a:prstClr val="black"/>
                </a:solidFill>
                <a:latin typeface="Times New Roman" pitchFamily="18" charset="0"/>
                <a:ea typeface="Calibri"/>
                <a:cs typeface="Times New Roman" pitchFamily="18" charset="0"/>
              </a:rPr>
              <a:t>vẫn</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thường</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gọi</a:t>
            </a:r>
            <a:r>
              <a:rPr lang="fr-FR" sz="2400" i="1" dirty="0">
                <a:solidFill>
                  <a:prstClr val="black"/>
                </a:solidFill>
                <a:latin typeface="Times New Roman" pitchFamily="18" charset="0"/>
                <a:ea typeface="Calibri"/>
                <a:cs typeface="Times New Roman" pitchFamily="18" charset="0"/>
              </a:rPr>
              <a:t> là </a:t>
            </a:r>
            <a:r>
              <a:rPr lang="fr-FR" sz="2400" i="1" dirty="0" err="1">
                <a:solidFill>
                  <a:prstClr val="black"/>
                </a:solidFill>
                <a:latin typeface="Times New Roman" pitchFamily="18" charset="0"/>
                <a:ea typeface="Calibri"/>
                <a:cs typeface="Times New Roman" pitchFamily="18" charset="0"/>
              </a:rPr>
              <a:t>quỷ</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khốc</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thần</a:t>
            </a:r>
            <a:r>
              <a:rPr lang="fr-FR" sz="2400" i="1" dirty="0">
                <a:solidFill>
                  <a:prstClr val="black"/>
                </a:solidFill>
                <a:latin typeface="Times New Roman" pitchFamily="18" charset="0"/>
                <a:ea typeface="Calibri"/>
                <a:cs typeface="Times New Roman" pitchFamily="18" charset="0"/>
              </a:rPr>
              <a:t> </a:t>
            </a:r>
            <a:r>
              <a:rPr lang="fr-FR" sz="2400" i="1" dirty="0" err="1">
                <a:solidFill>
                  <a:prstClr val="black"/>
                </a:solidFill>
                <a:latin typeface="Times New Roman" pitchFamily="18" charset="0"/>
                <a:ea typeface="Calibri"/>
                <a:cs typeface="Times New Roman" pitchFamily="18" charset="0"/>
              </a:rPr>
              <a:t>linh</a:t>
            </a:r>
            <a:endParaRPr lang="en-US" sz="2400" dirty="0">
              <a:solidFill>
                <a:prstClr val="black"/>
              </a:solidFill>
              <a:latin typeface="Times New Roman" pitchFamily="18" charset="0"/>
              <a:ea typeface="Calibri"/>
              <a:cs typeface="Times New Roman" pitchFamily="18" charset="0"/>
            </a:endParaRPr>
          </a:p>
        </p:txBody>
      </p:sp>
      <p:pic>
        <p:nvPicPr>
          <p:cNvPr id="10242"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825075" y="1103902"/>
            <a:ext cx="2359266" cy="260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2480" y="711472"/>
            <a:ext cx="4223004" cy="28597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30406" y="398074"/>
            <a:ext cx="4087092" cy="3065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5"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67143" y="1267968"/>
            <a:ext cx="4260762" cy="25487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6" name="Picture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30406" y="1935159"/>
            <a:ext cx="3246437" cy="2022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7" name="Picture 7"/>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909994" y="4615906"/>
            <a:ext cx="1861123" cy="11614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3556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6" presetClass="entr" presetSubtype="21"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barn(inVertical)">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inVertical)">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0242"/>
                                        </p:tgtEl>
                                        <p:attrNameLst>
                                          <p:attrName>style.visibility</p:attrName>
                                        </p:attrNameLst>
                                      </p:cBhvr>
                                      <p:to>
                                        <p:strVal val="visible"/>
                                      </p:to>
                                    </p:set>
                                    <p:animEffect transition="in" filter="barn(inVertical)">
                                      <p:cBhvr>
                                        <p:cTn id="36" dur="500"/>
                                        <p:tgtEl>
                                          <p:spTgt spid="10242"/>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barn(inVertical)">
                                      <p:cBhvr>
                                        <p:cTn id="41" dur="500"/>
                                        <p:tgtEl>
                                          <p:spTgt spid="11"/>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barn(inVertical)">
                                      <p:cBhvr>
                                        <p:cTn id="46" dur="500"/>
                                        <p:tgtEl>
                                          <p:spTgt spid="12"/>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10244"/>
                                        </p:tgtEl>
                                        <p:attrNameLst>
                                          <p:attrName>style.visibility</p:attrName>
                                        </p:attrNameLst>
                                      </p:cBhvr>
                                      <p:to>
                                        <p:strVal val="visible"/>
                                      </p:to>
                                    </p:set>
                                    <p:animEffect transition="in" filter="barn(inVertical)">
                                      <p:cBhvr>
                                        <p:cTn id="51" dur="500"/>
                                        <p:tgtEl>
                                          <p:spTgt spid="10244"/>
                                        </p:tgtEl>
                                      </p:cBhvr>
                                    </p:animEffect>
                                  </p:childTnLst>
                                </p:cTn>
                              </p:par>
                              <p:par>
                                <p:cTn id="52" presetID="16" presetClass="entr" presetSubtype="21" fill="hold" nodeType="withEffect">
                                  <p:stCondLst>
                                    <p:cond delay="0"/>
                                  </p:stCondLst>
                                  <p:childTnLst>
                                    <p:set>
                                      <p:cBhvr>
                                        <p:cTn id="53" dur="1" fill="hold">
                                          <p:stCondLst>
                                            <p:cond delay="0"/>
                                          </p:stCondLst>
                                        </p:cTn>
                                        <p:tgtEl>
                                          <p:spTgt spid="10243"/>
                                        </p:tgtEl>
                                        <p:attrNameLst>
                                          <p:attrName>style.visibility</p:attrName>
                                        </p:attrNameLst>
                                      </p:cBhvr>
                                      <p:to>
                                        <p:strVal val="visible"/>
                                      </p:to>
                                    </p:set>
                                    <p:animEffect transition="in" filter="barn(inVertical)">
                                      <p:cBhvr>
                                        <p:cTn id="54" dur="500"/>
                                        <p:tgtEl>
                                          <p:spTgt spid="10243"/>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xit" presetSubtype="0" fill="hold" nodeType="clickEffect">
                                  <p:stCondLst>
                                    <p:cond delay="0"/>
                                  </p:stCondLst>
                                  <p:childTnLst>
                                    <p:animEffect transition="out" filter="fade">
                                      <p:cBhvr>
                                        <p:cTn id="58" dur="500"/>
                                        <p:tgtEl>
                                          <p:spTgt spid="10244"/>
                                        </p:tgtEl>
                                      </p:cBhvr>
                                    </p:animEffect>
                                    <p:set>
                                      <p:cBhvr>
                                        <p:cTn id="59" dur="1" fill="hold">
                                          <p:stCondLst>
                                            <p:cond delay="499"/>
                                          </p:stCondLst>
                                        </p:cTn>
                                        <p:tgtEl>
                                          <p:spTgt spid="10244"/>
                                        </p:tgtEl>
                                        <p:attrNameLst>
                                          <p:attrName>style.visibility</p:attrName>
                                        </p:attrNameLst>
                                      </p:cBhvr>
                                      <p:to>
                                        <p:strVal val="hidden"/>
                                      </p:to>
                                    </p:set>
                                  </p:childTnLst>
                                </p:cTn>
                              </p:par>
                              <p:par>
                                <p:cTn id="60" presetID="10" presetClass="exit" presetSubtype="0" fill="hold" nodeType="withEffect">
                                  <p:stCondLst>
                                    <p:cond delay="0"/>
                                  </p:stCondLst>
                                  <p:childTnLst>
                                    <p:animEffect transition="out" filter="fade">
                                      <p:cBhvr>
                                        <p:cTn id="61" dur="500"/>
                                        <p:tgtEl>
                                          <p:spTgt spid="10243"/>
                                        </p:tgtEl>
                                      </p:cBhvr>
                                    </p:animEffect>
                                    <p:set>
                                      <p:cBhvr>
                                        <p:cTn id="62" dur="1" fill="hold">
                                          <p:stCondLst>
                                            <p:cond delay="499"/>
                                          </p:stCondLst>
                                        </p:cTn>
                                        <p:tgtEl>
                                          <p:spTgt spid="10243"/>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13"/>
                                        </p:tgtEl>
                                        <p:attrNameLst>
                                          <p:attrName>style.visibility</p:attrName>
                                        </p:attrNameLst>
                                      </p:cBhvr>
                                      <p:to>
                                        <p:strVal val="visible"/>
                                      </p:to>
                                    </p:set>
                                    <p:animEffect transition="in" filter="barn(inVertical)">
                                      <p:cBhvr>
                                        <p:cTn id="67" dur="500"/>
                                        <p:tgtEl>
                                          <p:spTgt spid="13"/>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9"/>
                                        </p:tgtEl>
                                        <p:attrNameLst>
                                          <p:attrName>style.visibility</p:attrName>
                                        </p:attrNameLst>
                                      </p:cBhvr>
                                      <p:to>
                                        <p:strVal val="visible"/>
                                      </p:to>
                                    </p:set>
                                    <p:animEffect transition="in" filter="barn(inVertical)">
                                      <p:cBhvr>
                                        <p:cTn id="72" dur="500"/>
                                        <p:tgtEl>
                                          <p:spTgt spid="9"/>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nodeType="clickEffect">
                                  <p:stCondLst>
                                    <p:cond delay="0"/>
                                  </p:stCondLst>
                                  <p:childTnLst>
                                    <p:set>
                                      <p:cBhvr>
                                        <p:cTn id="76" dur="1" fill="hold">
                                          <p:stCondLst>
                                            <p:cond delay="0"/>
                                          </p:stCondLst>
                                        </p:cTn>
                                        <p:tgtEl>
                                          <p:spTgt spid="10246"/>
                                        </p:tgtEl>
                                        <p:attrNameLst>
                                          <p:attrName>style.visibility</p:attrName>
                                        </p:attrNameLst>
                                      </p:cBhvr>
                                      <p:to>
                                        <p:strVal val="visible"/>
                                      </p:to>
                                    </p:set>
                                    <p:animEffect transition="in" filter="barn(inVertical)">
                                      <p:cBhvr>
                                        <p:cTn id="77" dur="500"/>
                                        <p:tgtEl>
                                          <p:spTgt spid="10246"/>
                                        </p:tgtEl>
                                      </p:cBhvr>
                                    </p:animEffect>
                                  </p:childTnLst>
                                </p:cTn>
                              </p:par>
                              <p:par>
                                <p:cTn id="78" presetID="16" presetClass="entr" presetSubtype="21" fill="hold" nodeType="withEffect">
                                  <p:stCondLst>
                                    <p:cond delay="0"/>
                                  </p:stCondLst>
                                  <p:childTnLst>
                                    <p:set>
                                      <p:cBhvr>
                                        <p:cTn id="79" dur="1" fill="hold">
                                          <p:stCondLst>
                                            <p:cond delay="0"/>
                                          </p:stCondLst>
                                        </p:cTn>
                                        <p:tgtEl>
                                          <p:spTgt spid="10245"/>
                                        </p:tgtEl>
                                        <p:attrNameLst>
                                          <p:attrName>style.visibility</p:attrName>
                                        </p:attrNameLst>
                                      </p:cBhvr>
                                      <p:to>
                                        <p:strVal val="visible"/>
                                      </p:to>
                                    </p:set>
                                    <p:animEffect transition="in" filter="barn(inVertical)">
                                      <p:cBhvr>
                                        <p:cTn id="80" dur="500"/>
                                        <p:tgtEl>
                                          <p:spTgt spid="10245"/>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10246"/>
                                        </p:tgtEl>
                                      </p:cBhvr>
                                    </p:animEffect>
                                    <p:set>
                                      <p:cBhvr>
                                        <p:cTn id="85" dur="1" fill="hold">
                                          <p:stCondLst>
                                            <p:cond delay="499"/>
                                          </p:stCondLst>
                                        </p:cTn>
                                        <p:tgtEl>
                                          <p:spTgt spid="10246"/>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10245"/>
                                        </p:tgtEl>
                                      </p:cBhvr>
                                    </p:animEffect>
                                    <p:set>
                                      <p:cBhvr>
                                        <p:cTn id="88" dur="1" fill="hold">
                                          <p:stCondLst>
                                            <p:cond delay="499"/>
                                          </p:stCondLst>
                                        </p:cTn>
                                        <p:tgtEl>
                                          <p:spTgt spid="10245"/>
                                        </p:tgtEl>
                                        <p:attrNameLst>
                                          <p:attrName>style.visibility</p:attrName>
                                        </p:attrNameLst>
                                      </p:cBhvr>
                                      <p:to>
                                        <p:strVal val="hidden"/>
                                      </p:to>
                                    </p:set>
                                  </p:childTnLst>
                                </p:cTn>
                              </p:par>
                            </p:childTnLst>
                          </p:cTn>
                        </p:par>
                      </p:childTnLst>
                    </p:cTn>
                  </p:par>
                  <p:par>
                    <p:cTn id="89" fill="hold">
                      <p:stCondLst>
                        <p:cond delay="indefinite"/>
                      </p:stCondLst>
                      <p:childTnLst>
                        <p:par>
                          <p:cTn id="90" fill="hold">
                            <p:stCondLst>
                              <p:cond delay="0"/>
                            </p:stCondLst>
                            <p:childTnLst>
                              <p:par>
                                <p:cTn id="91" presetID="16" presetClass="entr" presetSubtype="21" fill="hold" nodeType="clickEffect">
                                  <p:stCondLst>
                                    <p:cond delay="0"/>
                                  </p:stCondLst>
                                  <p:childTnLst>
                                    <p:set>
                                      <p:cBhvr>
                                        <p:cTn id="92" dur="1" fill="hold">
                                          <p:stCondLst>
                                            <p:cond delay="0"/>
                                          </p:stCondLst>
                                        </p:cTn>
                                        <p:tgtEl>
                                          <p:spTgt spid="10247"/>
                                        </p:tgtEl>
                                        <p:attrNameLst>
                                          <p:attrName>style.visibility</p:attrName>
                                        </p:attrNameLst>
                                      </p:cBhvr>
                                      <p:to>
                                        <p:strVal val="visible"/>
                                      </p:to>
                                    </p:set>
                                    <p:animEffect transition="in" filter="barn(inVertical)">
                                      <p:cBhvr>
                                        <p:cTn id="93" dur="500"/>
                                        <p:tgtEl>
                                          <p:spTgt spid="102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b="14402"/>
          <a:stretch>
            <a:fillRect/>
          </a:stretch>
        </p:blipFill>
        <p:spPr>
          <a:xfrm>
            <a:off x="0" y="3"/>
            <a:ext cx="12192000" cy="6858001"/>
          </a:xfrm>
          <a:prstGeom prst="rect">
            <a:avLst/>
          </a:prstGeom>
        </p:spPr>
      </p:pic>
      <p:pic>
        <p:nvPicPr>
          <p:cNvPr id="16" name="图片 15"/>
          <p:cNvPicPr>
            <a:picLocks noChangeAspect="1"/>
          </p:cNvPicPr>
          <p:nvPr/>
        </p:nvPicPr>
        <p:blipFill rotWithShape="1">
          <a:blip r:embed="rId4">
            <a:extLst>
              <a:ext uri="{28A0092B-C50C-407E-A947-70E740481C1C}">
                <a14:useLocalDpi xmlns:a14="http://schemas.microsoft.com/office/drawing/2010/main" val="0"/>
              </a:ext>
            </a:extLst>
          </a:blip>
          <a:srcRect l="70595" t="16030" r="11513" b="45820"/>
          <a:stretch>
            <a:fillRect/>
          </a:stretch>
        </p:blipFill>
        <p:spPr>
          <a:xfrm>
            <a:off x="7179525" y="75765"/>
            <a:ext cx="1645359" cy="1260443"/>
          </a:xfrm>
          <a:prstGeom prst="rect">
            <a:avLst/>
          </a:prstGeom>
        </p:spPr>
      </p:pic>
      <p:pic>
        <p:nvPicPr>
          <p:cNvPr id="17" name="图片 16"/>
          <p:cNvPicPr>
            <a:picLocks noChangeAspect="1"/>
          </p:cNvPicPr>
          <p:nvPr/>
        </p:nvPicPr>
        <p:blipFill rotWithShape="1">
          <a:blip r:embed="rId4">
            <a:extLst>
              <a:ext uri="{28A0092B-C50C-407E-A947-70E740481C1C}">
                <a14:useLocalDpi xmlns:a14="http://schemas.microsoft.com/office/drawing/2010/main" val="0"/>
              </a:ext>
            </a:extLst>
          </a:blip>
          <a:srcRect l="70595" t="60052" r="9485"/>
          <a:stretch>
            <a:fillRect/>
          </a:stretch>
        </p:blipFill>
        <p:spPr>
          <a:xfrm>
            <a:off x="1730994" y="75765"/>
            <a:ext cx="1618032" cy="1549771"/>
          </a:xfrm>
          <a:prstGeom prst="rect">
            <a:avLst/>
          </a:prstGeom>
        </p:spPr>
      </p:pic>
      <p:sp>
        <p:nvSpPr>
          <p:cNvPr id="6" name="Rectangle 5"/>
          <p:cNvSpPr/>
          <p:nvPr/>
        </p:nvSpPr>
        <p:spPr>
          <a:xfrm>
            <a:off x="3048000" y="271726"/>
            <a:ext cx="6096000" cy="742511"/>
          </a:xfrm>
          <a:prstGeom prst="rect">
            <a:avLst/>
          </a:prstGeom>
        </p:spPr>
        <p:txBody>
          <a:bodyPr>
            <a:spAutoFit/>
          </a:bodyPr>
          <a:lstStyle/>
          <a:p>
            <a:pPr algn="just">
              <a:lnSpc>
                <a:spcPct val="150000"/>
              </a:lnSpc>
              <a:spcAft>
                <a:spcPts val="800"/>
              </a:spcAft>
              <a:tabLst>
                <a:tab pos="90170" algn="l"/>
                <a:tab pos="180340" algn="l"/>
              </a:tabLst>
            </a:pPr>
            <a:r>
              <a:rPr lang="fr-FR" sz="3200" b="1" dirty="0" err="1">
                <a:solidFill>
                  <a:prstClr val="black"/>
                </a:solidFill>
                <a:latin typeface="Times New Roman" pitchFamily="18" charset="0"/>
                <a:ea typeface="Calibri"/>
                <a:cs typeface="Times New Roman" pitchFamily="18" charset="0"/>
              </a:rPr>
              <a:t>Bài</a:t>
            </a:r>
            <a:r>
              <a:rPr lang="fr-FR" sz="3200" b="1" dirty="0">
                <a:solidFill>
                  <a:prstClr val="black"/>
                </a:solidFill>
                <a:latin typeface="Times New Roman" pitchFamily="18" charset="0"/>
                <a:ea typeface="Calibri"/>
                <a:cs typeface="Times New Roman" pitchFamily="18" charset="0"/>
              </a:rPr>
              <a:t> </a:t>
            </a:r>
            <a:r>
              <a:rPr lang="fr-FR" sz="3200" b="1" dirty="0" err="1">
                <a:solidFill>
                  <a:prstClr val="black"/>
                </a:solidFill>
                <a:latin typeface="Times New Roman" pitchFamily="18" charset="0"/>
                <a:ea typeface="Calibri"/>
                <a:cs typeface="Times New Roman" pitchFamily="18" charset="0"/>
              </a:rPr>
              <a:t>tập</a:t>
            </a:r>
            <a:r>
              <a:rPr lang="fr-FR" sz="3200" b="1" dirty="0">
                <a:solidFill>
                  <a:prstClr val="black"/>
                </a:solidFill>
                <a:latin typeface="Times New Roman" pitchFamily="18" charset="0"/>
                <a:ea typeface="Calibri"/>
                <a:cs typeface="Times New Roman" pitchFamily="18" charset="0"/>
              </a:rPr>
              <a:t> 3 SGK </a:t>
            </a:r>
            <a:r>
              <a:rPr lang="fr-FR" sz="3200" b="1" dirty="0" err="1">
                <a:solidFill>
                  <a:prstClr val="black"/>
                </a:solidFill>
                <a:latin typeface="Times New Roman" pitchFamily="18" charset="0"/>
                <a:ea typeface="Calibri"/>
                <a:cs typeface="Times New Roman" pitchFamily="18" charset="0"/>
              </a:rPr>
              <a:t>trang</a:t>
            </a:r>
            <a:r>
              <a:rPr lang="fr-FR" sz="3200" b="1" dirty="0">
                <a:solidFill>
                  <a:prstClr val="black"/>
                </a:solidFill>
                <a:latin typeface="Times New Roman" pitchFamily="18" charset="0"/>
                <a:ea typeface="Calibri"/>
                <a:cs typeface="Times New Roman" pitchFamily="18" charset="0"/>
              </a:rPr>
              <a:t> 114</a:t>
            </a:r>
            <a:endParaRPr lang="en-US" sz="3200" dirty="0">
              <a:solidFill>
                <a:prstClr val="black"/>
              </a:solidFill>
              <a:latin typeface="Times New Roman" pitchFamily="18" charset="0"/>
              <a:ea typeface="Calibri"/>
              <a:cs typeface="Times New Roman" pitchFamily="18" charset="0"/>
            </a:endParaRPr>
          </a:p>
        </p:txBody>
      </p:sp>
      <p:sp>
        <p:nvSpPr>
          <p:cNvPr id="2" name="Rectangle 1"/>
          <p:cNvSpPr/>
          <p:nvPr/>
        </p:nvSpPr>
        <p:spPr>
          <a:xfrm>
            <a:off x="1523730" y="1608347"/>
            <a:ext cx="8313494" cy="523220"/>
          </a:xfrm>
          <a:prstGeom prst="rect">
            <a:avLst/>
          </a:prstGeom>
        </p:spPr>
        <p:txBody>
          <a:bodyPr wrap="none">
            <a:spAutoFit/>
          </a:bodyPr>
          <a:lstStyle/>
          <a:p>
            <a:r>
              <a:rPr lang="vi-VN" sz="2800" dirty="0">
                <a:latin typeface="Times New Roman" pitchFamily="18" charset="0"/>
                <a:cs typeface="Times New Roman" pitchFamily="18" charset="0"/>
              </a:rPr>
              <a:t>Ba câu văn sử dụng biện pháp tu từ so sánh trong đoạn 2</a:t>
            </a:r>
            <a:endParaRPr lang="en-US" sz="2800" dirty="0">
              <a:latin typeface="Times New Roman" pitchFamily="18" charset="0"/>
              <a:cs typeface="Times New Roman" pitchFamily="18" charset="0"/>
            </a:endParaRPr>
          </a:p>
        </p:txBody>
      </p:sp>
      <p:sp>
        <p:nvSpPr>
          <p:cNvPr id="3" name="Rectangle 2"/>
          <p:cNvSpPr/>
          <p:nvPr/>
        </p:nvSpPr>
        <p:spPr>
          <a:xfrm>
            <a:off x="301026" y="2153918"/>
            <a:ext cx="6096000" cy="1200329"/>
          </a:xfrm>
          <a:prstGeom prst="rect">
            <a:avLst/>
          </a:prstGeom>
        </p:spPr>
        <p:txBody>
          <a:bodyPr>
            <a:spAutoFit/>
          </a:bodyPr>
          <a:lstStyle/>
          <a:p>
            <a:pPr algn="just">
              <a:lnSpc>
                <a:spcPct val="150000"/>
              </a:lnSpc>
              <a:spcAft>
                <a:spcPts val="800"/>
              </a:spcAft>
              <a:tabLst>
                <a:tab pos="90170" algn="l"/>
                <a:tab pos="180340" algn="l"/>
              </a:tabLst>
            </a:pPr>
            <a:r>
              <a:rPr lang="fr-FR" sz="2400" i="1" dirty="0">
                <a:latin typeface="Times New Roman" pitchFamily="18" charset="0"/>
                <a:ea typeface="Calibri"/>
                <a:cs typeface="Times New Roman" pitchFamily="18" charset="0"/>
              </a:rPr>
              <a:t>+ </a:t>
            </a:r>
            <a:r>
              <a:rPr lang="fr-FR" sz="2400" i="1" dirty="0" err="1">
                <a:latin typeface="Times New Roman" pitchFamily="18" charset="0"/>
                <a:ea typeface="Calibri"/>
                <a:cs typeface="Times New Roman" pitchFamily="18" charset="0"/>
              </a:rPr>
              <a:t>Sau</a:t>
            </a:r>
            <a:r>
              <a:rPr lang="fr-FR" sz="2400" i="1" dirty="0">
                <a:latin typeface="Times New Roman" pitchFamily="18" charset="0"/>
                <a:ea typeface="Calibri"/>
                <a:cs typeface="Times New Roman" pitchFamily="18" charset="0"/>
              </a:rPr>
              <a:t> </a:t>
            </a:r>
            <a:r>
              <a:rPr lang="fr-FR" sz="2400" i="1" dirty="0" err="1">
                <a:latin typeface="Times New Roman" pitchFamily="18" charset="0"/>
                <a:ea typeface="Calibri"/>
                <a:cs typeface="Times New Roman" pitchFamily="18" charset="0"/>
              </a:rPr>
              <a:t>trận</a:t>
            </a:r>
            <a:r>
              <a:rPr lang="fr-FR" sz="2400" i="1" dirty="0">
                <a:latin typeface="Times New Roman" pitchFamily="18" charset="0"/>
                <a:ea typeface="Calibri"/>
                <a:cs typeface="Times New Roman" pitchFamily="18" charset="0"/>
              </a:rPr>
              <a:t> </a:t>
            </a:r>
            <a:r>
              <a:rPr lang="fr-FR" sz="2400" i="1" dirty="0" err="1">
                <a:latin typeface="Times New Roman" pitchFamily="18" charset="0"/>
                <a:ea typeface="Calibri"/>
                <a:cs typeface="Times New Roman" pitchFamily="18" charset="0"/>
              </a:rPr>
              <a:t>bão</a:t>
            </a:r>
            <a:r>
              <a:rPr lang="fr-FR" sz="2400" i="1" dirty="0">
                <a:latin typeface="Times New Roman" pitchFamily="18" charset="0"/>
                <a:ea typeface="Calibri"/>
                <a:cs typeface="Times New Roman" pitchFamily="18" charset="0"/>
              </a:rPr>
              <a:t>, </a:t>
            </a:r>
            <a:r>
              <a:rPr lang="fr-FR" sz="2400" i="1" dirty="0" err="1">
                <a:latin typeface="Times New Roman" pitchFamily="18" charset="0"/>
                <a:ea typeface="Calibri"/>
                <a:cs typeface="Times New Roman" pitchFamily="18" charset="0"/>
              </a:rPr>
              <a:t>chân</a:t>
            </a:r>
            <a:r>
              <a:rPr lang="fr-FR" sz="2400" i="1" dirty="0">
                <a:latin typeface="Times New Roman" pitchFamily="18" charset="0"/>
                <a:ea typeface="Calibri"/>
                <a:cs typeface="Times New Roman" pitchFamily="18" charset="0"/>
              </a:rPr>
              <a:t> </a:t>
            </a:r>
            <a:r>
              <a:rPr lang="fr-FR" sz="2400" i="1" dirty="0" err="1">
                <a:latin typeface="Times New Roman" pitchFamily="18" charset="0"/>
                <a:ea typeface="Calibri"/>
                <a:cs typeface="Times New Roman" pitchFamily="18" charset="0"/>
              </a:rPr>
              <a:t>trời</a:t>
            </a:r>
            <a:r>
              <a:rPr lang="fr-FR" sz="2400" i="1" dirty="0">
                <a:latin typeface="Times New Roman" pitchFamily="18" charset="0"/>
                <a:ea typeface="Calibri"/>
                <a:cs typeface="Times New Roman" pitchFamily="18" charset="0"/>
              </a:rPr>
              <a:t>, </a:t>
            </a:r>
            <a:r>
              <a:rPr lang="fr-FR" sz="2400" i="1" dirty="0" err="1">
                <a:latin typeface="Times New Roman" pitchFamily="18" charset="0"/>
                <a:ea typeface="Calibri"/>
                <a:cs typeface="Times New Roman" pitchFamily="18" charset="0"/>
              </a:rPr>
              <a:t>ngấn</a:t>
            </a:r>
            <a:r>
              <a:rPr lang="fr-FR" sz="2400" i="1" dirty="0">
                <a:latin typeface="Times New Roman" pitchFamily="18" charset="0"/>
                <a:ea typeface="Calibri"/>
                <a:cs typeface="Times New Roman" pitchFamily="18" charset="0"/>
              </a:rPr>
              <a:t> </a:t>
            </a:r>
            <a:r>
              <a:rPr lang="fr-FR" sz="2400" i="1" dirty="0" err="1">
                <a:latin typeface="Times New Roman" pitchFamily="18" charset="0"/>
                <a:ea typeface="Calibri"/>
                <a:cs typeface="Times New Roman" pitchFamily="18" charset="0"/>
              </a:rPr>
              <a:t>bể</a:t>
            </a:r>
            <a:r>
              <a:rPr lang="fr-FR" sz="2400" i="1" dirty="0">
                <a:latin typeface="Times New Roman" pitchFamily="18" charset="0"/>
                <a:ea typeface="Calibri"/>
                <a:cs typeface="Times New Roman" pitchFamily="18" charset="0"/>
              </a:rPr>
              <a:t> </a:t>
            </a:r>
            <a:r>
              <a:rPr lang="fr-FR" sz="2400" i="1" dirty="0" err="1">
                <a:latin typeface="Times New Roman" pitchFamily="18" charset="0"/>
                <a:ea typeface="Calibri"/>
                <a:cs typeface="Times New Roman" pitchFamily="18" charset="0"/>
              </a:rPr>
              <a:t>sạch</a:t>
            </a:r>
            <a:r>
              <a:rPr lang="fr-FR" sz="2400" i="1" dirty="0">
                <a:latin typeface="Times New Roman" pitchFamily="18" charset="0"/>
                <a:ea typeface="Calibri"/>
                <a:cs typeface="Times New Roman" pitchFamily="18" charset="0"/>
              </a:rPr>
              <a:t> </a:t>
            </a:r>
            <a:r>
              <a:rPr lang="fr-FR" sz="2400" i="1" dirty="0" err="1">
                <a:latin typeface="Times New Roman" pitchFamily="18" charset="0"/>
                <a:ea typeface="Calibri"/>
                <a:cs typeface="Times New Roman" pitchFamily="18" charset="0"/>
              </a:rPr>
              <a:t>như</a:t>
            </a:r>
            <a:r>
              <a:rPr lang="fr-FR" sz="2400" i="1" dirty="0">
                <a:latin typeface="Times New Roman" pitchFamily="18" charset="0"/>
                <a:ea typeface="Calibri"/>
                <a:cs typeface="Times New Roman" pitchFamily="18" charset="0"/>
              </a:rPr>
              <a:t> </a:t>
            </a:r>
            <a:r>
              <a:rPr lang="fr-FR" sz="2400" i="1" dirty="0" err="1">
                <a:latin typeface="Times New Roman" pitchFamily="18" charset="0"/>
                <a:ea typeface="Calibri"/>
                <a:cs typeface="Times New Roman" pitchFamily="18" charset="0"/>
              </a:rPr>
              <a:t>tấm</a:t>
            </a:r>
            <a:r>
              <a:rPr lang="fr-FR" sz="2400" i="1" dirty="0">
                <a:latin typeface="Times New Roman" pitchFamily="18" charset="0"/>
                <a:ea typeface="Calibri"/>
                <a:cs typeface="Times New Roman" pitchFamily="18" charset="0"/>
              </a:rPr>
              <a:t> </a:t>
            </a:r>
            <a:r>
              <a:rPr lang="fr-FR" sz="2400" i="1" dirty="0" err="1">
                <a:latin typeface="Times New Roman" pitchFamily="18" charset="0"/>
                <a:ea typeface="Calibri"/>
                <a:cs typeface="Times New Roman" pitchFamily="18" charset="0"/>
              </a:rPr>
              <a:t>kính</a:t>
            </a:r>
            <a:r>
              <a:rPr lang="fr-FR" sz="2400" i="1" dirty="0">
                <a:latin typeface="Times New Roman" pitchFamily="18" charset="0"/>
                <a:ea typeface="Calibri"/>
                <a:cs typeface="Times New Roman" pitchFamily="18" charset="0"/>
              </a:rPr>
              <a:t> </a:t>
            </a:r>
            <a:r>
              <a:rPr lang="fr-FR" sz="2400" i="1" dirty="0" err="1">
                <a:latin typeface="Times New Roman" pitchFamily="18" charset="0"/>
                <a:ea typeface="Calibri"/>
                <a:cs typeface="Times New Roman" pitchFamily="18" charset="0"/>
              </a:rPr>
              <a:t>lau</a:t>
            </a:r>
            <a:r>
              <a:rPr lang="fr-FR" sz="2400" i="1" dirty="0">
                <a:latin typeface="Times New Roman" pitchFamily="18" charset="0"/>
                <a:ea typeface="Calibri"/>
                <a:cs typeface="Times New Roman" pitchFamily="18" charset="0"/>
              </a:rPr>
              <a:t> </a:t>
            </a:r>
            <a:r>
              <a:rPr lang="fr-FR" sz="2400" i="1" dirty="0" err="1">
                <a:latin typeface="Times New Roman" pitchFamily="18" charset="0"/>
                <a:ea typeface="Calibri"/>
                <a:cs typeface="Times New Roman" pitchFamily="18" charset="0"/>
              </a:rPr>
              <a:t>hết</a:t>
            </a:r>
            <a:r>
              <a:rPr lang="fr-FR" sz="2400" i="1" dirty="0">
                <a:latin typeface="Times New Roman" pitchFamily="18" charset="0"/>
                <a:ea typeface="Calibri"/>
                <a:cs typeface="Times New Roman" pitchFamily="18" charset="0"/>
              </a:rPr>
              <a:t> </a:t>
            </a:r>
            <a:r>
              <a:rPr lang="fr-FR" sz="2400" i="1" dirty="0" err="1">
                <a:latin typeface="Times New Roman" pitchFamily="18" charset="0"/>
                <a:ea typeface="Calibri"/>
                <a:cs typeface="Times New Roman" pitchFamily="18" charset="0"/>
              </a:rPr>
              <a:t>mây</a:t>
            </a:r>
            <a:r>
              <a:rPr lang="fr-FR" sz="2400" i="1" dirty="0">
                <a:latin typeface="Times New Roman" pitchFamily="18" charset="0"/>
                <a:ea typeface="Calibri"/>
                <a:cs typeface="Times New Roman" pitchFamily="18" charset="0"/>
              </a:rPr>
              <a:t>, </a:t>
            </a:r>
            <a:r>
              <a:rPr lang="fr-FR" sz="2400" i="1" dirty="0" err="1">
                <a:latin typeface="Times New Roman" pitchFamily="18" charset="0"/>
                <a:ea typeface="Calibri"/>
                <a:cs typeface="Times New Roman" pitchFamily="18" charset="0"/>
              </a:rPr>
              <a:t>hết</a:t>
            </a:r>
            <a:r>
              <a:rPr lang="fr-FR" sz="2400" i="1" dirty="0">
                <a:latin typeface="Times New Roman" pitchFamily="18" charset="0"/>
                <a:ea typeface="Calibri"/>
                <a:cs typeface="Times New Roman" pitchFamily="18" charset="0"/>
              </a:rPr>
              <a:t> </a:t>
            </a:r>
            <a:r>
              <a:rPr lang="fr-FR" sz="2400" i="1" dirty="0" err="1">
                <a:latin typeface="Times New Roman" pitchFamily="18" charset="0"/>
                <a:ea typeface="Calibri"/>
                <a:cs typeface="Times New Roman" pitchFamily="18" charset="0"/>
              </a:rPr>
              <a:t>bụi</a:t>
            </a:r>
            <a:endParaRPr lang="en-US" sz="2400" dirty="0">
              <a:latin typeface="Times New Roman" pitchFamily="18" charset="0"/>
              <a:ea typeface="Calibri"/>
              <a:cs typeface="Times New Roman" pitchFamily="18" charset="0"/>
            </a:endParaRPr>
          </a:p>
        </p:txBody>
      </p:sp>
      <p:pic>
        <p:nvPicPr>
          <p:cNvPr id="1126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51519" y="2153918"/>
            <a:ext cx="3536351" cy="2357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ounded Rectangular Callout 11"/>
          <p:cNvSpPr/>
          <p:nvPr/>
        </p:nvSpPr>
        <p:spPr>
          <a:xfrm>
            <a:off x="2534277" y="1244654"/>
            <a:ext cx="9790446" cy="3126064"/>
          </a:xfrm>
          <a:prstGeom prst="wedgeRoundRectCallout">
            <a:avLst>
              <a:gd name="adj1" fmla="val -48977"/>
              <a:gd name="adj2" fmla="val 70300"/>
              <a:gd name="adj3" fmla="val 1666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spcAft>
                <a:spcPts val="800"/>
              </a:spcAft>
              <a:tabLst>
                <a:tab pos="90170" algn="l"/>
                <a:tab pos="180340" algn="l"/>
              </a:tabLst>
            </a:pPr>
            <a:r>
              <a:rPr lang="fr-FR" sz="2800" dirty="0">
                <a:solidFill>
                  <a:prstClr val="black"/>
                </a:solidFill>
                <a:latin typeface="Times New Roman" pitchFamily="18" charset="0"/>
                <a:ea typeface="Calibri"/>
                <a:cs typeface="Times New Roman" pitchFamily="18" charset="0"/>
                <a:sym typeface="Wingdings"/>
              </a:rPr>
              <a:t></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Cách</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so</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sánh</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cho</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người</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đọc</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hình</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dung</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một</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không</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gian</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trong</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veo</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tấm</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kính</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rất</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sạch</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lau</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hết</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mây</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hết</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bụi</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gợi</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một</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cảm</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giác</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nhẹ</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nhõm</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và</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tinh</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khiết</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trong</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lành</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tầm</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mắt</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như</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được</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mở</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rộng</a:t>
            </a:r>
            <a:r>
              <a:rPr lang="fr-FR" sz="2800" dirty="0">
                <a:solidFill>
                  <a:prstClr val="black"/>
                </a:solidFill>
                <a:latin typeface="Times New Roman" pitchFamily="18" charset="0"/>
                <a:ea typeface="Calibri"/>
                <a:cs typeface="Times New Roman" pitchFamily="18" charset="0"/>
              </a:rPr>
              <a:t> ra khi </a:t>
            </a:r>
            <a:r>
              <a:rPr lang="fr-FR" sz="2800" dirty="0" err="1">
                <a:solidFill>
                  <a:prstClr val="black"/>
                </a:solidFill>
                <a:latin typeface="Times New Roman" pitchFamily="18" charset="0"/>
                <a:ea typeface="Calibri"/>
                <a:cs typeface="Times New Roman" pitchFamily="18" charset="0"/>
              </a:rPr>
              <a:t>nhìn</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chân</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trời</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ngấn</a:t>
            </a:r>
            <a:r>
              <a:rPr lang="fr-FR" sz="2800" dirty="0">
                <a:solidFill>
                  <a:prstClr val="black"/>
                </a:solidFill>
                <a:latin typeface="Times New Roman" pitchFamily="18" charset="0"/>
                <a:ea typeface="Calibri"/>
                <a:cs typeface="Times New Roman" pitchFamily="18" charset="0"/>
              </a:rPr>
              <a:t> </a:t>
            </a:r>
            <a:r>
              <a:rPr lang="fr-FR" sz="2800" dirty="0" err="1">
                <a:solidFill>
                  <a:prstClr val="black"/>
                </a:solidFill>
                <a:latin typeface="Times New Roman" pitchFamily="18" charset="0"/>
                <a:ea typeface="Calibri"/>
                <a:cs typeface="Times New Roman" pitchFamily="18" charset="0"/>
              </a:rPr>
              <a:t>bể</a:t>
            </a:r>
            <a:r>
              <a:rPr lang="fr-FR" sz="2800" dirty="0">
                <a:solidFill>
                  <a:prstClr val="black"/>
                </a:solidFill>
                <a:latin typeface="Times New Roman" pitchFamily="18" charset="0"/>
                <a:ea typeface="Calibri"/>
                <a:cs typeface="Times New Roman" pitchFamily="18" charset="0"/>
              </a:rPr>
              <a:t>".</a:t>
            </a:r>
            <a:endParaRPr lang="en-US" sz="2800" dirty="0">
              <a:solidFill>
                <a:prstClr val="black"/>
              </a:solidFill>
              <a:latin typeface="Times New Roman" pitchFamily="18" charset="0"/>
              <a:ea typeface="Calibri"/>
              <a:cs typeface="Times New Roman" pitchFamily="18" charset="0"/>
            </a:endParaRPr>
          </a:p>
        </p:txBody>
      </p:sp>
      <p:sp>
        <p:nvSpPr>
          <p:cNvPr id="9" name="Rectangle 8"/>
          <p:cNvSpPr/>
          <p:nvPr/>
        </p:nvSpPr>
        <p:spPr>
          <a:xfrm>
            <a:off x="376389" y="3339018"/>
            <a:ext cx="6803136" cy="1754326"/>
          </a:xfrm>
          <a:prstGeom prst="rect">
            <a:avLst/>
          </a:prstGeom>
        </p:spPr>
        <p:txBody>
          <a:bodyPr wrap="square">
            <a:spAutoFit/>
          </a:bodyPr>
          <a:lstStyle/>
          <a:p>
            <a:pPr algn="just">
              <a:lnSpc>
                <a:spcPct val="150000"/>
              </a:lnSpc>
              <a:spcAft>
                <a:spcPts val="800"/>
              </a:spcAft>
              <a:tabLst>
                <a:tab pos="90170" algn="l"/>
                <a:tab pos="180340" algn="l"/>
              </a:tabLst>
            </a:pPr>
            <a:r>
              <a:rPr lang="fr-FR" sz="2400" i="1" dirty="0">
                <a:latin typeface="Times New Roman"/>
                <a:ea typeface="Calibri"/>
                <a:cs typeface="Times New Roman"/>
              </a:rPr>
              <a:t>+ </a:t>
            </a:r>
            <a:r>
              <a:rPr lang="fr-FR" sz="2400" i="1" dirty="0" err="1">
                <a:latin typeface="Times New Roman"/>
                <a:ea typeface="Calibri"/>
                <a:cs typeface="Times New Roman"/>
              </a:rPr>
              <a:t>Mặt</a:t>
            </a:r>
            <a:r>
              <a:rPr lang="fr-FR" sz="2400" i="1" dirty="0">
                <a:latin typeface="Times New Roman"/>
                <a:ea typeface="Calibri"/>
                <a:cs typeface="Times New Roman"/>
              </a:rPr>
              <a:t> </a:t>
            </a:r>
            <a:r>
              <a:rPr lang="fr-FR" sz="2400" i="1" dirty="0" err="1">
                <a:latin typeface="Times New Roman"/>
                <a:ea typeface="Calibri"/>
                <a:cs typeface="Times New Roman"/>
              </a:rPr>
              <a:t>trời</a:t>
            </a:r>
            <a:r>
              <a:rPr lang="fr-FR" sz="2400" i="1" dirty="0">
                <a:latin typeface="Times New Roman"/>
                <a:ea typeface="Calibri"/>
                <a:cs typeface="Times New Roman"/>
              </a:rPr>
              <a:t> </a:t>
            </a:r>
            <a:r>
              <a:rPr lang="fr-FR" sz="2400" i="1" dirty="0" err="1">
                <a:latin typeface="Times New Roman"/>
                <a:ea typeface="Calibri"/>
                <a:cs typeface="Times New Roman"/>
              </a:rPr>
              <a:t>nhú</a:t>
            </a:r>
            <a:r>
              <a:rPr lang="fr-FR" sz="2400" i="1" dirty="0">
                <a:latin typeface="Times New Roman"/>
                <a:ea typeface="Calibri"/>
                <a:cs typeface="Times New Roman"/>
              </a:rPr>
              <a:t> </a:t>
            </a:r>
            <a:r>
              <a:rPr lang="fr-FR" sz="2400" i="1" dirty="0" err="1">
                <a:latin typeface="Times New Roman"/>
                <a:ea typeface="Calibri"/>
                <a:cs typeface="Times New Roman"/>
              </a:rPr>
              <a:t>lên</a:t>
            </a:r>
            <a:r>
              <a:rPr lang="fr-FR" sz="2400" i="1" dirty="0">
                <a:latin typeface="Times New Roman"/>
                <a:ea typeface="Calibri"/>
                <a:cs typeface="Times New Roman"/>
              </a:rPr>
              <a:t> </a:t>
            </a:r>
            <a:r>
              <a:rPr lang="fr-FR" sz="2400" i="1" dirty="0" err="1">
                <a:latin typeface="Times New Roman"/>
                <a:ea typeface="Calibri"/>
                <a:cs typeface="Times New Roman"/>
              </a:rPr>
              <a:t>dần</a:t>
            </a:r>
            <a:r>
              <a:rPr lang="fr-FR" sz="2400" i="1" dirty="0">
                <a:latin typeface="Times New Roman"/>
                <a:ea typeface="Calibri"/>
                <a:cs typeface="Times New Roman"/>
              </a:rPr>
              <a:t> </a:t>
            </a:r>
            <a:r>
              <a:rPr lang="fr-FR" sz="2400" i="1" dirty="0" err="1">
                <a:latin typeface="Times New Roman"/>
                <a:ea typeface="Calibri"/>
                <a:cs typeface="Times New Roman"/>
              </a:rPr>
              <a:t>dần</a:t>
            </a:r>
            <a:r>
              <a:rPr lang="fr-FR" sz="2400" i="1" dirty="0">
                <a:latin typeface="Times New Roman"/>
                <a:ea typeface="Calibri"/>
                <a:cs typeface="Times New Roman"/>
              </a:rPr>
              <a:t>, </a:t>
            </a:r>
            <a:r>
              <a:rPr lang="fr-FR" sz="2400" i="1" dirty="0" err="1">
                <a:latin typeface="Times New Roman"/>
                <a:ea typeface="Calibri"/>
                <a:cs typeface="Times New Roman"/>
              </a:rPr>
              <a:t>rồi</a:t>
            </a:r>
            <a:r>
              <a:rPr lang="fr-FR" sz="2400" i="1" dirty="0">
                <a:latin typeface="Times New Roman"/>
                <a:ea typeface="Calibri"/>
                <a:cs typeface="Times New Roman"/>
              </a:rPr>
              <a:t> </a:t>
            </a:r>
            <a:r>
              <a:rPr lang="fr-FR" sz="2400" i="1" dirty="0" err="1">
                <a:latin typeface="Times New Roman"/>
                <a:ea typeface="Calibri"/>
                <a:cs typeface="Times New Roman"/>
              </a:rPr>
              <a:t>lên</a:t>
            </a:r>
            <a:r>
              <a:rPr lang="fr-FR" sz="2400" i="1" dirty="0">
                <a:latin typeface="Times New Roman"/>
                <a:ea typeface="Calibri"/>
                <a:cs typeface="Times New Roman"/>
              </a:rPr>
              <a:t> </a:t>
            </a:r>
            <a:r>
              <a:rPr lang="fr-FR" sz="2400" i="1" dirty="0" err="1">
                <a:latin typeface="Times New Roman"/>
                <a:ea typeface="Calibri"/>
                <a:cs typeface="Times New Roman"/>
              </a:rPr>
              <a:t>cho</a:t>
            </a:r>
            <a:r>
              <a:rPr lang="fr-FR" sz="2400" i="1" dirty="0">
                <a:latin typeface="Times New Roman"/>
                <a:ea typeface="Calibri"/>
                <a:cs typeface="Times New Roman"/>
              </a:rPr>
              <a:t> </a:t>
            </a:r>
            <a:r>
              <a:rPr lang="fr-FR" sz="2400" i="1" dirty="0" err="1">
                <a:latin typeface="Times New Roman"/>
                <a:ea typeface="Calibri"/>
                <a:cs typeface="Times New Roman"/>
              </a:rPr>
              <a:t>kì</a:t>
            </a:r>
            <a:r>
              <a:rPr lang="fr-FR" sz="2400" i="1" dirty="0">
                <a:latin typeface="Times New Roman"/>
                <a:ea typeface="Calibri"/>
                <a:cs typeface="Times New Roman"/>
              </a:rPr>
              <a:t> </a:t>
            </a:r>
            <a:r>
              <a:rPr lang="fr-FR" sz="2400" i="1" dirty="0" err="1">
                <a:latin typeface="Times New Roman"/>
                <a:ea typeface="Calibri"/>
                <a:cs typeface="Times New Roman"/>
              </a:rPr>
              <a:t>hết</a:t>
            </a:r>
            <a:r>
              <a:rPr lang="fr-FR" sz="2400" i="1" dirty="0">
                <a:latin typeface="Times New Roman"/>
                <a:ea typeface="Calibri"/>
                <a:cs typeface="Times New Roman"/>
              </a:rPr>
              <a:t>. </a:t>
            </a:r>
            <a:r>
              <a:rPr lang="fr-FR" sz="2400" i="1" dirty="0" err="1">
                <a:latin typeface="Times New Roman"/>
                <a:ea typeface="Calibri"/>
                <a:cs typeface="Times New Roman"/>
              </a:rPr>
              <a:t>Tròn</a:t>
            </a:r>
            <a:r>
              <a:rPr lang="fr-FR" sz="2400" i="1" dirty="0">
                <a:latin typeface="Times New Roman"/>
                <a:ea typeface="Calibri"/>
                <a:cs typeface="Times New Roman"/>
              </a:rPr>
              <a:t> </a:t>
            </a:r>
            <a:r>
              <a:rPr lang="fr-FR" sz="2400" i="1" dirty="0" err="1">
                <a:latin typeface="Times New Roman"/>
                <a:ea typeface="Calibri"/>
                <a:cs typeface="Times New Roman"/>
              </a:rPr>
              <a:t>trĩnh</a:t>
            </a:r>
            <a:r>
              <a:rPr lang="fr-FR" sz="2400" i="1" dirty="0">
                <a:latin typeface="Times New Roman"/>
                <a:ea typeface="Calibri"/>
                <a:cs typeface="Times New Roman"/>
              </a:rPr>
              <a:t> </a:t>
            </a:r>
            <a:r>
              <a:rPr lang="fr-FR" sz="2400" i="1" dirty="0" err="1">
                <a:latin typeface="Times New Roman"/>
                <a:ea typeface="Calibri"/>
                <a:cs typeface="Times New Roman"/>
              </a:rPr>
              <a:t>phúc</a:t>
            </a:r>
            <a:r>
              <a:rPr lang="fr-FR" sz="2400" i="1" dirty="0">
                <a:latin typeface="Times New Roman"/>
                <a:ea typeface="Calibri"/>
                <a:cs typeface="Times New Roman"/>
              </a:rPr>
              <a:t> </a:t>
            </a:r>
            <a:r>
              <a:rPr lang="fr-FR" sz="2400" i="1" dirty="0" err="1">
                <a:latin typeface="Times New Roman"/>
                <a:ea typeface="Calibri"/>
                <a:cs typeface="Times New Roman"/>
              </a:rPr>
              <a:t>hậu</a:t>
            </a:r>
            <a:r>
              <a:rPr lang="fr-FR" sz="2400" i="1" dirty="0">
                <a:latin typeface="Times New Roman"/>
                <a:ea typeface="Calibri"/>
                <a:cs typeface="Times New Roman"/>
              </a:rPr>
              <a:t> </a:t>
            </a:r>
            <a:r>
              <a:rPr lang="fr-FR" sz="2400" i="1" dirty="0" err="1">
                <a:latin typeface="Times New Roman"/>
                <a:ea typeface="Calibri"/>
                <a:cs typeface="Times New Roman"/>
              </a:rPr>
              <a:t>như</a:t>
            </a:r>
            <a:r>
              <a:rPr lang="fr-FR" sz="2400" i="1" dirty="0">
                <a:latin typeface="Times New Roman"/>
                <a:ea typeface="Calibri"/>
                <a:cs typeface="Times New Roman"/>
              </a:rPr>
              <a:t> </a:t>
            </a:r>
            <a:r>
              <a:rPr lang="fr-FR" sz="2400" i="1" dirty="0" err="1">
                <a:latin typeface="Times New Roman"/>
                <a:ea typeface="Calibri"/>
                <a:cs typeface="Times New Roman"/>
              </a:rPr>
              <a:t>lòng</a:t>
            </a:r>
            <a:r>
              <a:rPr lang="fr-FR" sz="2400" i="1" dirty="0">
                <a:latin typeface="Times New Roman"/>
                <a:ea typeface="Calibri"/>
                <a:cs typeface="Times New Roman"/>
              </a:rPr>
              <a:t> </a:t>
            </a:r>
            <a:r>
              <a:rPr lang="fr-FR" sz="2400" i="1" dirty="0" err="1">
                <a:latin typeface="Times New Roman"/>
                <a:ea typeface="Calibri"/>
                <a:cs typeface="Times New Roman"/>
              </a:rPr>
              <a:t>đỏ</a:t>
            </a:r>
            <a:r>
              <a:rPr lang="fr-FR" sz="2400" i="1" dirty="0">
                <a:latin typeface="Times New Roman"/>
                <a:ea typeface="Calibri"/>
                <a:cs typeface="Times New Roman"/>
              </a:rPr>
              <a:t> </a:t>
            </a:r>
            <a:r>
              <a:rPr lang="fr-FR" sz="2400" i="1" dirty="0" err="1">
                <a:latin typeface="Times New Roman"/>
                <a:ea typeface="Calibri"/>
                <a:cs typeface="Times New Roman"/>
              </a:rPr>
              <a:t>một</a:t>
            </a:r>
            <a:r>
              <a:rPr lang="fr-FR" sz="2400" i="1" dirty="0">
                <a:latin typeface="Times New Roman"/>
                <a:ea typeface="Calibri"/>
                <a:cs typeface="Times New Roman"/>
              </a:rPr>
              <a:t> </a:t>
            </a:r>
            <a:r>
              <a:rPr lang="fr-FR" sz="2400" i="1" dirty="0" err="1">
                <a:latin typeface="Times New Roman"/>
                <a:ea typeface="Calibri"/>
                <a:cs typeface="Times New Roman"/>
              </a:rPr>
              <a:t>quả</a:t>
            </a:r>
            <a:r>
              <a:rPr lang="fr-FR" sz="2400" i="1" dirty="0">
                <a:latin typeface="Times New Roman"/>
                <a:ea typeface="Calibri"/>
                <a:cs typeface="Times New Roman"/>
              </a:rPr>
              <a:t> </a:t>
            </a:r>
            <a:r>
              <a:rPr lang="fr-FR" sz="2400" i="1" dirty="0" err="1">
                <a:latin typeface="Times New Roman"/>
                <a:ea typeface="Calibri"/>
                <a:cs typeface="Times New Roman"/>
              </a:rPr>
              <a:t>trứng</a:t>
            </a:r>
            <a:r>
              <a:rPr lang="fr-FR" sz="2400" i="1" dirty="0">
                <a:latin typeface="Times New Roman"/>
                <a:ea typeface="Calibri"/>
                <a:cs typeface="Times New Roman"/>
              </a:rPr>
              <a:t> </a:t>
            </a:r>
            <a:r>
              <a:rPr lang="fr-FR" sz="2400" i="1" dirty="0" err="1">
                <a:latin typeface="Times New Roman"/>
                <a:ea typeface="Calibri"/>
                <a:cs typeface="Times New Roman"/>
              </a:rPr>
              <a:t>thiên</a:t>
            </a:r>
            <a:r>
              <a:rPr lang="fr-FR" sz="2400" i="1" dirty="0">
                <a:latin typeface="Times New Roman"/>
                <a:ea typeface="Calibri"/>
                <a:cs typeface="Times New Roman"/>
              </a:rPr>
              <a:t> </a:t>
            </a:r>
            <a:r>
              <a:rPr lang="fr-FR" sz="2400" i="1" dirty="0" err="1">
                <a:latin typeface="Times New Roman"/>
                <a:ea typeface="Calibri"/>
                <a:cs typeface="Times New Roman"/>
              </a:rPr>
              <a:t>nhiên</a:t>
            </a:r>
            <a:r>
              <a:rPr lang="fr-FR" sz="2400" i="1" dirty="0">
                <a:latin typeface="Times New Roman"/>
                <a:ea typeface="Calibri"/>
                <a:cs typeface="Times New Roman"/>
              </a:rPr>
              <a:t> </a:t>
            </a:r>
            <a:r>
              <a:rPr lang="fr-FR" sz="2400" i="1" dirty="0" err="1">
                <a:latin typeface="Times New Roman"/>
                <a:ea typeface="Calibri"/>
                <a:cs typeface="Times New Roman"/>
              </a:rPr>
              <a:t>đầy</a:t>
            </a:r>
            <a:r>
              <a:rPr lang="fr-FR" sz="2400" i="1" dirty="0">
                <a:latin typeface="Times New Roman"/>
                <a:ea typeface="Calibri"/>
                <a:cs typeface="Times New Roman"/>
              </a:rPr>
              <a:t> </a:t>
            </a:r>
            <a:r>
              <a:rPr lang="fr-FR" sz="2400" i="1" dirty="0" err="1">
                <a:latin typeface="Times New Roman"/>
                <a:ea typeface="Calibri"/>
                <a:cs typeface="Times New Roman"/>
              </a:rPr>
              <a:t>đặn</a:t>
            </a:r>
            <a:r>
              <a:rPr lang="fr-FR" sz="2400" i="1" dirty="0">
                <a:latin typeface="Times New Roman"/>
                <a:ea typeface="Calibri"/>
                <a:cs typeface="Times New Roman"/>
              </a:rPr>
              <a:t>. </a:t>
            </a:r>
            <a:endParaRPr lang="en-US" sz="2400" dirty="0">
              <a:ea typeface="Calibri"/>
              <a:cs typeface="Times New Roman"/>
            </a:endParaRPr>
          </a:p>
        </p:txBody>
      </p:sp>
      <p:pic>
        <p:nvPicPr>
          <p:cNvPr id="1126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29500" y="3182976"/>
            <a:ext cx="3429000"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8"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209539" y="4685189"/>
            <a:ext cx="3584946" cy="20165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Rounded Rectangular Callout 17"/>
          <p:cNvSpPr/>
          <p:nvPr/>
        </p:nvSpPr>
        <p:spPr>
          <a:xfrm>
            <a:off x="2635659" y="1570123"/>
            <a:ext cx="6707736" cy="1762701"/>
          </a:xfrm>
          <a:prstGeom prst="wedgeRoundRectCallout">
            <a:avLst>
              <a:gd name="adj1" fmla="val -59519"/>
              <a:gd name="adj2" fmla="val 85517"/>
              <a:gd name="adj3" fmla="val 1666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Aft>
                <a:spcPts val="800"/>
              </a:spcAft>
              <a:tabLst>
                <a:tab pos="90170" algn="l"/>
                <a:tab pos="180340" algn="l"/>
              </a:tabLst>
            </a:pPr>
            <a:r>
              <a:rPr lang="fr-FR" sz="2800" dirty="0">
                <a:latin typeface="Times New Roman"/>
                <a:ea typeface="Calibri"/>
                <a:cs typeface="Times New Roman"/>
                <a:sym typeface="Wingdings"/>
              </a:rPr>
              <a:t></a:t>
            </a:r>
            <a:r>
              <a:rPr lang="fr-FR" sz="2800" dirty="0">
                <a:latin typeface="Times New Roman"/>
                <a:ea typeface="Calibri"/>
                <a:cs typeface="Times New Roman"/>
              </a:rPr>
              <a:t> </a:t>
            </a:r>
            <a:r>
              <a:rPr lang="fr-FR" sz="2800" dirty="0" err="1">
                <a:latin typeface="Times New Roman"/>
                <a:ea typeface="Calibri"/>
                <a:cs typeface="Times New Roman"/>
              </a:rPr>
              <a:t>Thấy</a:t>
            </a:r>
            <a:r>
              <a:rPr lang="fr-FR" sz="2800" dirty="0">
                <a:latin typeface="Times New Roman"/>
                <a:ea typeface="Calibri"/>
                <a:cs typeface="Times New Roman"/>
              </a:rPr>
              <a:t> </a:t>
            </a:r>
            <a:r>
              <a:rPr lang="fr-FR" sz="2800" dirty="0" err="1">
                <a:latin typeface="Times New Roman"/>
                <a:ea typeface="Calibri"/>
                <a:cs typeface="Times New Roman"/>
              </a:rPr>
              <a:t>được</a:t>
            </a:r>
            <a:r>
              <a:rPr lang="fr-FR" sz="2800" dirty="0">
                <a:latin typeface="Times New Roman"/>
                <a:ea typeface="Calibri"/>
                <a:cs typeface="Times New Roman"/>
              </a:rPr>
              <a:t> </a:t>
            </a:r>
            <a:r>
              <a:rPr lang="fr-FR" sz="2800" dirty="0" err="1">
                <a:latin typeface="Times New Roman"/>
                <a:ea typeface="Calibri"/>
                <a:cs typeface="Times New Roman"/>
              </a:rPr>
              <a:t>sự</a:t>
            </a:r>
            <a:r>
              <a:rPr lang="fr-FR" sz="2800" dirty="0">
                <a:latin typeface="Times New Roman"/>
                <a:ea typeface="Calibri"/>
                <a:cs typeface="Times New Roman"/>
              </a:rPr>
              <a:t> </a:t>
            </a:r>
            <a:r>
              <a:rPr lang="fr-FR" sz="2800" dirty="0" err="1">
                <a:latin typeface="Times New Roman"/>
                <a:ea typeface="Calibri"/>
                <a:cs typeface="Times New Roman"/>
              </a:rPr>
              <a:t>ngộ</a:t>
            </a:r>
            <a:r>
              <a:rPr lang="fr-FR" sz="2800" dirty="0">
                <a:latin typeface="Times New Roman"/>
                <a:ea typeface="Calibri"/>
                <a:cs typeface="Times New Roman"/>
              </a:rPr>
              <a:t> </a:t>
            </a:r>
            <a:r>
              <a:rPr lang="fr-FR" sz="2800" dirty="0" err="1">
                <a:latin typeface="Times New Roman"/>
                <a:ea typeface="Calibri"/>
                <a:cs typeface="Times New Roman"/>
              </a:rPr>
              <a:t>nghĩnh</a:t>
            </a:r>
            <a:r>
              <a:rPr lang="fr-FR" sz="2800" dirty="0">
                <a:latin typeface="Times New Roman"/>
                <a:ea typeface="Calibri"/>
                <a:cs typeface="Times New Roman"/>
              </a:rPr>
              <a:t>, </a:t>
            </a:r>
            <a:r>
              <a:rPr lang="fr-FR" sz="2800" dirty="0" err="1">
                <a:latin typeface="Times New Roman"/>
                <a:ea typeface="Calibri"/>
                <a:cs typeface="Times New Roman"/>
              </a:rPr>
              <a:t>độc</a:t>
            </a:r>
            <a:r>
              <a:rPr lang="fr-FR" sz="2800" dirty="0">
                <a:latin typeface="Times New Roman"/>
                <a:ea typeface="Calibri"/>
                <a:cs typeface="Times New Roman"/>
              </a:rPr>
              <a:t> </a:t>
            </a:r>
            <a:r>
              <a:rPr lang="fr-FR" sz="2800" dirty="0" err="1">
                <a:latin typeface="Times New Roman"/>
                <a:ea typeface="Calibri"/>
                <a:cs typeface="Times New Roman"/>
              </a:rPr>
              <a:t>đáo</a:t>
            </a:r>
            <a:r>
              <a:rPr lang="fr-FR" sz="2800" dirty="0">
                <a:latin typeface="Times New Roman"/>
                <a:ea typeface="Calibri"/>
                <a:cs typeface="Times New Roman"/>
              </a:rPr>
              <a:t> </a:t>
            </a:r>
            <a:r>
              <a:rPr lang="fr-FR" sz="2800" dirty="0" err="1">
                <a:latin typeface="Times New Roman"/>
                <a:ea typeface="Calibri"/>
                <a:cs typeface="Times New Roman"/>
              </a:rPr>
              <a:t>đồng</a:t>
            </a:r>
            <a:r>
              <a:rPr lang="fr-FR" sz="2800" dirty="0">
                <a:latin typeface="Times New Roman"/>
                <a:ea typeface="Calibri"/>
                <a:cs typeface="Times New Roman"/>
              </a:rPr>
              <a:t> </a:t>
            </a:r>
            <a:r>
              <a:rPr lang="fr-FR" sz="2800" dirty="0" err="1">
                <a:latin typeface="Times New Roman"/>
                <a:ea typeface="Calibri"/>
                <a:cs typeface="Times New Roman"/>
              </a:rPr>
              <a:t>thời</a:t>
            </a:r>
            <a:r>
              <a:rPr lang="fr-FR" sz="2800" dirty="0">
                <a:latin typeface="Times New Roman"/>
                <a:ea typeface="Calibri"/>
                <a:cs typeface="Times New Roman"/>
              </a:rPr>
              <a:t> </a:t>
            </a:r>
            <a:r>
              <a:rPr lang="fr-FR" sz="2800" dirty="0" err="1">
                <a:latin typeface="Times New Roman"/>
                <a:ea typeface="Calibri"/>
                <a:cs typeface="Times New Roman"/>
              </a:rPr>
              <a:t>cũng</a:t>
            </a:r>
            <a:r>
              <a:rPr lang="fr-FR" sz="2800" dirty="0">
                <a:latin typeface="Times New Roman"/>
                <a:ea typeface="Calibri"/>
                <a:cs typeface="Times New Roman"/>
              </a:rPr>
              <a:t> </a:t>
            </a:r>
            <a:r>
              <a:rPr lang="fr-FR" sz="2800" dirty="0" err="1">
                <a:latin typeface="Times New Roman"/>
                <a:ea typeface="Calibri"/>
                <a:cs typeface="Times New Roman"/>
              </a:rPr>
              <a:t>rất</a:t>
            </a:r>
            <a:r>
              <a:rPr lang="fr-FR" sz="2800" dirty="0">
                <a:latin typeface="Times New Roman"/>
                <a:ea typeface="Calibri"/>
                <a:cs typeface="Times New Roman"/>
              </a:rPr>
              <a:t> </a:t>
            </a:r>
            <a:r>
              <a:rPr lang="fr-FR" sz="2800" dirty="0" err="1">
                <a:latin typeface="Times New Roman"/>
                <a:ea typeface="Calibri"/>
                <a:cs typeface="Times New Roman"/>
              </a:rPr>
              <a:t>trang</a:t>
            </a:r>
            <a:r>
              <a:rPr lang="fr-FR" sz="2800" dirty="0">
                <a:latin typeface="Times New Roman"/>
                <a:ea typeface="Calibri"/>
                <a:cs typeface="Times New Roman"/>
              </a:rPr>
              <a:t> </a:t>
            </a:r>
            <a:r>
              <a:rPr lang="fr-FR" sz="2800" dirty="0" err="1">
                <a:latin typeface="Times New Roman"/>
                <a:ea typeface="Calibri"/>
                <a:cs typeface="Times New Roman"/>
              </a:rPr>
              <a:t>trọng</a:t>
            </a:r>
            <a:r>
              <a:rPr lang="fr-FR" sz="2800" dirty="0">
                <a:latin typeface="Times New Roman"/>
                <a:ea typeface="Calibri"/>
                <a:cs typeface="Times New Roman"/>
              </a:rPr>
              <a:t>, </a:t>
            </a:r>
            <a:r>
              <a:rPr lang="fr-FR" sz="2800" dirty="0" err="1">
                <a:latin typeface="Times New Roman"/>
                <a:ea typeface="Calibri"/>
                <a:cs typeface="Times New Roman"/>
              </a:rPr>
              <a:t>linh</a:t>
            </a:r>
            <a:r>
              <a:rPr lang="fr-FR" sz="2800" dirty="0">
                <a:latin typeface="Times New Roman"/>
                <a:ea typeface="Calibri"/>
                <a:cs typeface="Times New Roman"/>
              </a:rPr>
              <a:t> </a:t>
            </a:r>
            <a:r>
              <a:rPr lang="fr-FR" sz="2800" dirty="0" err="1">
                <a:latin typeface="Times New Roman"/>
                <a:ea typeface="Calibri"/>
                <a:cs typeface="Times New Roman"/>
              </a:rPr>
              <a:t>thiêng</a:t>
            </a:r>
            <a:endParaRPr lang="en-US" sz="2000" dirty="0">
              <a:ea typeface="Calibri"/>
              <a:cs typeface="Times New Roman"/>
            </a:endParaRPr>
          </a:p>
        </p:txBody>
      </p:sp>
      <p:sp>
        <p:nvSpPr>
          <p:cNvPr id="10" name="Rectangle 9"/>
          <p:cNvSpPr/>
          <p:nvPr/>
        </p:nvSpPr>
        <p:spPr>
          <a:xfrm>
            <a:off x="203490" y="4947395"/>
            <a:ext cx="7701178" cy="1754326"/>
          </a:xfrm>
          <a:prstGeom prst="rect">
            <a:avLst/>
          </a:prstGeom>
        </p:spPr>
        <p:txBody>
          <a:bodyPr wrap="square">
            <a:spAutoFit/>
          </a:bodyPr>
          <a:lstStyle/>
          <a:p>
            <a:pPr algn="just">
              <a:lnSpc>
                <a:spcPct val="150000"/>
              </a:lnSpc>
              <a:spcAft>
                <a:spcPts val="800"/>
              </a:spcAft>
              <a:tabLst>
                <a:tab pos="90170" algn="l"/>
                <a:tab pos="180340" algn="l"/>
              </a:tabLst>
            </a:pPr>
            <a:r>
              <a:rPr lang="fr-FR" sz="2400" i="1" dirty="0">
                <a:latin typeface="Times New Roman"/>
                <a:ea typeface="Calibri"/>
                <a:cs typeface="Times New Roman"/>
              </a:rPr>
              <a:t>+ </a:t>
            </a:r>
            <a:r>
              <a:rPr lang="fr-FR" sz="2400" i="1" dirty="0" err="1">
                <a:latin typeface="Times New Roman"/>
                <a:ea typeface="Calibri"/>
                <a:cs typeface="Times New Roman"/>
              </a:rPr>
              <a:t>Cái</a:t>
            </a:r>
            <a:r>
              <a:rPr lang="fr-FR" sz="2400" i="1" dirty="0">
                <a:latin typeface="Times New Roman"/>
                <a:ea typeface="Calibri"/>
                <a:cs typeface="Times New Roman"/>
              </a:rPr>
              <a:t> </a:t>
            </a:r>
            <a:r>
              <a:rPr lang="fr-FR" sz="2400" i="1" dirty="0" err="1">
                <a:latin typeface="Times New Roman"/>
                <a:ea typeface="Calibri"/>
                <a:cs typeface="Times New Roman"/>
              </a:rPr>
              <a:t>giếng</a:t>
            </a:r>
            <a:r>
              <a:rPr lang="fr-FR" sz="2400" i="1" dirty="0">
                <a:latin typeface="Times New Roman"/>
                <a:ea typeface="Calibri"/>
                <a:cs typeface="Times New Roman"/>
              </a:rPr>
              <a:t> </a:t>
            </a:r>
            <a:r>
              <a:rPr lang="fr-FR" sz="2400" i="1" dirty="0" err="1">
                <a:latin typeface="Times New Roman"/>
                <a:ea typeface="Calibri"/>
                <a:cs typeface="Times New Roman"/>
              </a:rPr>
              <a:t>ngọt</a:t>
            </a:r>
            <a:r>
              <a:rPr lang="fr-FR" sz="2400" i="1" dirty="0">
                <a:latin typeface="Times New Roman"/>
                <a:ea typeface="Calibri"/>
                <a:cs typeface="Times New Roman"/>
              </a:rPr>
              <a:t> ở ria </a:t>
            </a:r>
            <a:r>
              <a:rPr lang="fr-FR" sz="2400" i="1" dirty="0" err="1">
                <a:latin typeface="Times New Roman"/>
                <a:ea typeface="Calibri"/>
                <a:cs typeface="Times New Roman"/>
              </a:rPr>
              <a:t>một</a:t>
            </a:r>
            <a:r>
              <a:rPr lang="fr-FR" sz="2400" i="1" dirty="0">
                <a:latin typeface="Times New Roman"/>
                <a:ea typeface="Calibri"/>
                <a:cs typeface="Times New Roman"/>
              </a:rPr>
              <a:t> </a:t>
            </a:r>
            <a:r>
              <a:rPr lang="fr-FR" sz="2400" i="1" dirty="0" err="1">
                <a:latin typeface="Times New Roman"/>
                <a:ea typeface="Calibri"/>
                <a:cs typeface="Times New Roman"/>
              </a:rPr>
              <a:t>hòn</a:t>
            </a:r>
            <a:r>
              <a:rPr lang="fr-FR" sz="2400" i="1" dirty="0">
                <a:latin typeface="Times New Roman"/>
                <a:ea typeface="Calibri"/>
                <a:cs typeface="Times New Roman"/>
              </a:rPr>
              <a:t> </a:t>
            </a:r>
            <a:r>
              <a:rPr lang="fr-FR" sz="2400" i="1" dirty="0" err="1">
                <a:latin typeface="Times New Roman"/>
                <a:ea typeface="Calibri"/>
                <a:cs typeface="Times New Roman"/>
              </a:rPr>
              <a:t>đảo</a:t>
            </a:r>
            <a:r>
              <a:rPr lang="fr-FR" sz="2400" i="1" dirty="0">
                <a:latin typeface="Times New Roman"/>
                <a:ea typeface="Calibri"/>
                <a:cs typeface="Times New Roman"/>
              </a:rPr>
              <a:t> </a:t>
            </a:r>
            <a:r>
              <a:rPr lang="fr-FR" sz="2400" i="1" dirty="0" err="1">
                <a:latin typeface="Times New Roman"/>
                <a:ea typeface="Calibri"/>
                <a:cs typeface="Times New Roman"/>
              </a:rPr>
              <a:t>giữa</a:t>
            </a:r>
            <a:r>
              <a:rPr lang="fr-FR" sz="2400" i="1" dirty="0">
                <a:latin typeface="Times New Roman"/>
                <a:ea typeface="Calibri"/>
                <a:cs typeface="Times New Roman"/>
              </a:rPr>
              <a:t> </a:t>
            </a:r>
            <a:r>
              <a:rPr lang="fr-FR" sz="2400" i="1" dirty="0" err="1">
                <a:latin typeface="Times New Roman"/>
                <a:ea typeface="Calibri"/>
                <a:cs typeface="Times New Roman"/>
              </a:rPr>
              <a:t>biển</a:t>
            </a:r>
            <a:r>
              <a:rPr lang="fr-FR" sz="2400" i="1" dirty="0">
                <a:latin typeface="Times New Roman"/>
                <a:ea typeface="Calibri"/>
                <a:cs typeface="Times New Roman"/>
              </a:rPr>
              <a:t>, </a:t>
            </a:r>
            <a:r>
              <a:rPr lang="fr-FR" sz="2400" i="1" dirty="0" err="1">
                <a:latin typeface="Times New Roman"/>
                <a:ea typeface="Calibri"/>
                <a:cs typeface="Times New Roman"/>
              </a:rPr>
              <a:t>cái</a:t>
            </a:r>
            <a:r>
              <a:rPr lang="fr-FR" sz="2400" i="1" dirty="0">
                <a:latin typeface="Times New Roman"/>
                <a:ea typeface="Calibri"/>
                <a:cs typeface="Times New Roman"/>
              </a:rPr>
              <a:t> </a:t>
            </a:r>
            <a:r>
              <a:rPr lang="fr-FR" sz="2400" i="1" dirty="0" err="1">
                <a:latin typeface="Times New Roman"/>
                <a:ea typeface="Calibri"/>
                <a:cs typeface="Times New Roman"/>
              </a:rPr>
              <a:t>sinh</a:t>
            </a:r>
            <a:r>
              <a:rPr lang="fr-FR" sz="2400" i="1" dirty="0">
                <a:latin typeface="Times New Roman"/>
                <a:ea typeface="Calibri"/>
                <a:cs typeface="Times New Roman"/>
              </a:rPr>
              <a:t> </a:t>
            </a:r>
            <a:r>
              <a:rPr lang="fr-FR" sz="2400" i="1" dirty="0" err="1">
                <a:latin typeface="Times New Roman"/>
                <a:ea typeface="Calibri"/>
                <a:cs typeface="Times New Roman"/>
              </a:rPr>
              <a:t>hoạt</a:t>
            </a:r>
            <a:r>
              <a:rPr lang="fr-FR" sz="2400" i="1" dirty="0">
                <a:latin typeface="Times New Roman"/>
                <a:ea typeface="Calibri"/>
                <a:cs typeface="Times New Roman"/>
              </a:rPr>
              <a:t> </a:t>
            </a:r>
            <a:r>
              <a:rPr lang="fr-FR" sz="2400" i="1" dirty="0" err="1">
                <a:latin typeface="Times New Roman"/>
                <a:ea typeface="Calibri"/>
                <a:cs typeface="Times New Roman"/>
              </a:rPr>
              <a:t>của</a:t>
            </a:r>
            <a:r>
              <a:rPr lang="fr-FR" sz="2400" i="1" dirty="0">
                <a:latin typeface="Times New Roman"/>
                <a:ea typeface="Calibri"/>
                <a:cs typeface="Times New Roman"/>
              </a:rPr>
              <a:t> </a:t>
            </a:r>
            <a:r>
              <a:rPr lang="fr-FR" sz="2400" i="1" dirty="0" err="1">
                <a:latin typeface="Times New Roman"/>
                <a:ea typeface="Calibri"/>
                <a:cs typeface="Times New Roman"/>
              </a:rPr>
              <a:t>nó</a:t>
            </a:r>
            <a:r>
              <a:rPr lang="fr-FR" sz="2400" i="1" dirty="0">
                <a:latin typeface="Times New Roman"/>
                <a:ea typeface="Calibri"/>
                <a:cs typeface="Times New Roman"/>
              </a:rPr>
              <a:t> </a:t>
            </a:r>
            <a:r>
              <a:rPr lang="fr-FR" sz="2400" i="1" dirty="0" err="1">
                <a:latin typeface="Times New Roman"/>
                <a:ea typeface="Calibri"/>
                <a:cs typeface="Times New Roman"/>
              </a:rPr>
              <a:t>vui</a:t>
            </a:r>
            <a:r>
              <a:rPr lang="fr-FR" sz="2400" i="1" dirty="0">
                <a:latin typeface="Times New Roman"/>
                <a:ea typeface="Calibri"/>
                <a:cs typeface="Times New Roman"/>
              </a:rPr>
              <a:t> </a:t>
            </a:r>
            <a:r>
              <a:rPr lang="fr-FR" sz="2400" i="1" dirty="0" err="1">
                <a:latin typeface="Times New Roman"/>
                <a:ea typeface="Calibri"/>
                <a:cs typeface="Times New Roman"/>
              </a:rPr>
              <a:t>như</a:t>
            </a:r>
            <a:r>
              <a:rPr lang="fr-FR" sz="2400" i="1" dirty="0">
                <a:latin typeface="Times New Roman"/>
                <a:ea typeface="Calibri"/>
                <a:cs typeface="Times New Roman"/>
              </a:rPr>
              <a:t> </a:t>
            </a:r>
            <a:r>
              <a:rPr lang="fr-FR" sz="2400" i="1" dirty="0" err="1">
                <a:latin typeface="Times New Roman"/>
                <a:ea typeface="Calibri"/>
                <a:cs typeface="Times New Roman"/>
              </a:rPr>
              <a:t>một</a:t>
            </a:r>
            <a:r>
              <a:rPr lang="fr-FR" sz="2400" i="1" dirty="0">
                <a:latin typeface="Times New Roman"/>
                <a:ea typeface="Calibri"/>
                <a:cs typeface="Times New Roman"/>
              </a:rPr>
              <a:t> </a:t>
            </a:r>
            <a:r>
              <a:rPr lang="fr-FR" sz="2400" i="1" dirty="0" err="1">
                <a:latin typeface="Times New Roman"/>
                <a:ea typeface="Calibri"/>
                <a:cs typeface="Times New Roman"/>
              </a:rPr>
              <a:t>cái</a:t>
            </a:r>
            <a:r>
              <a:rPr lang="fr-FR" sz="2400" i="1" dirty="0">
                <a:latin typeface="Times New Roman"/>
                <a:ea typeface="Calibri"/>
                <a:cs typeface="Times New Roman"/>
              </a:rPr>
              <a:t> </a:t>
            </a:r>
            <a:r>
              <a:rPr lang="fr-FR" sz="2400" i="1" dirty="0" err="1">
                <a:latin typeface="Times New Roman"/>
                <a:ea typeface="Calibri"/>
                <a:cs typeface="Times New Roman"/>
              </a:rPr>
              <a:t>bến</a:t>
            </a:r>
            <a:r>
              <a:rPr lang="fr-FR" sz="2400" i="1" dirty="0">
                <a:latin typeface="Times New Roman"/>
                <a:ea typeface="Calibri"/>
                <a:cs typeface="Times New Roman"/>
              </a:rPr>
              <a:t> </a:t>
            </a:r>
            <a:r>
              <a:rPr lang="fr-FR" sz="2400" i="1" dirty="0" err="1">
                <a:latin typeface="Times New Roman"/>
                <a:ea typeface="Calibri"/>
                <a:cs typeface="Times New Roman"/>
              </a:rPr>
              <a:t>và</a:t>
            </a:r>
            <a:r>
              <a:rPr lang="fr-FR" sz="2400" i="1" dirty="0">
                <a:latin typeface="Times New Roman"/>
                <a:ea typeface="Calibri"/>
                <a:cs typeface="Times New Roman"/>
              </a:rPr>
              <a:t> </a:t>
            </a:r>
            <a:r>
              <a:rPr lang="fr-FR" sz="2400" i="1" dirty="0" err="1">
                <a:latin typeface="Times New Roman"/>
                <a:ea typeface="Calibri"/>
                <a:cs typeface="Times New Roman"/>
              </a:rPr>
              <a:t>đậm</a:t>
            </a:r>
            <a:r>
              <a:rPr lang="fr-FR" sz="2400" i="1" dirty="0">
                <a:latin typeface="Times New Roman"/>
                <a:ea typeface="Calibri"/>
                <a:cs typeface="Times New Roman"/>
              </a:rPr>
              <a:t> </a:t>
            </a:r>
            <a:r>
              <a:rPr lang="fr-FR" sz="2400" i="1" dirty="0" err="1">
                <a:latin typeface="Times New Roman"/>
                <a:ea typeface="Calibri"/>
                <a:cs typeface="Times New Roman"/>
              </a:rPr>
              <a:t>đà</a:t>
            </a:r>
            <a:r>
              <a:rPr lang="fr-FR" sz="2400" i="1" dirty="0">
                <a:latin typeface="Times New Roman"/>
                <a:ea typeface="Calibri"/>
                <a:cs typeface="Times New Roman"/>
              </a:rPr>
              <a:t> </a:t>
            </a:r>
            <a:r>
              <a:rPr lang="fr-FR" sz="2400" i="1" dirty="0" err="1">
                <a:latin typeface="Times New Roman"/>
                <a:ea typeface="Calibri"/>
                <a:cs typeface="Times New Roman"/>
              </a:rPr>
              <a:t>mát</a:t>
            </a:r>
            <a:r>
              <a:rPr lang="fr-FR" sz="2400" i="1" dirty="0">
                <a:latin typeface="Times New Roman"/>
                <a:ea typeface="Calibri"/>
                <a:cs typeface="Times New Roman"/>
              </a:rPr>
              <a:t> </a:t>
            </a:r>
            <a:r>
              <a:rPr lang="fr-FR" sz="2400" i="1" dirty="0" err="1">
                <a:latin typeface="Times New Roman"/>
                <a:ea typeface="Calibri"/>
                <a:cs typeface="Times New Roman"/>
              </a:rPr>
              <a:t>nhẹ</a:t>
            </a:r>
            <a:r>
              <a:rPr lang="fr-FR" sz="2400" i="1" dirty="0">
                <a:latin typeface="Times New Roman"/>
                <a:ea typeface="Calibri"/>
                <a:cs typeface="Times New Roman"/>
              </a:rPr>
              <a:t> </a:t>
            </a:r>
            <a:r>
              <a:rPr lang="fr-FR" sz="2400" i="1" dirty="0" err="1">
                <a:latin typeface="Times New Roman"/>
                <a:ea typeface="Calibri"/>
                <a:cs typeface="Times New Roman"/>
              </a:rPr>
              <a:t>hơn</a:t>
            </a:r>
            <a:r>
              <a:rPr lang="fr-FR" sz="2400" i="1" dirty="0">
                <a:latin typeface="Times New Roman"/>
                <a:ea typeface="Calibri"/>
                <a:cs typeface="Times New Roman"/>
              </a:rPr>
              <a:t> </a:t>
            </a:r>
            <a:r>
              <a:rPr lang="fr-FR" sz="2400" i="1" dirty="0" err="1">
                <a:latin typeface="Times New Roman"/>
                <a:ea typeface="Calibri"/>
                <a:cs typeface="Times New Roman"/>
              </a:rPr>
              <a:t>mọi</a:t>
            </a:r>
            <a:r>
              <a:rPr lang="fr-FR" sz="2400" i="1" dirty="0">
                <a:latin typeface="Times New Roman"/>
                <a:ea typeface="Calibri"/>
                <a:cs typeface="Times New Roman"/>
              </a:rPr>
              <a:t> </a:t>
            </a:r>
            <a:r>
              <a:rPr lang="fr-FR" sz="2400" i="1" dirty="0" err="1">
                <a:latin typeface="Times New Roman"/>
                <a:ea typeface="Calibri"/>
                <a:cs typeface="Times New Roman"/>
              </a:rPr>
              <a:t>cái</a:t>
            </a:r>
            <a:r>
              <a:rPr lang="fr-FR" sz="2400" i="1" dirty="0">
                <a:latin typeface="Times New Roman"/>
                <a:ea typeface="Calibri"/>
                <a:cs typeface="Times New Roman"/>
              </a:rPr>
              <a:t> </a:t>
            </a:r>
            <a:r>
              <a:rPr lang="fr-FR" sz="2400" i="1" dirty="0" err="1">
                <a:latin typeface="Times New Roman"/>
                <a:ea typeface="Calibri"/>
                <a:cs typeface="Times New Roman"/>
              </a:rPr>
              <a:t>chợ</a:t>
            </a:r>
            <a:r>
              <a:rPr lang="fr-FR" sz="2400" i="1" dirty="0">
                <a:latin typeface="Times New Roman"/>
                <a:ea typeface="Calibri"/>
                <a:cs typeface="Times New Roman"/>
              </a:rPr>
              <a:t> </a:t>
            </a:r>
            <a:r>
              <a:rPr lang="fr-FR" sz="2400" i="1" dirty="0" err="1">
                <a:latin typeface="Times New Roman"/>
                <a:ea typeface="Calibri"/>
                <a:cs typeface="Times New Roman"/>
              </a:rPr>
              <a:t>trong</a:t>
            </a:r>
            <a:r>
              <a:rPr lang="fr-FR" sz="2400" i="1" dirty="0">
                <a:latin typeface="Times New Roman"/>
                <a:ea typeface="Calibri"/>
                <a:cs typeface="Times New Roman"/>
              </a:rPr>
              <a:t> </a:t>
            </a:r>
            <a:r>
              <a:rPr lang="fr-FR" sz="2400" i="1" dirty="0" err="1">
                <a:latin typeface="Times New Roman"/>
                <a:ea typeface="Calibri"/>
                <a:cs typeface="Times New Roman"/>
              </a:rPr>
              <a:t>đất</a:t>
            </a:r>
            <a:r>
              <a:rPr lang="fr-FR" sz="2400" i="1" dirty="0">
                <a:latin typeface="Times New Roman"/>
                <a:ea typeface="Calibri"/>
                <a:cs typeface="Times New Roman"/>
              </a:rPr>
              <a:t> </a:t>
            </a:r>
            <a:r>
              <a:rPr lang="fr-FR" sz="2400" i="1" dirty="0" err="1">
                <a:latin typeface="Times New Roman"/>
                <a:ea typeface="Calibri"/>
                <a:cs typeface="Times New Roman"/>
              </a:rPr>
              <a:t>liền</a:t>
            </a:r>
            <a:endParaRPr lang="en-US" sz="2400" dirty="0">
              <a:ea typeface="Calibri"/>
              <a:cs typeface="Times New Roman"/>
            </a:endParaRPr>
          </a:p>
        </p:txBody>
      </p:sp>
      <p:pic>
        <p:nvPicPr>
          <p:cNvPr id="11269" name="Picture 5"/>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502215" y="2985423"/>
            <a:ext cx="4130273" cy="33995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0" name="Picture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904668" y="1171129"/>
            <a:ext cx="3429000"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Rounded Rectangular Callout 19"/>
          <p:cNvSpPr/>
          <p:nvPr/>
        </p:nvSpPr>
        <p:spPr>
          <a:xfrm>
            <a:off x="2733195" y="2009455"/>
            <a:ext cx="4959957" cy="1596461"/>
          </a:xfrm>
          <a:prstGeom prst="wedgeRoundRectCallout">
            <a:avLst>
              <a:gd name="adj1" fmla="val -41083"/>
              <a:gd name="adj2" fmla="val 188615"/>
              <a:gd name="adj3" fmla="val 1666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Aft>
                <a:spcPts val="800"/>
              </a:spcAft>
              <a:tabLst>
                <a:tab pos="90170" algn="l"/>
                <a:tab pos="180340" algn="l"/>
              </a:tabLst>
            </a:pPr>
            <a:r>
              <a:rPr lang="fr-FR" sz="2800" dirty="0">
                <a:latin typeface="Times New Roman"/>
                <a:ea typeface="Calibri"/>
                <a:cs typeface="Times New Roman"/>
                <a:sym typeface="Wingdings"/>
              </a:rPr>
              <a:t></a:t>
            </a:r>
            <a:r>
              <a:rPr lang="fr-FR" sz="2800" dirty="0">
                <a:latin typeface="Times New Roman"/>
                <a:ea typeface="Calibri"/>
              </a:rPr>
              <a:t> </a:t>
            </a:r>
            <a:r>
              <a:rPr lang="fr-FR" sz="2800" dirty="0" err="1">
                <a:latin typeface="Times New Roman"/>
                <a:ea typeface="Calibri"/>
              </a:rPr>
              <a:t>Cuộc</a:t>
            </a:r>
            <a:r>
              <a:rPr lang="fr-FR" sz="2800" dirty="0">
                <a:latin typeface="Times New Roman"/>
                <a:ea typeface="Calibri"/>
              </a:rPr>
              <a:t> </a:t>
            </a:r>
            <a:r>
              <a:rPr lang="fr-FR" sz="2800" dirty="0" err="1">
                <a:latin typeface="Times New Roman"/>
                <a:ea typeface="Calibri"/>
              </a:rPr>
              <a:t>sống</a:t>
            </a:r>
            <a:r>
              <a:rPr lang="fr-FR" sz="2800" dirty="0">
                <a:latin typeface="Times New Roman"/>
                <a:ea typeface="Calibri"/>
              </a:rPr>
              <a:t> </a:t>
            </a:r>
            <a:r>
              <a:rPr lang="fr-FR" sz="2800" dirty="0" err="1">
                <a:latin typeface="Times New Roman"/>
                <a:ea typeface="Calibri"/>
              </a:rPr>
              <a:t>nhộn</a:t>
            </a:r>
            <a:r>
              <a:rPr lang="fr-FR" sz="2800" dirty="0">
                <a:latin typeface="Times New Roman"/>
                <a:ea typeface="Calibri"/>
              </a:rPr>
              <a:t> </a:t>
            </a:r>
            <a:r>
              <a:rPr lang="fr-FR" sz="2800" dirty="0" err="1">
                <a:latin typeface="Times New Roman"/>
                <a:ea typeface="Calibri"/>
              </a:rPr>
              <a:t>nhịp</a:t>
            </a:r>
            <a:r>
              <a:rPr lang="fr-FR" sz="2800" dirty="0">
                <a:latin typeface="Times New Roman"/>
                <a:ea typeface="Calibri"/>
              </a:rPr>
              <a:t>, </a:t>
            </a:r>
            <a:r>
              <a:rPr lang="fr-FR" sz="2800" dirty="0" err="1">
                <a:latin typeface="Times New Roman"/>
                <a:ea typeface="Calibri"/>
              </a:rPr>
              <a:t>sôi</a:t>
            </a:r>
            <a:r>
              <a:rPr lang="fr-FR" sz="2800" dirty="0">
                <a:latin typeface="Times New Roman"/>
                <a:ea typeface="Calibri"/>
              </a:rPr>
              <a:t> </a:t>
            </a:r>
            <a:r>
              <a:rPr lang="fr-FR" sz="2800" dirty="0" err="1">
                <a:latin typeface="Times New Roman"/>
                <a:ea typeface="Calibri"/>
              </a:rPr>
              <a:t>động</a:t>
            </a:r>
            <a:endParaRPr lang="en-US" sz="2000" dirty="0">
              <a:ea typeface="Calibri"/>
              <a:cs typeface="Times New Roman"/>
            </a:endParaRPr>
          </a:p>
        </p:txBody>
      </p:sp>
    </p:spTree>
    <p:extLst>
      <p:ext uri="{BB962C8B-B14F-4D97-AF65-F5344CB8AC3E}">
        <p14:creationId xmlns:p14="http://schemas.microsoft.com/office/powerpoint/2010/main" val="17517618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6" presetClass="entr" presetSubtype="21"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barn(inVertical)">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barn(inVertical)">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12"/>
                                        </p:tgtEl>
                                      </p:cBhvr>
                                    </p:animEffect>
                                    <p:set>
                                      <p:cBhvr>
                                        <p:cTn id="36" dur="1" fill="hold">
                                          <p:stCondLst>
                                            <p:cond delay="499"/>
                                          </p:stCondLst>
                                        </p:cTn>
                                        <p:tgtEl>
                                          <p:spTgt spid="12"/>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11266"/>
                                        </p:tgtEl>
                                        <p:attrNameLst>
                                          <p:attrName>style.visibility</p:attrName>
                                        </p:attrNameLst>
                                      </p:cBhvr>
                                      <p:to>
                                        <p:strVal val="visible"/>
                                      </p:to>
                                    </p:set>
                                    <p:animEffect transition="in" filter="barn(inVertical)">
                                      <p:cBhvr>
                                        <p:cTn id="41" dur="500"/>
                                        <p:tgtEl>
                                          <p:spTgt spid="11266"/>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11267"/>
                                        </p:tgtEl>
                                        <p:attrNameLst>
                                          <p:attrName>style.visibility</p:attrName>
                                        </p:attrNameLst>
                                      </p:cBhvr>
                                      <p:to>
                                        <p:strVal val="visible"/>
                                      </p:to>
                                    </p:set>
                                    <p:animEffect transition="in" filter="barn(inVertical)">
                                      <p:cBhvr>
                                        <p:cTn id="46" dur="500"/>
                                        <p:tgtEl>
                                          <p:spTgt spid="11267"/>
                                        </p:tgtEl>
                                      </p:cBhvr>
                                    </p:animEffect>
                                  </p:childTnLst>
                                </p:cTn>
                              </p:par>
                              <p:par>
                                <p:cTn id="47" presetID="16" presetClass="entr" presetSubtype="21" fill="hold" nodeType="withEffect">
                                  <p:stCondLst>
                                    <p:cond delay="0"/>
                                  </p:stCondLst>
                                  <p:childTnLst>
                                    <p:set>
                                      <p:cBhvr>
                                        <p:cTn id="48" dur="1" fill="hold">
                                          <p:stCondLst>
                                            <p:cond delay="0"/>
                                          </p:stCondLst>
                                        </p:cTn>
                                        <p:tgtEl>
                                          <p:spTgt spid="11268"/>
                                        </p:tgtEl>
                                        <p:attrNameLst>
                                          <p:attrName>style.visibility</p:attrName>
                                        </p:attrNameLst>
                                      </p:cBhvr>
                                      <p:to>
                                        <p:strVal val="visible"/>
                                      </p:to>
                                    </p:set>
                                    <p:animEffect transition="in" filter="barn(inVertical)">
                                      <p:cBhvr>
                                        <p:cTn id="49" dur="500"/>
                                        <p:tgtEl>
                                          <p:spTgt spid="11268"/>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barn(inVertical)">
                                      <p:cBhvr>
                                        <p:cTn id="52" dur="500"/>
                                        <p:tgtEl>
                                          <p:spTgt spid="9"/>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barn(inVertical)">
                                      <p:cBhvr>
                                        <p:cTn id="57" dur="500"/>
                                        <p:tgtEl>
                                          <p:spTgt spid="18"/>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1" nodeType="clickEffect">
                                  <p:stCondLst>
                                    <p:cond delay="0"/>
                                  </p:stCondLst>
                                  <p:childTnLst>
                                    <p:animEffect transition="out" filter="fade">
                                      <p:cBhvr>
                                        <p:cTn id="61" dur="500"/>
                                        <p:tgtEl>
                                          <p:spTgt spid="18"/>
                                        </p:tgtEl>
                                      </p:cBhvr>
                                    </p:animEffect>
                                    <p:set>
                                      <p:cBhvr>
                                        <p:cTn id="62" dur="1" fill="hold">
                                          <p:stCondLst>
                                            <p:cond delay="499"/>
                                          </p:stCondLst>
                                        </p:cTn>
                                        <p:tgtEl>
                                          <p:spTgt spid="18"/>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11267"/>
                                        </p:tgtEl>
                                      </p:cBhvr>
                                    </p:animEffect>
                                    <p:set>
                                      <p:cBhvr>
                                        <p:cTn id="67" dur="1" fill="hold">
                                          <p:stCondLst>
                                            <p:cond delay="499"/>
                                          </p:stCondLst>
                                        </p:cTn>
                                        <p:tgtEl>
                                          <p:spTgt spid="11267"/>
                                        </p:tgtEl>
                                        <p:attrNameLst>
                                          <p:attrName>style.visibility</p:attrName>
                                        </p:attrNameLst>
                                      </p:cBhvr>
                                      <p:to>
                                        <p:strVal val="hidden"/>
                                      </p:to>
                                    </p:set>
                                  </p:childTnLst>
                                </p:cTn>
                              </p:par>
                              <p:par>
                                <p:cTn id="68" presetID="10" presetClass="exit" presetSubtype="0" fill="hold" nodeType="withEffect">
                                  <p:stCondLst>
                                    <p:cond delay="0"/>
                                  </p:stCondLst>
                                  <p:childTnLst>
                                    <p:animEffect transition="out" filter="fade">
                                      <p:cBhvr>
                                        <p:cTn id="69" dur="500"/>
                                        <p:tgtEl>
                                          <p:spTgt spid="11268"/>
                                        </p:tgtEl>
                                      </p:cBhvr>
                                    </p:animEffect>
                                    <p:set>
                                      <p:cBhvr>
                                        <p:cTn id="70" dur="1" fill="hold">
                                          <p:stCondLst>
                                            <p:cond delay="499"/>
                                          </p:stCondLst>
                                        </p:cTn>
                                        <p:tgtEl>
                                          <p:spTgt spid="11268"/>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grpId="0" nodeType="clickEffect">
                                  <p:stCondLst>
                                    <p:cond delay="0"/>
                                  </p:stCondLst>
                                  <p:childTnLst>
                                    <p:set>
                                      <p:cBhvr>
                                        <p:cTn id="74" dur="1" fill="hold">
                                          <p:stCondLst>
                                            <p:cond delay="0"/>
                                          </p:stCondLst>
                                        </p:cTn>
                                        <p:tgtEl>
                                          <p:spTgt spid="10"/>
                                        </p:tgtEl>
                                        <p:attrNameLst>
                                          <p:attrName>style.visibility</p:attrName>
                                        </p:attrNameLst>
                                      </p:cBhvr>
                                      <p:to>
                                        <p:strVal val="visible"/>
                                      </p:to>
                                    </p:set>
                                    <p:animEffect transition="in" filter="barn(inVertical)">
                                      <p:cBhvr>
                                        <p:cTn id="75" dur="500"/>
                                        <p:tgtEl>
                                          <p:spTgt spid="10"/>
                                        </p:tgtEl>
                                      </p:cBhvr>
                                    </p:animEffect>
                                  </p:childTnLst>
                                </p:cTn>
                              </p:par>
                              <p:par>
                                <p:cTn id="76" presetID="16" presetClass="entr" presetSubtype="21" fill="hold" nodeType="withEffect">
                                  <p:stCondLst>
                                    <p:cond delay="0"/>
                                  </p:stCondLst>
                                  <p:childTnLst>
                                    <p:set>
                                      <p:cBhvr>
                                        <p:cTn id="77" dur="1" fill="hold">
                                          <p:stCondLst>
                                            <p:cond delay="0"/>
                                          </p:stCondLst>
                                        </p:cTn>
                                        <p:tgtEl>
                                          <p:spTgt spid="11269"/>
                                        </p:tgtEl>
                                        <p:attrNameLst>
                                          <p:attrName>style.visibility</p:attrName>
                                        </p:attrNameLst>
                                      </p:cBhvr>
                                      <p:to>
                                        <p:strVal val="visible"/>
                                      </p:to>
                                    </p:set>
                                    <p:animEffect transition="in" filter="barn(inVertical)">
                                      <p:cBhvr>
                                        <p:cTn id="78" dur="500"/>
                                        <p:tgtEl>
                                          <p:spTgt spid="11269"/>
                                        </p:tgtEl>
                                      </p:cBhvr>
                                    </p:animEffect>
                                  </p:childTnLst>
                                </p:cTn>
                              </p:par>
                              <p:par>
                                <p:cTn id="79" presetID="16" presetClass="entr" presetSubtype="21" fill="hold" nodeType="withEffect">
                                  <p:stCondLst>
                                    <p:cond delay="0"/>
                                  </p:stCondLst>
                                  <p:childTnLst>
                                    <p:set>
                                      <p:cBhvr>
                                        <p:cTn id="80" dur="1" fill="hold">
                                          <p:stCondLst>
                                            <p:cond delay="0"/>
                                          </p:stCondLst>
                                        </p:cTn>
                                        <p:tgtEl>
                                          <p:spTgt spid="11270"/>
                                        </p:tgtEl>
                                        <p:attrNameLst>
                                          <p:attrName>style.visibility</p:attrName>
                                        </p:attrNameLst>
                                      </p:cBhvr>
                                      <p:to>
                                        <p:strVal val="visible"/>
                                      </p:to>
                                    </p:set>
                                    <p:animEffect transition="in" filter="barn(inVertical)">
                                      <p:cBhvr>
                                        <p:cTn id="81" dur="500"/>
                                        <p:tgtEl>
                                          <p:spTgt spid="11270"/>
                                        </p:tgtEl>
                                      </p:cBhvr>
                                    </p:animEffect>
                                  </p:childTnLst>
                                </p:cTn>
                              </p:par>
                            </p:childTnLst>
                          </p:cTn>
                        </p:par>
                      </p:childTnLst>
                    </p:cTn>
                  </p:par>
                  <p:par>
                    <p:cTn id="82" fill="hold">
                      <p:stCondLst>
                        <p:cond delay="indefinite"/>
                      </p:stCondLst>
                      <p:childTnLst>
                        <p:par>
                          <p:cTn id="83" fill="hold">
                            <p:stCondLst>
                              <p:cond delay="0"/>
                            </p:stCondLst>
                            <p:childTnLst>
                              <p:par>
                                <p:cTn id="84" presetID="16" presetClass="entr" presetSubtype="21" fill="hold" grpId="0" nodeType="clickEffect">
                                  <p:stCondLst>
                                    <p:cond delay="0"/>
                                  </p:stCondLst>
                                  <p:childTnLst>
                                    <p:set>
                                      <p:cBhvr>
                                        <p:cTn id="85" dur="1" fill="hold">
                                          <p:stCondLst>
                                            <p:cond delay="0"/>
                                          </p:stCondLst>
                                        </p:cTn>
                                        <p:tgtEl>
                                          <p:spTgt spid="20"/>
                                        </p:tgtEl>
                                        <p:attrNameLst>
                                          <p:attrName>style.visibility</p:attrName>
                                        </p:attrNameLst>
                                      </p:cBhvr>
                                      <p:to>
                                        <p:strVal val="visible"/>
                                      </p:to>
                                    </p:set>
                                    <p:animEffect transition="in" filter="barn(inVertical)">
                                      <p:cBhvr>
                                        <p:cTn id="86" dur="500"/>
                                        <p:tgtEl>
                                          <p:spTgt spid="20"/>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xit" presetSubtype="0" fill="hold" grpId="1" nodeType="clickEffect">
                                  <p:stCondLst>
                                    <p:cond delay="0"/>
                                  </p:stCondLst>
                                  <p:childTnLst>
                                    <p:animEffect transition="out" filter="fade">
                                      <p:cBhvr>
                                        <p:cTn id="90" dur="500"/>
                                        <p:tgtEl>
                                          <p:spTgt spid="20"/>
                                        </p:tgtEl>
                                      </p:cBhvr>
                                    </p:animEffect>
                                    <p:set>
                                      <p:cBhvr>
                                        <p:cTn id="91"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P spid="3" grpId="0"/>
      <p:bldP spid="12" grpId="0" animBg="1"/>
      <p:bldP spid="12" grpId="1" animBg="1"/>
      <p:bldP spid="9" grpId="0"/>
      <p:bldP spid="18" grpId="0" animBg="1"/>
      <p:bldP spid="18" grpId="1" animBg="1"/>
      <p:bldP spid="10" grpId="0"/>
      <p:bldP spid="20" grpId="0" animBg="1"/>
      <p:bldP spid="20"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t="14402"/>
          <a:stretch>
            <a:fillRect/>
          </a:stretch>
        </p:blipFill>
        <p:spPr>
          <a:xfrm>
            <a:off x="0" y="0"/>
            <a:ext cx="12192000" cy="6858000"/>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l="30953" t="26667" r="20952" b="53651"/>
          <a:stretch>
            <a:fillRect/>
          </a:stretch>
        </p:blipFill>
        <p:spPr>
          <a:xfrm>
            <a:off x="536911" y="136694"/>
            <a:ext cx="10923644" cy="2514600"/>
          </a:xfrm>
          <a:prstGeom prst="rect">
            <a:avLst/>
          </a:prstGeom>
        </p:spPr>
      </p:pic>
      <p:pic>
        <p:nvPicPr>
          <p:cNvPr id="4" name="图片 3"/>
          <p:cNvPicPr>
            <a:picLocks noChangeAspect="1"/>
          </p:cNvPicPr>
          <p:nvPr/>
        </p:nvPicPr>
        <p:blipFill rotWithShape="1">
          <a:blip r:embed="rId5" cstate="print">
            <a:extLst>
              <a:ext uri="{28A0092B-C50C-407E-A947-70E740481C1C}">
                <a14:useLocalDpi xmlns:a14="http://schemas.microsoft.com/office/drawing/2010/main" val="0"/>
              </a:ext>
            </a:extLst>
          </a:blip>
          <a:srcRect l="53214" t="30900" r="27976" b="38836"/>
          <a:stretch>
            <a:fillRect/>
          </a:stretch>
        </p:blipFill>
        <p:spPr>
          <a:xfrm>
            <a:off x="9757189" y="427130"/>
            <a:ext cx="1456783" cy="1318480"/>
          </a:xfrm>
          <a:prstGeom prst="rect">
            <a:avLst/>
          </a:prstGeom>
        </p:spPr>
      </p:pic>
      <p:pic>
        <p:nvPicPr>
          <p:cNvPr id="10" name="图片 9"/>
          <p:cNvPicPr>
            <a:picLocks noChangeAspect="1"/>
          </p:cNvPicPr>
          <p:nvPr/>
        </p:nvPicPr>
        <p:blipFill rotWithShape="1">
          <a:blip r:embed="rId6" cstate="print">
            <a:extLst>
              <a:ext uri="{28A0092B-C50C-407E-A947-70E740481C1C}">
                <a14:useLocalDpi xmlns:a14="http://schemas.microsoft.com/office/drawing/2010/main" val="0"/>
              </a:ext>
            </a:extLst>
          </a:blip>
          <a:srcRect l="70595" t="59471" r="6905"/>
          <a:stretch>
            <a:fillRect/>
          </a:stretch>
        </p:blipFill>
        <p:spPr>
          <a:xfrm>
            <a:off x="9585045" y="3126525"/>
            <a:ext cx="1142465" cy="1157577"/>
          </a:xfrm>
          <a:prstGeom prst="rect">
            <a:avLst/>
          </a:prstGeom>
        </p:spPr>
      </p:pic>
      <p:pic>
        <p:nvPicPr>
          <p:cNvPr id="31" name="图片 30"/>
          <p:cNvPicPr>
            <a:picLocks noChangeAspect="1"/>
          </p:cNvPicPr>
          <p:nvPr/>
        </p:nvPicPr>
        <p:blipFill rotWithShape="1">
          <a:blip r:embed="rId7">
            <a:extLst>
              <a:ext uri="{28A0092B-C50C-407E-A947-70E740481C1C}">
                <a14:useLocalDpi xmlns:a14="http://schemas.microsoft.com/office/drawing/2010/main" val="0"/>
              </a:ext>
            </a:extLst>
          </a:blip>
          <a:srcRect l="41250" t="5185" r="9345" b="24550"/>
          <a:stretch>
            <a:fillRect/>
          </a:stretch>
        </p:blipFill>
        <p:spPr>
          <a:xfrm>
            <a:off x="2830144" y="479578"/>
            <a:ext cx="6023429" cy="4818743"/>
          </a:xfrm>
          <a:prstGeom prst="rect">
            <a:avLst/>
          </a:prstGeom>
        </p:spPr>
      </p:pic>
      <p:pic>
        <p:nvPicPr>
          <p:cNvPr id="9" name="图片 8"/>
          <p:cNvPicPr>
            <a:picLocks noChangeAspect="1"/>
          </p:cNvPicPr>
          <p:nvPr/>
        </p:nvPicPr>
        <p:blipFill rotWithShape="1">
          <a:blip r:embed="rId8" cstate="print">
            <a:extLst>
              <a:ext uri="{28A0092B-C50C-407E-A947-70E740481C1C}">
                <a14:useLocalDpi xmlns:a14="http://schemas.microsoft.com/office/drawing/2010/main" val="0"/>
              </a:ext>
            </a:extLst>
          </a:blip>
          <a:srcRect l="9048" t="60106" r="67619"/>
          <a:stretch>
            <a:fillRect/>
          </a:stretch>
        </p:blipFill>
        <p:spPr>
          <a:xfrm>
            <a:off x="4462009" y="3802745"/>
            <a:ext cx="1803467" cy="1734456"/>
          </a:xfrm>
          <a:prstGeom prst="rect">
            <a:avLst/>
          </a:prstGeom>
        </p:spPr>
      </p:pic>
      <p:sp>
        <p:nvSpPr>
          <p:cNvPr id="7" name="文本框 6"/>
          <p:cNvSpPr txBox="1"/>
          <p:nvPr/>
        </p:nvSpPr>
        <p:spPr>
          <a:xfrm>
            <a:off x="3461441" y="1834387"/>
            <a:ext cx="5269123" cy="1938992"/>
          </a:xfrm>
          <a:prstGeom prst="rect">
            <a:avLst/>
          </a:prstGeom>
          <a:noFill/>
        </p:spPr>
        <p:txBody>
          <a:bodyPr wrap="square" rtlCol="0">
            <a:spAutoFit/>
          </a:bodyPr>
          <a:lstStyle/>
          <a:p>
            <a:pPr algn="ctr"/>
            <a:r>
              <a:rPr lang="en-US" altLang="zh-CN" sz="6000" dirty="0">
                <a:solidFill>
                  <a:prstClr val="white"/>
                </a:solidFill>
                <a:latin typeface="Times New Roman" pitchFamily="18" charset="0"/>
                <a:ea typeface="微软雅黑" panose="020B0503020204020204" pitchFamily="34" charset="-122"/>
                <a:cs typeface="Times New Roman" pitchFamily="18" charset="0"/>
              </a:rPr>
              <a:t>HÌNH THÀNH KIẾN THỨC</a:t>
            </a:r>
            <a:endParaRPr lang="zh-CN" altLang="en-US" sz="6000" dirty="0">
              <a:solidFill>
                <a:prstClr val="white"/>
              </a:solidFill>
              <a:latin typeface="Times New Roman" pitchFamily="18" charset="0"/>
              <a:ea typeface="微软雅黑" panose="020B0503020204020204" pitchFamily="34" charset="-122"/>
              <a:cs typeface="Times New Roman" pitchFamily="18" charset="0"/>
            </a:endParaRPr>
          </a:p>
        </p:txBody>
      </p:sp>
    </p:spTree>
    <p:extLst>
      <p:ext uri="{BB962C8B-B14F-4D97-AF65-F5344CB8AC3E}">
        <p14:creationId xmlns:p14="http://schemas.microsoft.com/office/powerpoint/2010/main" val="33624539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plant&#10;&#10;Description automatically generated">
            <a:extLst>
              <a:ext uri="{FF2B5EF4-FFF2-40B4-BE49-F238E27FC236}">
                <a16:creationId xmlns:a16="http://schemas.microsoft.com/office/drawing/2014/main" id="{ACDD2D60-2E20-6D4A-A46C-08567E2AD286}"/>
              </a:ext>
            </a:extLst>
          </p:cNvPr>
          <p:cNvPicPr>
            <a:picLocks noChangeAspect="1"/>
          </p:cNvPicPr>
          <p:nvPr/>
        </p:nvPicPr>
        <p:blipFill>
          <a:blip r:embed="rId2"/>
          <a:stretch>
            <a:fillRect/>
          </a:stretch>
        </p:blipFill>
        <p:spPr>
          <a:xfrm>
            <a:off x="1016000" y="0"/>
            <a:ext cx="10464800" cy="6477000"/>
          </a:xfrm>
          <a:prstGeom prst="rect">
            <a:avLst/>
          </a:prstGeom>
        </p:spPr>
      </p:pic>
      <p:sp>
        <p:nvSpPr>
          <p:cNvPr id="5" name="TextBox 4">
            <a:extLst>
              <a:ext uri="{FF2B5EF4-FFF2-40B4-BE49-F238E27FC236}">
                <a16:creationId xmlns:a16="http://schemas.microsoft.com/office/drawing/2014/main" id="{8D590B23-08F7-8A47-AED9-E3578780BE1D}"/>
              </a:ext>
            </a:extLst>
          </p:cNvPr>
          <p:cNvSpPr txBox="1"/>
          <p:nvPr/>
        </p:nvSpPr>
        <p:spPr>
          <a:xfrm>
            <a:off x="2844800" y="1936897"/>
            <a:ext cx="7112000" cy="923330"/>
          </a:xfrm>
          <a:prstGeom prst="rect">
            <a:avLst/>
          </a:prstGeom>
          <a:noFill/>
        </p:spPr>
        <p:txBody>
          <a:bodyPr wrap="square" rtlCol="0">
            <a:spAutoFit/>
          </a:bodyPr>
          <a:lstStyle/>
          <a:p>
            <a:pPr algn="ctr"/>
            <a:r>
              <a:rPr lang="en-US" sz="5400" dirty="0">
                <a:solidFill>
                  <a:schemeClr val="bg2"/>
                </a:solidFill>
                <a:latin typeface="Times New Roman" pitchFamily="18" charset="0"/>
                <a:cs typeface="Times New Roman" pitchFamily="18" charset="0"/>
              </a:rPr>
              <a:t>I. </a:t>
            </a:r>
            <a:r>
              <a:rPr lang="en-US" sz="5400" dirty="0" err="1">
                <a:solidFill>
                  <a:schemeClr val="bg2"/>
                </a:solidFill>
                <a:latin typeface="Times New Roman" pitchFamily="18" charset="0"/>
                <a:cs typeface="Times New Roman" pitchFamily="18" charset="0"/>
              </a:rPr>
              <a:t>Củng</a:t>
            </a:r>
            <a:r>
              <a:rPr lang="en-US" sz="5400" dirty="0">
                <a:solidFill>
                  <a:schemeClr val="bg2"/>
                </a:solidFill>
                <a:latin typeface="Times New Roman" pitchFamily="18" charset="0"/>
                <a:cs typeface="Times New Roman" pitchFamily="18" charset="0"/>
              </a:rPr>
              <a:t> </a:t>
            </a:r>
            <a:r>
              <a:rPr lang="en-US" sz="5400" dirty="0" err="1">
                <a:solidFill>
                  <a:schemeClr val="bg2"/>
                </a:solidFill>
                <a:latin typeface="Times New Roman" pitchFamily="18" charset="0"/>
                <a:cs typeface="Times New Roman" pitchFamily="18" charset="0"/>
              </a:rPr>
              <a:t>cố</a:t>
            </a:r>
            <a:r>
              <a:rPr lang="en-US" sz="5400" dirty="0">
                <a:solidFill>
                  <a:schemeClr val="bg2"/>
                </a:solidFill>
                <a:latin typeface="Times New Roman" pitchFamily="18" charset="0"/>
                <a:cs typeface="Times New Roman" pitchFamily="18" charset="0"/>
              </a:rPr>
              <a:t> </a:t>
            </a:r>
            <a:r>
              <a:rPr lang="en-US" sz="5400" dirty="0" err="1">
                <a:solidFill>
                  <a:schemeClr val="bg2"/>
                </a:solidFill>
                <a:latin typeface="Times New Roman" pitchFamily="18" charset="0"/>
                <a:cs typeface="Times New Roman" pitchFamily="18" charset="0"/>
              </a:rPr>
              <a:t>lý</a:t>
            </a:r>
            <a:r>
              <a:rPr lang="en-US" sz="5400" dirty="0">
                <a:solidFill>
                  <a:schemeClr val="bg2"/>
                </a:solidFill>
                <a:latin typeface="Times New Roman" pitchFamily="18" charset="0"/>
                <a:cs typeface="Times New Roman" pitchFamily="18" charset="0"/>
              </a:rPr>
              <a:t> </a:t>
            </a:r>
            <a:r>
              <a:rPr lang="en-US" sz="5400" dirty="0" err="1">
                <a:solidFill>
                  <a:schemeClr val="bg2"/>
                </a:solidFill>
                <a:latin typeface="Times New Roman" pitchFamily="18" charset="0"/>
                <a:cs typeface="Times New Roman" pitchFamily="18" charset="0"/>
              </a:rPr>
              <a:t>thuyết</a:t>
            </a:r>
            <a:r>
              <a:rPr lang="en-US" sz="5400" dirty="0">
                <a:solidFill>
                  <a:schemeClr val="bg2"/>
                </a:solidFill>
                <a:latin typeface="Times New Roman" pitchFamily="18" charset="0"/>
                <a:cs typeface="Times New Roman" pitchFamily="18" charset="0"/>
              </a:rPr>
              <a:t>:</a:t>
            </a:r>
            <a:endParaRPr lang="x-none" sz="5400" dirty="0">
              <a:solidFill>
                <a:schemeClr val="bg2"/>
              </a:solidFill>
              <a:latin typeface="Times New Roman" pitchFamily="18" charset="0"/>
              <a:cs typeface="Times New Roman" pitchFamily="18" charset="0"/>
            </a:endParaRPr>
          </a:p>
        </p:txBody>
      </p:sp>
    </p:spTree>
    <p:extLst>
      <p:ext uri="{BB962C8B-B14F-4D97-AF65-F5344CB8AC3E}">
        <p14:creationId xmlns:p14="http://schemas.microsoft.com/office/powerpoint/2010/main" val="3299950041"/>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t="14402"/>
          <a:stretch>
            <a:fillRect/>
          </a:stretch>
        </p:blipFill>
        <p:spPr>
          <a:xfrm>
            <a:off x="-12192" y="0"/>
            <a:ext cx="12313920" cy="6858000"/>
          </a:xfrm>
          <a:prstGeom prst="rect">
            <a:avLst/>
          </a:prstGeom>
        </p:spPr>
      </p:pic>
      <p:pic>
        <p:nvPicPr>
          <p:cNvPr id="4" name="图片 3"/>
          <p:cNvPicPr>
            <a:picLocks noChangeAspect="1"/>
          </p:cNvPicPr>
          <p:nvPr/>
        </p:nvPicPr>
        <p:blipFill rotWithShape="1">
          <a:blip r:embed="rId4" cstate="print">
            <a:extLst>
              <a:ext uri="{28A0092B-C50C-407E-A947-70E740481C1C}">
                <a14:useLocalDpi xmlns:a14="http://schemas.microsoft.com/office/drawing/2010/main" val="0"/>
              </a:ext>
            </a:extLst>
          </a:blip>
          <a:srcRect l="53214" t="30900" r="27976" b="38836"/>
          <a:stretch>
            <a:fillRect/>
          </a:stretch>
        </p:blipFill>
        <p:spPr>
          <a:xfrm>
            <a:off x="10485579" y="0"/>
            <a:ext cx="1456783" cy="1318480"/>
          </a:xfrm>
          <a:prstGeom prst="rect">
            <a:avLst/>
          </a:prstGeom>
        </p:spPr>
      </p:pic>
      <p:pic>
        <p:nvPicPr>
          <p:cNvPr id="9" name="图片 8"/>
          <p:cNvPicPr>
            <a:picLocks noChangeAspect="1"/>
          </p:cNvPicPr>
          <p:nvPr/>
        </p:nvPicPr>
        <p:blipFill rotWithShape="1">
          <a:blip r:embed="rId5" cstate="print">
            <a:extLst>
              <a:ext uri="{28A0092B-C50C-407E-A947-70E740481C1C}">
                <a14:useLocalDpi xmlns:a14="http://schemas.microsoft.com/office/drawing/2010/main" val="0"/>
              </a:ext>
            </a:extLst>
          </a:blip>
          <a:srcRect l="9048" t="60106" r="67619"/>
          <a:stretch>
            <a:fillRect/>
          </a:stretch>
        </p:blipFill>
        <p:spPr>
          <a:xfrm>
            <a:off x="-158760" y="4875641"/>
            <a:ext cx="1803467" cy="1734456"/>
          </a:xfrm>
          <a:prstGeom prst="rect">
            <a:avLst/>
          </a:prstGeom>
        </p:spPr>
      </p:pic>
      <p:pic>
        <p:nvPicPr>
          <p:cNvPr id="10" name="图片 9"/>
          <p:cNvPicPr>
            <a:picLocks noChangeAspect="1"/>
          </p:cNvPicPr>
          <p:nvPr/>
        </p:nvPicPr>
        <p:blipFill rotWithShape="1">
          <a:blip r:embed="rId6" cstate="print">
            <a:extLst>
              <a:ext uri="{28A0092B-C50C-407E-A947-70E740481C1C}">
                <a14:useLocalDpi xmlns:a14="http://schemas.microsoft.com/office/drawing/2010/main" val="0"/>
              </a:ext>
            </a:extLst>
          </a:blip>
          <a:srcRect l="70595" t="59471" r="6905"/>
          <a:stretch>
            <a:fillRect/>
          </a:stretch>
        </p:blipFill>
        <p:spPr>
          <a:xfrm>
            <a:off x="1571896" y="5164122"/>
            <a:ext cx="1142465" cy="1157577"/>
          </a:xfrm>
          <a:prstGeom prst="rect">
            <a:avLst/>
          </a:prstGeom>
        </p:spPr>
      </p:pic>
      <p:sp>
        <p:nvSpPr>
          <p:cNvPr id="5" name="Rounded Rectangle 4"/>
          <p:cNvSpPr/>
          <p:nvPr/>
        </p:nvSpPr>
        <p:spPr>
          <a:xfrm>
            <a:off x="7205472" y="4604078"/>
            <a:ext cx="4144896" cy="1583383"/>
          </a:xfrm>
          <a:prstGeom prst="roundRect">
            <a:avLst/>
          </a:prstGeom>
          <a:solidFill>
            <a:schemeClr val="accent5">
              <a:lumMod val="20000"/>
              <a:lumOff val="80000"/>
            </a:schemeClr>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spcAft>
                <a:spcPts val="800"/>
              </a:spcAft>
            </a:pPr>
            <a:r>
              <a:rPr lang="en-US" sz="2800" dirty="0" err="1">
                <a:solidFill>
                  <a:srgbClr val="000000"/>
                </a:solidFill>
                <a:latin typeface="Times New Roman" pitchFamily="18" charset="0"/>
                <a:ea typeface="Calibri"/>
                <a:cs typeface="Times New Roman" pitchFamily="18" charset="0"/>
              </a:rPr>
              <a:t>Nhằm</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tăng</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gức</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gợi</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hình</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gợi</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cảm</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cho</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sự</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diễn</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đạt</a:t>
            </a:r>
            <a:endParaRPr lang="en-US" sz="2800" dirty="0">
              <a:solidFill>
                <a:prstClr val="black"/>
              </a:solidFill>
              <a:latin typeface="Times New Roman" pitchFamily="18" charset="0"/>
              <a:ea typeface="Calibri"/>
              <a:cs typeface="Times New Roman" pitchFamily="18" charset="0"/>
            </a:endParaRPr>
          </a:p>
        </p:txBody>
      </p:sp>
      <p:sp>
        <p:nvSpPr>
          <p:cNvPr id="11" name="Rounded Rectangle 10"/>
          <p:cNvSpPr/>
          <p:nvPr/>
        </p:nvSpPr>
        <p:spPr>
          <a:xfrm>
            <a:off x="6888480" y="328742"/>
            <a:ext cx="4547616" cy="1560730"/>
          </a:xfrm>
          <a:prstGeom prst="roundRect">
            <a:avLst/>
          </a:prstGeom>
          <a:solidFill>
            <a:schemeClr val="accent2">
              <a:lumMod val="40000"/>
              <a:lumOff val="60000"/>
            </a:schemeClr>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err="1">
                <a:solidFill>
                  <a:srgbClr val="000000"/>
                </a:solidFill>
                <a:latin typeface="Times New Roman" pitchFamily="18" charset="0"/>
                <a:ea typeface="Calibri"/>
                <a:cs typeface="Times New Roman" pitchFamily="18" charset="0"/>
              </a:rPr>
              <a:t>Là</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gọi</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tên</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sự</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vật</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hiện</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tượng</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này</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bằng</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tên</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sự</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vật</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hiện</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tượng</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khác</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có</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nét</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tương</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đồng</a:t>
            </a:r>
            <a:r>
              <a:rPr lang="en-US" sz="2800" dirty="0">
                <a:solidFill>
                  <a:srgbClr val="000000"/>
                </a:solidFill>
                <a:latin typeface="Times New Roman" pitchFamily="18" charset="0"/>
                <a:ea typeface="Calibri"/>
                <a:cs typeface="Times New Roman" pitchFamily="18" charset="0"/>
              </a:rPr>
              <a:t>.</a:t>
            </a:r>
            <a:endParaRPr lang="en-US" dirty="0"/>
          </a:p>
        </p:txBody>
      </p:sp>
      <p:sp>
        <p:nvSpPr>
          <p:cNvPr id="7" name="Rounded Rectangle 6"/>
          <p:cNvSpPr/>
          <p:nvPr/>
        </p:nvSpPr>
        <p:spPr>
          <a:xfrm>
            <a:off x="486808" y="2219970"/>
            <a:ext cx="2170176" cy="914400"/>
          </a:xfrm>
          <a:prstGeom prst="roundRect">
            <a:avLst/>
          </a:prstGeom>
          <a:solidFill>
            <a:schemeClr val="accent4">
              <a:lumMod val="40000"/>
              <a:lumOff val="60000"/>
            </a:schemeClr>
          </a:solidFill>
          <a:scene3d>
            <a:camera prst="orthographicFront"/>
            <a:lightRig rig="threePt" dir="t"/>
          </a:scene3d>
          <a:sp3d>
            <a:bevelT w="165100" prst="coolSlant"/>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000" dirty="0">
                <a:solidFill>
                  <a:schemeClr val="tx1"/>
                </a:solidFill>
                <a:latin typeface="Times New Roman" pitchFamily="18" charset="0"/>
                <a:cs typeface="Times New Roman" pitchFamily="18" charset="0"/>
              </a:rPr>
              <a:t>1. </a:t>
            </a:r>
            <a:r>
              <a:rPr lang="en-US" sz="4000" dirty="0" err="1">
                <a:solidFill>
                  <a:schemeClr val="tx1"/>
                </a:solidFill>
                <a:latin typeface="Times New Roman" pitchFamily="18" charset="0"/>
                <a:cs typeface="Times New Roman" pitchFamily="18" charset="0"/>
              </a:rPr>
              <a:t>Ẩn</a:t>
            </a:r>
            <a:r>
              <a:rPr lang="en-US" sz="4000" dirty="0">
                <a:solidFill>
                  <a:schemeClr val="tx1"/>
                </a:solidFill>
                <a:latin typeface="Times New Roman" pitchFamily="18" charset="0"/>
                <a:cs typeface="Times New Roman" pitchFamily="18" charset="0"/>
              </a:rPr>
              <a:t> </a:t>
            </a:r>
            <a:r>
              <a:rPr lang="en-US" sz="4000" dirty="0" err="1">
                <a:solidFill>
                  <a:schemeClr val="tx1"/>
                </a:solidFill>
                <a:latin typeface="Times New Roman" pitchFamily="18" charset="0"/>
                <a:cs typeface="Times New Roman" pitchFamily="18" charset="0"/>
              </a:rPr>
              <a:t>dụ</a:t>
            </a:r>
            <a:endParaRPr lang="en-US" sz="4000" dirty="0">
              <a:solidFill>
                <a:schemeClr val="tx1"/>
              </a:solidFill>
              <a:latin typeface="Times New Roman" pitchFamily="18" charset="0"/>
              <a:cs typeface="Times New Roman" pitchFamily="18" charset="0"/>
            </a:endParaRPr>
          </a:p>
        </p:txBody>
      </p:sp>
      <p:sp>
        <p:nvSpPr>
          <p:cNvPr id="15" name="Rounded Rectangle 14"/>
          <p:cNvSpPr/>
          <p:nvPr/>
        </p:nvSpPr>
        <p:spPr>
          <a:xfrm>
            <a:off x="3681984" y="487536"/>
            <a:ext cx="2170176" cy="914400"/>
          </a:xfrm>
          <a:prstGeom prst="roundRect">
            <a:avLst/>
          </a:prstGeom>
          <a:solidFill>
            <a:schemeClr val="accent2">
              <a:lumMod val="40000"/>
              <a:lumOff val="60000"/>
            </a:schemeClr>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Times New Roman" pitchFamily="18" charset="0"/>
                <a:cs typeface="Times New Roman" pitchFamily="18" charset="0"/>
              </a:rPr>
              <a:t>Khái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niệm</a:t>
            </a:r>
            <a:endParaRPr lang="en-US" sz="2800" dirty="0">
              <a:solidFill>
                <a:schemeClr val="tx1"/>
              </a:solidFill>
              <a:latin typeface="Times New Roman" pitchFamily="18" charset="0"/>
              <a:cs typeface="Times New Roman" pitchFamily="18" charset="0"/>
            </a:endParaRPr>
          </a:p>
        </p:txBody>
      </p:sp>
      <p:sp>
        <p:nvSpPr>
          <p:cNvPr id="16" name="Rounded Rectangle 15"/>
          <p:cNvSpPr/>
          <p:nvPr/>
        </p:nvSpPr>
        <p:spPr>
          <a:xfrm>
            <a:off x="3559192" y="4604078"/>
            <a:ext cx="2170176" cy="914400"/>
          </a:xfrm>
          <a:prstGeom prst="roundRect">
            <a:avLst/>
          </a:prstGeom>
          <a:solidFill>
            <a:schemeClr val="accent5">
              <a:lumMod val="20000"/>
              <a:lumOff val="80000"/>
            </a:schemeClr>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Times New Roman" pitchFamily="18" charset="0"/>
                <a:cs typeface="Times New Roman" pitchFamily="18" charset="0"/>
              </a:rPr>
              <a:t>Tác</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dụng</a:t>
            </a:r>
            <a:endParaRPr lang="en-US" sz="2800" dirty="0">
              <a:solidFill>
                <a:schemeClr val="tx1"/>
              </a:solidFill>
              <a:latin typeface="Times New Roman" pitchFamily="18" charset="0"/>
              <a:cs typeface="Times New Roman" pitchFamily="18" charset="0"/>
            </a:endParaRPr>
          </a:p>
        </p:txBody>
      </p:sp>
      <p:cxnSp>
        <p:nvCxnSpPr>
          <p:cNvPr id="18" name="Straight Arrow Connector 17"/>
          <p:cNvCxnSpPr/>
          <p:nvPr/>
        </p:nvCxnSpPr>
        <p:spPr>
          <a:xfrm flipV="1">
            <a:off x="2656984" y="1401936"/>
            <a:ext cx="2110088" cy="1275234"/>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22" name="Straight Arrow Connector 21"/>
          <p:cNvCxnSpPr>
            <a:stCxn id="7" idx="3"/>
          </p:cNvCxnSpPr>
          <p:nvPr/>
        </p:nvCxnSpPr>
        <p:spPr>
          <a:xfrm>
            <a:off x="2656984" y="2677170"/>
            <a:ext cx="1658984" cy="1926908"/>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28" name="Straight Arrow Connector 27"/>
          <p:cNvCxnSpPr/>
          <p:nvPr/>
        </p:nvCxnSpPr>
        <p:spPr>
          <a:xfrm>
            <a:off x="5949696" y="816864"/>
            <a:ext cx="938784"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31" name="Straight Arrow Connector 30"/>
          <p:cNvCxnSpPr/>
          <p:nvPr/>
        </p:nvCxnSpPr>
        <p:spPr>
          <a:xfrm>
            <a:off x="5852160" y="5164122"/>
            <a:ext cx="1353312"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33" name="Rounded Rectangular Callout 32"/>
          <p:cNvSpPr/>
          <p:nvPr/>
        </p:nvSpPr>
        <p:spPr>
          <a:xfrm>
            <a:off x="1054556" y="99594"/>
            <a:ext cx="5609192" cy="1941576"/>
          </a:xfrm>
          <a:prstGeom prst="wedgeRoundRectCallout">
            <a:avLst>
              <a:gd name="adj1" fmla="val -53822"/>
              <a:gd name="adj2" fmla="val -93858"/>
              <a:gd name="adj3" fmla="val 1666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Times New Roman" pitchFamily="18" charset="0"/>
                <a:cs typeface="Times New Roman" pitchFamily="18" charset="0"/>
              </a:rPr>
              <a:t>Từ</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hiểu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biết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về</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ẩn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dụ</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em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hãy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lấy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ví</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dụ</a:t>
            </a:r>
            <a:r>
              <a:rPr lang="en-US" sz="2800" dirty="0">
                <a:latin typeface="Times New Roman" pitchFamily="18" charset="0"/>
                <a:cs typeface="Times New Roman" pitchFamily="18" charset="0"/>
              </a:rPr>
              <a:t> minh </a:t>
            </a:r>
            <a:r>
              <a:rPr lang="en-US" sz="2800" dirty="0" err="1">
                <a:latin typeface="Times New Roman" pitchFamily="18" charset="0"/>
                <a:cs typeface="Times New Roman" pitchFamily="18" charset="0"/>
              </a:rPr>
              <a:t>họa</a:t>
            </a:r>
            <a:r>
              <a:rPr lang="en-US" sz="2800" dirty="0">
                <a:latin typeface="Times New Roman" pitchFamily="18" charset="0"/>
                <a:cs typeface="Times New Roman" pitchFamily="18" charset="0"/>
              </a:rPr>
              <a:t>?</a:t>
            </a:r>
          </a:p>
        </p:txBody>
      </p:sp>
    </p:spTree>
    <p:extLst>
      <p:ext uri="{BB962C8B-B14F-4D97-AF65-F5344CB8AC3E}">
        <p14:creationId xmlns:p14="http://schemas.microsoft.com/office/powerpoint/2010/main" val="3001940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par>
                                <p:cTn id="16" presetID="16" presetClass="entr" presetSubtype="21" fill="hold"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barn(inVertical)">
                                      <p:cBhvr>
                                        <p:cTn id="18" dur="500"/>
                                        <p:tgtEl>
                                          <p:spTgt spid="28"/>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barn(inVertical)">
                                      <p:cBhvr>
                                        <p:cTn id="26" dur="500"/>
                                        <p:tgtEl>
                                          <p:spTgt spid="22"/>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barn(inVertical)">
                                      <p:cBhvr>
                                        <p:cTn id="29" dur="500"/>
                                        <p:tgtEl>
                                          <p:spTgt spid="16"/>
                                        </p:tgtEl>
                                      </p:cBhvr>
                                    </p:animEffect>
                                  </p:childTnLst>
                                </p:cTn>
                              </p:par>
                              <p:par>
                                <p:cTn id="30" presetID="16" presetClass="entr" presetSubtype="21" fill="hold" nodeType="with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barn(inVertical)">
                                      <p:cBhvr>
                                        <p:cTn id="32" dur="500"/>
                                        <p:tgtEl>
                                          <p:spTgt spid="31"/>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barn(inVertical)">
                                      <p:cBhvr>
                                        <p:cTn id="35" dur="500"/>
                                        <p:tgtEl>
                                          <p:spTgt spid="5"/>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barn(inVertical)">
                                      <p:cBhvr>
                                        <p:cTn id="40" dur="500"/>
                                        <p:tgtEl>
                                          <p:spTgt spid="33"/>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33"/>
                                        </p:tgtEl>
                                      </p:cBhvr>
                                    </p:animEffect>
                                    <p:set>
                                      <p:cBhvr>
                                        <p:cTn id="45" dur="1" fill="hold">
                                          <p:stCondLst>
                                            <p:cond delay="499"/>
                                          </p:stCondLst>
                                        </p:cTn>
                                        <p:tgtEl>
                                          <p:spTgt spid="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P spid="7" grpId="0" animBg="1"/>
      <p:bldP spid="15" grpId="0" animBg="1"/>
      <p:bldP spid="16" grpId="0" animBg="1"/>
      <p:bldP spid="33" grpId="0" animBg="1"/>
      <p:bldP spid="33"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t="14402"/>
          <a:stretch>
            <a:fillRect/>
          </a:stretch>
        </p:blipFill>
        <p:spPr>
          <a:xfrm>
            <a:off x="0" y="0"/>
            <a:ext cx="12313920" cy="6858000"/>
          </a:xfrm>
          <a:prstGeom prst="rect">
            <a:avLst/>
          </a:prstGeom>
        </p:spPr>
      </p:pic>
      <p:pic>
        <p:nvPicPr>
          <p:cNvPr id="4" name="图片 3"/>
          <p:cNvPicPr>
            <a:picLocks noChangeAspect="1"/>
          </p:cNvPicPr>
          <p:nvPr/>
        </p:nvPicPr>
        <p:blipFill rotWithShape="1">
          <a:blip r:embed="rId4" cstate="print">
            <a:extLst>
              <a:ext uri="{28A0092B-C50C-407E-A947-70E740481C1C}">
                <a14:useLocalDpi xmlns:a14="http://schemas.microsoft.com/office/drawing/2010/main" val="0"/>
              </a:ext>
            </a:extLst>
          </a:blip>
          <a:srcRect l="53214" t="30900" r="27976" b="38836"/>
          <a:stretch>
            <a:fillRect/>
          </a:stretch>
        </p:blipFill>
        <p:spPr>
          <a:xfrm>
            <a:off x="10485579" y="0"/>
            <a:ext cx="1456783" cy="1318480"/>
          </a:xfrm>
          <a:prstGeom prst="rect">
            <a:avLst/>
          </a:prstGeom>
        </p:spPr>
      </p:pic>
      <p:pic>
        <p:nvPicPr>
          <p:cNvPr id="9" name="图片 8"/>
          <p:cNvPicPr>
            <a:picLocks noChangeAspect="1"/>
          </p:cNvPicPr>
          <p:nvPr/>
        </p:nvPicPr>
        <p:blipFill rotWithShape="1">
          <a:blip r:embed="rId5" cstate="print">
            <a:extLst>
              <a:ext uri="{28A0092B-C50C-407E-A947-70E740481C1C}">
                <a14:useLocalDpi xmlns:a14="http://schemas.microsoft.com/office/drawing/2010/main" val="0"/>
              </a:ext>
            </a:extLst>
          </a:blip>
          <a:srcRect l="9048" t="60106" r="67619"/>
          <a:stretch>
            <a:fillRect/>
          </a:stretch>
        </p:blipFill>
        <p:spPr>
          <a:xfrm>
            <a:off x="-158760" y="4875641"/>
            <a:ext cx="1803467" cy="1734456"/>
          </a:xfrm>
          <a:prstGeom prst="rect">
            <a:avLst/>
          </a:prstGeom>
        </p:spPr>
      </p:pic>
      <p:pic>
        <p:nvPicPr>
          <p:cNvPr id="10" name="图片 9"/>
          <p:cNvPicPr>
            <a:picLocks noChangeAspect="1"/>
          </p:cNvPicPr>
          <p:nvPr/>
        </p:nvPicPr>
        <p:blipFill rotWithShape="1">
          <a:blip r:embed="rId6" cstate="print">
            <a:extLst>
              <a:ext uri="{28A0092B-C50C-407E-A947-70E740481C1C}">
                <a14:useLocalDpi xmlns:a14="http://schemas.microsoft.com/office/drawing/2010/main" val="0"/>
              </a:ext>
            </a:extLst>
          </a:blip>
          <a:srcRect l="70595" t="59471" r="6905"/>
          <a:stretch>
            <a:fillRect/>
          </a:stretch>
        </p:blipFill>
        <p:spPr>
          <a:xfrm>
            <a:off x="1571896" y="5164122"/>
            <a:ext cx="1142465" cy="1157577"/>
          </a:xfrm>
          <a:prstGeom prst="rect">
            <a:avLst/>
          </a:prstGeom>
        </p:spPr>
      </p:pic>
      <p:sp>
        <p:nvSpPr>
          <p:cNvPr id="5" name="Rounded Rectangle 4"/>
          <p:cNvSpPr/>
          <p:nvPr/>
        </p:nvSpPr>
        <p:spPr>
          <a:xfrm>
            <a:off x="7205472" y="4604078"/>
            <a:ext cx="4144896" cy="1583383"/>
          </a:xfrm>
          <a:prstGeom prst="roundRect">
            <a:avLst/>
          </a:prstGeom>
          <a:solidFill>
            <a:schemeClr val="accent5">
              <a:lumMod val="20000"/>
              <a:lumOff val="80000"/>
            </a:schemeClr>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Aft>
                <a:spcPts val="800"/>
              </a:spcAft>
            </a:pPr>
            <a:r>
              <a:rPr lang="en-US" sz="2800" dirty="0" err="1">
                <a:solidFill>
                  <a:srgbClr val="000000"/>
                </a:solidFill>
                <a:latin typeface="Times New Roman" pitchFamily="18" charset="0"/>
                <a:ea typeface="Calibri"/>
                <a:cs typeface="Times New Roman" pitchFamily="18" charset="0"/>
              </a:rPr>
              <a:t>Nhằm</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tăng</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gức</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gợi</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hình</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gợi</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cảm</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cho</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sự</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diễn</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đạt</a:t>
            </a:r>
            <a:endParaRPr lang="en-US" sz="2800" dirty="0">
              <a:solidFill>
                <a:prstClr val="black"/>
              </a:solidFill>
              <a:latin typeface="Times New Roman" pitchFamily="18" charset="0"/>
              <a:ea typeface="Calibri"/>
              <a:cs typeface="Times New Roman" pitchFamily="18" charset="0"/>
            </a:endParaRPr>
          </a:p>
        </p:txBody>
      </p:sp>
      <p:sp>
        <p:nvSpPr>
          <p:cNvPr id="11" name="Rounded Rectangle 10"/>
          <p:cNvSpPr/>
          <p:nvPr/>
        </p:nvSpPr>
        <p:spPr>
          <a:xfrm>
            <a:off x="6888480" y="328742"/>
            <a:ext cx="4144896" cy="1560730"/>
          </a:xfrm>
          <a:prstGeom prst="roundRect">
            <a:avLst/>
          </a:prstGeom>
          <a:solidFill>
            <a:schemeClr val="accent2">
              <a:lumMod val="40000"/>
              <a:lumOff val="60000"/>
            </a:schemeClr>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err="1">
                <a:solidFill>
                  <a:srgbClr val="000000"/>
                </a:solidFill>
                <a:latin typeface="Times New Roman" pitchFamily="18" charset="0"/>
                <a:ea typeface="Calibri"/>
                <a:cs typeface="Times New Roman" pitchFamily="18" charset="0"/>
              </a:rPr>
              <a:t>Là</a:t>
            </a:r>
            <a:r>
              <a:rPr lang="en-US" sz="2800" dirty="0">
                <a:solidFill>
                  <a:srgbClr val="000000"/>
                </a:solidFill>
                <a:latin typeface="Times New Roman" pitchFamily="18" charset="0"/>
                <a:ea typeface="Calibri"/>
                <a:cs typeface="Times New Roman" pitchFamily="18" charset="0"/>
              </a:rPr>
              <a:t> </a:t>
            </a:r>
            <a:r>
              <a:rPr lang="vi-VN" sz="2800" dirty="0">
                <a:solidFill>
                  <a:srgbClr val="000000"/>
                </a:solidFill>
                <a:latin typeface="Times New Roman" pitchFamily="18" charset="0"/>
                <a:ea typeface="Calibri"/>
                <a:cs typeface="Times New Roman" pitchFamily="18" charset="0"/>
              </a:rPr>
              <a:t>đối chiếu sự vật, sự việc này với sự vật, sự việc </a:t>
            </a:r>
            <a:r>
              <a:rPr lang="en-US" sz="2800" dirty="0" err="1">
                <a:solidFill>
                  <a:srgbClr val="000000"/>
                </a:solidFill>
                <a:latin typeface="Times New Roman" pitchFamily="18" charset="0"/>
                <a:ea typeface="Calibri"/>
                <a:cs typeface="Times New Roman" pitchFamily="18" charset="0"/>
              </a:rPr>
              <a:t>khác</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có</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nét</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tương</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đồng</a:t>
            </a:r>
            <a:r>
              <a:rPr lang="en-US" sz="2800" dirty="0">
                <a:solidFill>
                  <a:srgbClr val="000000"/>
                </a:solidFill>
                <a:latin typeface="Times New Roman" pitchFamily="18" charset="0"/>
                <a:ea typeface="Calibri"/>
                <a:cs typeface="Times New Roman" pitchFamily="18" charset="0"/>
              </a:rPr>
              <a:t>.</a:t>
            </a:r>
            <a:endParaRPr lang="en-US" dirty="0">
              <a:solidFill>
                <a:prstClr val="white"/>
              </a:solidFill>
            </a:endParaRPr>
          </a:p>
        </p:txBody>
      </p:sp>
      <p:sp>
        <p:nvSpPr>
          <p:cNvPr id="7" name="Rounded Rectangle 6"/>
          <p:cNvSpPr/>
          <p:nvPr/>
        </p:nvSpPr>
        <p:spPr>
          <a:xfrm>
            <a:off x="0" y="1889472"/>
            <a:ext cx="2656984" cy="1402368"/>
          </a:xfrm>
          <a:prstGeom prst="roundRect">
            <a:avLst/>
          </a:prstGeom>
          <a:solidFill>
            <a:schemeClr val="accent4">
              <a:lumMod val="40000"/>
              <a:lumOff val="60000"/>
            </a:schemeClr>
          </a:solidFill>
          <a:scene3d>
            <a:camera prst="orthographicFront"/>
            <a:lightRig rig="threePt" dir="t"/>
          </a:scene3d>
          <a:sp3d>
            <a:bevelT w="165100" prst="coolSlant"/>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000" dirty="0">
                <a:solidFill>
                  <a:prstClr val="black"/>
                </a:solidFill>
                <a:latin typeface="Times New Roman" pitchFamily="18" charset="0"/>
                <a:cs typeface="Times New Roman" pitchFamily="18" charset="0"/>
              </a:rPr>
              <a:t>2. So </a:t>
            </a:r>
            <a:r>
              <a:rPr lang="en-US" sz="4000" dirty="0" err="1">
                <a:solidFill>
                  <a:prstClr val="black"/>
                </a:solidFill>
                <a:latin typeface="Times New Roman" pitchFamily="18" charset="0"/>
                <a:cs typeface="Times New Roman" pitchFamily="18" charset="0"/>
              </a:rPr>
              <a:t>sánh</a:t>
            </a:r>
            <a:r>
              <a:rPr lang="en-US" sz="4000" dirty="0">
                <a:solidFill>
                  <a:prstClr val="black"/>
                </a:solidFill>
                <a:latin typeface="Times New Roman" pitchFamily="18" charset="0"/>
                <a:cs typeface="Times New Roman" pitchFamily="18" charset="0"/>
              </a:rPr>
              <a:t>:</a:t>
            </a:r>
          </a:p>
        </p:txBody>
      </p:sp>
      <p:sp>
        <p:nvSpPr>
          <p:cNvPr id="15" name="Rounded Rectangle 14"/>
          <p:cNvSpPr/>
          <p:nvPr/>
        </p:nvSpPr>
        <p:spPr>
          <a:xfrm>
            <a:off x="3681984" y="487536"/>
            <a:ext cx="2170176" cy="914400"/>
          </a:xfrm>
          <a:prstGeom prst="roundRect">
            <a:avLst/>
          </a:prstGeom>
          <a:solidFill>
            <a:schemeClr val="accent2">
              <a:lumMod val="40000"/>
              <a:lumOff val="60000"/>
            </a:schemeClr>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prstClr val="black"/>
                </a:solidFill>
                <a:latin typeface="Times New Roman" pitchFamily="18" charset="0"/>
                <a:cs typeface="Times New Roman" pitchFamily="18" charset="0"/>
              </a:rPr>
              <a:t>Cách</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thực</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hiện</a:t>
            </a:r>
            <a:endParaRPr lang="en-US" sz="2800" dirty="0">
              <a:solidFill>
                <a:prstClr val="black"/>
              </a:solidFill>
              <a:latin typeface="Times New Roman" pitchFamily="18" charset="0"/>
              <a:cs typeface="Times New Roman" pitchFamily="18" charset="0"/>
            </a:endParaRPr>
          </a:p>
        </p:txBody>
      </p:sp>
      <p:sp>
        <p:nvSpPr>
          <p:cNvPr id="16" name="Rounded Rectangle 15"/>
          <p:cNvSpPr/>
          <p:nvPr/>
        </p:nvSpPr>
        <p:spPr>
          <a:xfrm>
            <a:off x="3559192" y="4604078"/>
            <a:ext cx="2170176" cy="914400"/>
          </a:xfrm>
          <a:prstGeom prst="roundRect">
            <a:avLst/>
          </a:prstGeom>
          <a:solidFill>
            <a:schemeClr val="accent5">
              <a:lumMod val="20000"/>
              <a:lumOff val="80000"/>
            </a:schemeClr>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prstClr val="black"/>
                </a:solidFill>
                <a:latin typeface="Times New Roman" pitchFamily="18" charset="0"/>
                <a:cs typeface="Times New Roman" pitchFamily="18" charset="0"/>
              </a:rPr>
              <a:t>Tác</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dụng</a:t>
            </a:r>
            <a:endParaRPr lang="en-US" sz="2800" dirty="0">
              <a:solidFill>
                <a:prstClr val="black"/>
              </a:solidFill>
              <a:latin typeface="Times New Roman" pitchFamily="18" charset="0"/>
              <a:cs typeface="Times New Roman" pitchFamily="18" charset="0"/>
            </a:endParaRPr>
          </a:p>
        </p:txBody>
      </p:sp>
      <p:cxnSp>
        <p:nvCxnSpPr>
          <p:cNvPr id="18" name="Straight Arrow Connector 17"/>
          <p:cNvCxnSpPr/>
          <p:nvPr/>
        </p:nvCxnSpPr>
        <p:spPr>
          <a:xfrm flipV="1">
            <a:off x="2656984" y="1401936"/>
            <a:ext cx="2110088" cy="1275234"/>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22" name="Straight Arrow Connector 21"/>
          <p:cNvCxnSpPr>
            <a:stCxn id="7" idx="3"/>
          </p:cNvCxnSpPr>
          <p:nvPr/>
        </p:nvCxnSpPr>
        <p:spPr>
          <a:xfrm>
            <a:off x="2656984" y="2590656"/>
            <a:ext cx="1658984" cy="2013422"/>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28" name="Straight Arrow Connector 27"/>
          <p:cNvCxnSpPr/>
          <p:nvPr/>
        </p:nvCxnSpPr>
        <p:spPr>
          <a:xfrm>
            <a:off x="5949696" y="816864"/>
            <a:ext cx="938784"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31" name="Straight Arrow Connector 30"/>
          <p:cNvCxnSpPr/>
          <p:nvPr/>
        </p:nvCxnSpPr>
        <p:spPr>
          <a:xfrm>
            <a:off x="5852160" y="5164122"/>
            <a:ext cx="1353312"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13" name="Rounded Rectangular Callout 12"/>
          <p:cNvSpPr/>
          <p:nvPr/>
        </p:nvSpPr>
        <p:spPr>
          <a:xfrm>
            <a:off x="2714361" y="659240"/>
            <a:ext cx="6441831" cy="1931416"/>
          </a:xfrm>
          <a:prstGeom prst="wedgeRoundRectCallout">
            <a:avLst>
              <a:gd name="adj1" fmla="val -67202"/>
              <a:gd name="adj2" fmla="val 41494"/>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Times New Roman" pitchFamily="18" charset="0"/>
                <a:cs typeface="Times New Roman" pitchFamily="18" charset="0"/>
              </a:rPr>
              <a:t>Từ</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hiểu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biết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về</a:t>
            </a:r>
            <a:r>
              <a:rPr lang="en-US" sz="2800" dirty="0">
                <a:latin typeface="Times New Roman" pitchFamily="18" charset="0"/>
                <a:cs typeface="Times New Roman" pitchFamily="18" charset="0"/>
              </a:rPr>
              <a:t> so </a:t>
            </a:r>
            <a:r>
              <a:rPr lang="en-US" sz="2800" dirty="0" err="1">
                <a:latin typeface="Times New Roman" pitchFamily="18" charset="0"/>
                <a:cs typeface="Times New Roman" pitchFamily="18" charset="0"/>
              </a:rPr>
              <a:t>sánh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em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hãy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lấy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ví</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dụ</a:t>
            </a:r>
            <a:r>
              <a:rPr lang="en-US" sz="2800" dirty="0">
                <a:latin typeface="Times New Roman" pitchFamily="18" charset="0"/>
                <a:cs typeface="Times New Roman" pitchFamily="18" charset="0"/>
              </a:rPr>
              <a:t> minh </a:t>
            </a:r>
            <a:r>
              <a:rPr lang="en-US" sz="2800" dirty="0" err="1">
                <a:latin typeface="Times New Roman" pitchFamily="18" charset="0"/>
                <a:cs typeface="Times New Roman" pitchFamily="18" charset="0"/>
              </a:rPr>
              <a:t>họa</a:t>
            </a:r>
            <a:r>
              <a:rPr lang="en-US" sz="2800" dirty="0">
                <a:latin typeface="Times New Roman" pitchFamily="18" charset="0"/>
                <a:cs typeface="Times New Roman" pitchFamily="18" charset="0"/>
              </a:rPr>
              <a:t>?</a:t>
            </a:r>
          </a:p>
        </p:txBody>
      </p:sp>
      <p:sp>
        <p:nvSpPr>
          <p:cNvPr id="20" name="Rounded Rectangular Callout 19"/>
          <p:cNvSpPr/>
          <p:nvPr/>
        </p:nvSpPr>
        <p:spPr>
          <a:xfrm>
            <a:off x="2975767" y="636817"/>
            <a:ext cx="6441831" cy="2379616"/>
          </a:xfrm>
          <a:prstGeom prst="wedgeRoundRectCallout">
            <a:avLst>
              <a:gd name="adj1" fmla="val -67770"/>
              <a:gd name="adj2" fmla="val 3534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Times New Roman" pitchFamily="18" charset="0"/>
                <a:cs typeface="Times New Roman" pitchFamily="18" charset="0"/>
              </a:rPr>
              <a:t>Đ</a:t>
            </a:r>
            <a:r>
              <a:rPr lang="vi-VN" sz="2800" dirty="0">
                <a:latin typeface="Times New Roman" pitchFamily="18" charset="0"/>
                <a:cs typeface="Times New Roman" pitchFamily="18" charset="0"/>
              </a:rPr>
              <a:t>ường vô xứ nghệ quanh quanh</a:t>
            </a:r>
            <a:endParaRPr lang="en-US" sz="2800" dirty="0">
              <a:latin typeface="Times New Roman" pitchFamily="18" charset="0"/>
              <a:cs typeface="Times New Roman" pitchFamily="18" charset="0"/>
            </a:endParaRPr>
          </a:p>
          <a:p>
            <a:pPr algn="ctr"/>
            <a:r>
              <a:rPr lang="en-US" sz="2800" dirty="0">
                <a:latin typeface="Times New Roman" pitchFamily="18" charset="0"/>
                <a:cs typeface="Times New Roman" pitchFamily="18" charset="0"/>
              </a:rPr>
              <a:t>N</a:t>
            </a:r>
            <a:r>
              <a:rPr lang="vi-VN" sz="2800" dirty="0">
                <a:latin typeface="Times New Roman" pitchFamily="18" charset="0"/>
                <a:cs typeface="Times New Roman" pitchFamily="18" charset="0"/>
              </a:rPr>
              <a:t>on xanh nước biếc như tranh họa đồ</a:t>
            </a:r>
            <a:r>
              <a:rPr lang="en-US" sz="2800" dirty="0">
                <a:latin typeface="Times New Roman" pitchFamily="18" charset="0"/>
                <a:cs typeface="Times New Roman" pitchFamily="18" charset="0"/>
              </a:rPr>
              <a:t>.</a:t>
            </a:r>
            <a:r>
              <a:rPr lang="vi-VN" sz="2800" dirty="0">
                <a:latin typeface="Times New Roman" pitchFamily="18" charset="0"/>
                <a:cs typeface="Times New Roman" pitchFamily="18" charset="0"/>
              </a:rPr>
              <a:t> </a:t>
            </a:r>
            <a:endParaRPr lang="en-US" sz="2800" dirty="0">
              <a:latin typeface="Times New Roman" pitchFamily="18" charset="0"/>
              <a:cs typeface="Times New Roman" pitchFamily="18" charset="0"/>
            </a:endParaRPr>
          </a:p>
        </p:txBody>
      </p:sp>
      <p:sp>
        <p:nvSpPr>
          <p:cNvPr id="21" name="Rounded Rectangular Callout 20"/>
          <p:cNvSpPr/>
          <p:nvPr/>
        </p:nvSpPr>
        <p:spPr>
          <a:xfrm>
            <a:off x="3045336" y="984727"/>
            <a:ext cx="6441831" cy="2379616"/>
          </a:xfrm>
          <a:prstGeom prst="wedgeRoundRectCallout">
            <a:avLst>
              <a:gd name="adj1" fmla="val -66634"/>
              <a:gd name="adj2" fmla="val 1895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i="1" dirty="0">
                <a:solidFill>
                  <a:schemeClr val="bg1"/>
                </a:solidFill>
                <a:latin typeface="Times New Roman" pitchFamily="18" charset="0"/>
                <a:cs typeface="Times New Roman" pitchFamily="18" charset="0"/>
              </a:rPr>
              <a:t>Thầy thuốc như mẹ </a:t>
            </a:r>
            <a:r>
              <a:rPr lang="vi-VN" sz="2800" i="1" dirty="0" smtClean="0">
                <a:solidFill>
                  <a:schemeClr val="bg1"/>
                </a:solidFill>
                <a:latin typeface="Times New Roman" pitchFamily="18" charset="0"/>
                <a:cs typeface="Times New Roman" pitchFamily="18" charset="0"/>
              </a:rPr>
              <a:t>hiền</a:t>
            </a:r>
            <a:endParaRPr lang="en-US" sz="2800" i="1"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112689428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par>
                                <p:cTn id="16" presetID="16" presetClass="entr" presetSubtype="21" fill="hold"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barn(inVertical)">
                                      <p:cBhvr>
                                        <p:cTn id="18" dur="500"/>
                                        <p:tgtEl>
                                          <p:spTgt spid="28"/>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barn(inVertical)">
                                      <p:cBhvr>
                                        <p:cTn id="26" dur="500"/>
                                        <p:tgtEl>
                                          <p:spTgt spid="22"/>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barn(inVertical)">
                                      <p:cBhvr>
                                        <p:cTn id="29" dur="500"/>
                                        <p:tgtEl>
                                          <p:spTgt spid="16"/>
                                        </p:tgtEl>
                                      </p:cBhvr>
                                    </p:animEffect>
                                  </p:childTnLst>
                                </p:cTn>
                              </p:par>
                              <p:par>
                                <p:cTn id="30" presetID="16" presetClass="entr" presetSubtype="21" fill="hold" nodeType="with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barn(inVertical)">
                                      <p:cBhvr>
                                        <p:cTn id="32" dur="500"/>
                                        <p:tgtEl>
                                          <p:spTgt spid="31"/>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barn(inVertical)">
                                      <p:cBhvr>
                                        <p:cTn id="35" dur="500"/>
                                        <p:tgtEl>
                                          <p:spTgt spid="5"/>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barn(inVertical)">
                                      <p:cBhvr>
                                        <p:cTn id="40" dur="5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13"/>
                                        </p:tgtEl>
                                      </p:cBhvr>
                                    </p:animEffect>
                                    <p:set>
                                      <p:cBhvr>
                                        <p:cTn id="45" dur="1" fill="hold">
                                          <p:stCondLst>
                                            <p:cond delay="499"/>
                                          </p:stCondLst>
                                        </p:cTn>
                                        <p:tgtEl>
                                          <p:spTgt spid="13"/>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barn(inVertical)">
                                      <p:cBhvr>
                                        <p:cTn id="50" dur="500"/>
                                        <p:tgtEl>
                                          <p:spTgt spid="20"/>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xit" presetSubtype="0" fill="hold" grpId="1" nodeType="clickEffect">
                                  <p:stCondLst>
                                    <p:cond delay="0"/>
                                  </p:stCondLst>
                                  <p:childTnLst>
                                    <p:animEffect transition="out" filter="fade">
                                      <p:cBhvr>
                                        <p:cTn id="54" dur="500"/>
                                        <p:tgtEl>
                                          <p:spTgt spid="20"/>
                                        </p:tgtEl>
                                      </p:cBhvr>
                                    </p:animEffect>
                                    <p:set>
                                      <p:cBhvr>
                                        <p:cTn id="55" dur="1" fill="hold">
                                          <p:stCondLst>
                                            <p:cond delay="499"/>
                                          </p:stCondLst>
                                        </p:cTn>
                                        <p:tgtEl>
                                          <p:spTgt spid="20"/>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21"/>
                                        </p:tgtEl>
                                        <p:attrNameLst>
                                          <p:attrName>style.visibility</p:attrName>
                                        </p:attrNameLst>
                                      </p:cBhvr>
                                      <p:to>
                                        <p:strVal val="visible"/>
                                      </p:to>
                                    </p:set>
                                    <p:animEffect transition="in" filter="barn(inVertical)">
                                      <p:cBhvr>
                                        <p:cTn id="60" dur="500"/>
                                        <p:tgtEl>
                                          <p:spTgt spid="21"/>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xit" presetSubtype="0" fill="hold" grpId="1" nodeType="clickEffect">
                                  <p:stCondLst>
                                    <p:cond delay="0"/>
                                  </p:stCondLst>
                                  <p:childTnLst>
                                    <p:animEffect transition="out" filter="fade">
                                      <p:cBhvr>
                                        <p:cTn id="64" dur="500"/>
                                        <p:tgtEl>
                                          <p:spTgt spid="21"/>
                                        </p:tgtEl>
                                      </p:cBhvr>
                                    </p:animEffect>
                                    <p:set>
                                      <p:cBhvr>
                                        <p:cTn id="65"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P spid="7" grpId="0" animBg="1"/>
      <p:bldP spid="15" grpId="0" animBg="1"/>
      <p:bldP spid="16" grpId="0" animBg="1"/>
      <p:bldP spid="13" grpId="0" animBg="1"/>
      <p:bldP spid="13" grpId="1" animBg="1"/>
      <p:bldP spid="20" grpId="0" animBg="1"/>
      <p:bldP spid="20" grpId="1" animBg="1"/>
      <p:bldP spid="21" grpId="0" animBg="1"/>
      <p:bldP spid="21"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b="14402"/>
          <a:stretch>
            <a:fillRect/>
          </a:stretch>
        </p:blipFill>
        <p:spPr>
          <a:xfrm>
            <a:off x="0" y="3"/>
            <a:ext cx="12192000" cy="6858001"/>
          </a:xfrm>
          <a:prstGeom prst="rect">
            <a:avLst/>
          </a:prstGeom>
        </p:spPr>
      </p:pic>
      <p:pic>
        <p:nvPicPr>
          <p:cNvPr id="16" name="图片 15"/>
          <p:cNvPicPr>
            <a:picLocks noChangeAspect="1"/>
          </p:cNvPicPr>
          <p:nvPr/>
        </p:nvPicPr>
        <p:blipFill rotWithShape="1">
          <a:blip r:embed="rId4">
            <a:extLst>
              <a:ext uri="{28A0092B-C50C-407E-A947-70E740481C1C}">
                <a14:useLocalDpi xmlns:a14="http://schemas.microsoft.com/office/drawing/2010/main" val="0"/>
              </a:ext>
            </a:extLst>
          </a:blip>
          <a:srcRect l="70595" t="16030" r="11513" b="45820"/>
          <a:stretch>
            <a:fillRect/>
          </a:stretch>
        </p:blipFill>
        <p:spPr>
          <a:xfrm>
            <a:off x="120357" y="4642786"/>
            <a:ext cx="1645359" cy="1973452"/>
          </a:xfrm>
          <a:prstGeom prst="rect">
            <a:avLst/>
          </a:prstGeom>
        </p:spPr>
      </p:pic>
      <p:pic>
        <p:nvPicPr>
          <p:cNvPr id="17" name="图片 16"/>
          <p:cNvPicPr>
            <a:picLocks noChangeAspect="1"/>
          </p:cNvPicPr>
          <p:nvPr/>
        </p:nvPicPr>
        <p:blipFill rotWithShape="1">
          <a:blip r:embed="rId4">
            <a:extLst>
              <a:ext uri="{28A0092B-C50C-407E-A947-70E740481C1C}">
                <a14:useLocalDpi xmlns:a14="http://schemas.microsoft.com/office/drawing/2010/main" val="0"/>
              </a:ext>
            </a:extLst>
          </a:blip>
          <a:srcRect l="70595" t="60052" r="9485"/>
          <a:stretch>
            <a:fillRect/>
          </a:stretch>
        </p:blipFill>
        <p:spPr>
          <a:xfrm>
            <a:off x="1803344" y="4791048"/>
            <a:ext cx="1618032" cy="1825190"/>
          </a:xfrm>
          <a:prstGeom prst="rect">
            <a:avLst/>
          </a:prstGeom>
        </p:spPr>
      </p:pic>
      <p:graphicFrame>
        <p:nvGraphicFramePr>
          <p:cNvPr id="2" name="Table 1"/>
          <p:cNvGraphicFramePr>
            <a:graphicFrameLocks noGrp="1"/>
          </p:cNvGraphicFramePr>
          <p:nvPr>
            <p:extLst>
              <p:ext uri="{D42A27DB-BD31-4B8C-83A1-F6EECF244321}">
                <p14:modId xmlns:p14="http://schemas.microsoft.com/office/powerpoint/2010/main" val="2605125481"/>
              </p:ext>
            </p:extLst>
          </p:nvPr>
        </p:nvGraphicFramePr>
        <p:xfrm>
          <a:off x="390144" y="470746"/>
          <a:ext cx="11472672" cy="4771814"/>
        </p:xfrm>
        <a:graphic>
          <a:graphicData uri="http://schemas.openxmlformats.org/drawingml/2006/table">
            <a:tbl>
              <a:tblPr firstRow="1" bandRow="1">
                <a:tableStyleId>{5C22544A-7EE6-4342-B048-85BDC9FD1C3A}</a:tableStyleId>
              </a:tblPr>
              <a:tblGrid>
                <a:gridCol w="2682240">
                  <a:extLst>
                    <a:ext uri="{9D8B030D-6E8A-4147-A177-3AD203B41FA5}">
                      <a16:colId xmlns:a16="http://schemas.microsoft.com/office/drawing/2014/main" val="20000"/>
                    </a:ext>
                  </a:extLst>
                </a:gridCol>
                <a:gridCol w="3815228">
                  <a:extLst>
                    <a:ext uri="{9D8B030D-6E8A-4147-A177-3AD203B41FA5}">
                      <a16:colId xmlns:a16="http://schemas.microsoft.com/office/drawing/2014/main" val="20001"/>
                    </a:ext>
                  </a:extLst>
                </a:gridCol>
                <a:gridCol w="4975204">
                  <a:extLst>
                    <a:ext uri="{9D8B030D-6E8A-4147-A177-3AD203B41FA5}">
                      <a16:colId xmlns:a16="http://schemas.microsoft.com/office/drawing/2014/main" val="20002"/>
                    </a:ext>
                  </a:extLst>
                </a:gridCol>
              </a:tblGrid>
              <a:tr h="883669">
                <a:tc>
                  <a:txBody>
                    <a:bodyPr/>
                    <a:lstStyle/>
                    <a:p>
                      <a:pPr algn="just"/>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en-US" sz="2400" dirty="0" err="1">
                          <a:latin typeface="Times New Roman" pitchFamily="18" charset="0"/>
                          <a:cs typeface="Times New Roman" pitchFamily="18" charset="0"/>
                        </a:rPr>
                        <a:t>Ẩn</a:t>
                      </a:r>
                      <a:r>
                        <a:rPr lang="en-US" sz="2400" baseline="0" dirty="0">
                          <a:latin typeface="Times New Roman" pitchFamily="18" charset="0"/>
                          <a:cs typeface="Times New Roman" pitchFamily="18" charset="0"/>
                        </a:rPr>
                        <a:t> </a:t>
                      </a:r>
                      <a:r>
                        <a:rPr lang="en-US" sz="2400" baseline="0" dirty="0" err="1">
                          <a:latin typeface="Times New Roman" pitchFamily="18" charset="0"/>
                          <a:cs typeface="Times New Roman" pitchFamily="18" charset="0"/>
                        </a:rPr>
                        <a:t>dụ</a:t>
                      </a:r>
                      <a:endParaRPr lang="en-US" sz="24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just"/>
                      <a:r>
                        <a:rPr lang="en-US" sz="2400" dirty="0">
                          <a:latin typeface="Times New Roman" pitchFamily="18" charset="0"/>
                          <a:cs typeface="Times New Roman" pitchFamily="18" charset="0"/>
                        </a:rPr>
                        <a:t>So </a:t>
                      </a:r>
                      <a:r>
                        <a:rPr lang="en-US" sz="2400" dirty="0" err="1">
                          <a:latin typeface="Times New Roman" pitchFamily="18" charset="0"/>
                          <a:cs typeface="Times New Roman" pitchFamily="18" charset="0"/>
                        </a:rPr>
                        <a:t>sánh</a:t>
                      </a:r>
                      <a:endParaRPr lang="en-US" sz="24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590605">
                <a:tc>
                  <a:txBody>
                    <a:bodyPr/>
                    <a:lstStyle/>
                    <a:p>
                      <a:pPr algn="just"/>
                      <a:r>
                        <a:rPr lang="en-US" sz="2400" dirty="0" err="1">
                          <a:latin typeface="Times New Roman" pitchFamily="18" charset="0"/>
                          <a:cs typeface="Times New Roman" pitchFamily="18" charset="0"/>
                        </a:rPr>
                        <a:t>Giống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nhau</a:t>
                      </a:r>
                      <a:endParaRPr lang="en-US" sz="24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gridSpan="2">
                  <a:txBody>
                    <a:bodyPr/>
                    <a:lstStyle/>
                    <a:p>
                      <a:pPr algn="just"/>
                      <a:endParaRPr lang="en-US" sz="24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hMerge="1">
                  <a:txBody>
                    <a:bodyPr/>
                    <a:lstStyle/>
                    <a:p>
                      <a:endParaRPr lang="en-US"/>
                    </a:p>
                  </a:txBody>
                  <a:tcPr/>
                </a:tc>
                <a:extLst>
                  <a:ext uri="{0D108BD9-81ED-4DB2-BD59-A6C34878D82A}">
                    <a16:rowId xmlns:a16="http://schemas.microsoft.com/office/drawing/2014/main" val="10001"/>
                  </a:ext>
                </a:extLst>
              </a:tr>
              <a:tr h="2297540">
                <a:tc>
                  <a:txBody>
                    <a:bodyPr/>
                    <a:lstStyle/>
                    <a:p>
                      <a:pPr algn="just"/>
                      <a:r>
                        <a:rPr lang="en-US" sz="2400" dirty="0" err="1">
                          <a:latin typeface="Times New Roman" pitchFamily="18" charset="0"/>
                          <a:cs typeface="Times New Roman" pitchFamily="18" charset="0"/>
                        </a:rPr>
                        <a:t>Khác</a:t>
                      </a:r>
                      <a:r>
                        <a:rPr lang="en-US" sz="2400" baseline="0" dirty="0">
                          <a:latin typeface="Times New Roman" pitchFamily="18" charset="0"/>
                          <a:cs typeface="Times New Roman" pitchFamily="18" charset="0"/>
                        </a:rPr>
                        <a:t> </a:t>
                      </a:r>
                      <a:r>
                        <a:rPr lang="en-US" sz="2400" baseline="0" dirty="0" err="1">
                          <a:latin typeface="Times New Roman" pitchFamily="18" charset="0"/>
                          <a:cs typeface="Times New Roman" pitchFamily="18" charset="0"/>
                        </a:rPr>
                        <a:t>nhau</a:t>
                      </a:r>
                      <a:endParaRPr lang="en-US" sz="24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0" indent="0" algn="just">
                        <a:buFontTx/>
                        <a:buNone/>
                      </a:pPr>
                      <a:endParaRPr lang="en-US" sz="2400" dirty="0">
                        <a:latin typeface="Times New Roman" pitchFamily="18" charset="0"/>
                        <a:cs typeface="Times New Roman" pitchFamily="18" charset="0"/>
                      </a:endParaRPr>
                    </a:p>
                    <a:p>
                      <a:pPr marL="0" indent="0" algn="just">
                        <a:buFontTx/>
                        <a:buNone/>
                      </a:pPr>
                      <a:endParaRPr lang="vi-VN" sz="2400" b="0" i="1" dirty="0">
                        <a:solidFill>
                          <a:srgbClr val="000000"/>
                        </a:solidFill>
                        <a:effectLst/>
                        <a:latin typeface="+mj-lt"/>
                      </a:endParaRPr>
                    </a:p>
                    <a:p>
                      <a:pPr marL="0" indent="0" algn="just">
                        <a:buFontTx/>
                        <a:buNone/>
                      </a:pPr>
                      <a:endParaRPr lang="en-US" sz="2400" dirty="0">
                        <a:latin typeface="+mj-lt"/>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just"/>
                      <a:r>
                        <a:rPr lang="vi-VN" sz="2400" b="0" i="0" dirty="0">
                          <a:solidFill>
                            <a:srgbClr val="262626"/>
                          </a:solidFill>
                          <a:effectLst/>
                          <a:latin typeface="Times New Roman" pitchFamily="18" charset="0"/>
                          <a:cs typeface="Times New Roman" pitchFamily="18" charset="0"/>
                        </a:rPr>
                        <a:t> </a:t>
                      </a:r>
                      <a:endParaRPr lang="en-US" sz="24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2"/>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b="14402"/>
          <a:stretch>
            <a:fillRect/>
          </a:stretch>
        </p:blipFill>
        <p:spPr>
          <a:xfrm>
            <a:off x="0" y="3"/>
            <a:ext cx="12192000" cy="6858001"/>
          </a:xfrm>
          <a:prstGeom prst="rect">
            <a:avLst/>
          </a:prstGeom>
        </p:spPr>
      </p:pic>
      <p:pic>
        <p:nvPicPr>
          <p:cNvPr id="16" name="图片 15"/>
          <p:cNvPicPr>
            <a:picLocks noChangeAspect="1"/>
          </p:cNvPicPr>
          <p:nvPr/>
        </p:nvPicPr>
        <p:blipFill rotWithShape="1">
          <a:blip r:embed="rId4">
            <a:extLst>
              <a:ext uri="{28A0092B-C50C-407E-A947-70E740481C1C}">
                <a14:useLocalDpi xmlns:a14="http://schemas.microsoft.com/office/drawing/2010/main" val="0"/>
              </a:ext>
            </a:extLst>
          </a:blip>
          <a:srcRect l="70595" t="16030" r="11513" b="45820"/>
          <a:stretch>
            <a:fillRect/>
          </a:stretch>
        </p:blipFill>
        <p:spPr>
          <a:xfrm>
            <a:off x="120357" y="4642786"/>
            <a:ext cx="1645359" cy="1973452"/>
          </a:xfrm>
          <a:prstGeom prst="rect">
            <a:avLst/>
          </a:prstGeom>
        </p:spPr>
      </p:pic>
      <p:pic>
        <p:nvPicPr>
          <p:cNvPr id="17" name="图片 16"/>
          <p:cNvPicPr>
            <a:picLocks noChangeAspect="1"/>
          </p:cNvPicPr>
          <p:nvPr/>
        </p:nvPicPr>
        <p:blipFill rotWithShape="1">
          <a:blip r:embed="rId4">
            <a:extLst>
              <a:ext uri="{28A0092B-C50C-407E-A947-70E740481C1C}">
                <a14:useLocalDpi xmlns:a14="http://schemas.microsoft.com/office/drawing/2010/main" val="0"/>
              </a:ext>
            </a:extLst>
          </a:blip>
          <a:srcRect l="70595" t="60052" r="9485"/>
          <a:stretch>
            <a:fillRect/>
          </a:stretch>
        </p:blipFill>
        <p:spPr>
          <a:xfrm>
            <a:off x="1803344" y="4791048"/>
            <a:ext cx="1618032" cy="1825190"/>
          </a:xfrm>
          <a:prstGeom prst="rect">
            <a:avLst/>
          </a:prstGeom>
        </p:spPr>
      </p:pic>
      <p:graphicFrame>
        <p:nvGraphicFramePr>
          <p:cNvPr id="2" name="Table 1"/>
          <p:cNvGraphicFramePr>
            <a:graphicFrameLocks noGrp="1"/>
          </p:cNvGraphicFramePr>
          <p:nvPr>
            <p:extLst>
              <p:ext uri="{D42A27DB-BD31-4B8C-83A1-F6EECF244321}">
                <p14:modId xmlns:p14="http://schemas.microsoft.com/office/powerpoint/2010/main" val="106466101"/>
              </p:ext>
            </p:extLst>
          </p:nvPr>
        </p:nvGraphicFramePr>
        <p:xfrm>
          <a:off x="560832" y="470746"/>
          <a:ext cx="11301984" cy="5394960"/>
        </p:xfrm>
        <a:graphic>
          <a:graphicData uri="http://schemas.openxmlformats.org/drawingml/2006/table">
            <a:tbl>
              <a:tblPr firstRow="1" bandRow="1">
                <a:tableStyleId>{5C22544A-7EE6-4342-B048-85BDC9FD1C3A}</a:tableStyleId>
              </a:tblPr>
              <a:tblGrid>
                <a:gridCol w="1304544">
                  <a:extLst>
                    <a:ext uri="{9D8B030D-6E8A-4147-A177-3AD203B41FA5}">
                      <a16:colId xmlns:a16="http://schemas.microsoft.com/office/drawing/2014/main" val="20000"/>
                    </a:ext>
                  </a:extLst>
                </a:gridCol>
                <a:gridCol w="5096256">
                  <a:extLst>
                    <a:ext uri="{9D8B030D-6E8A-4147-A177-3AD203B41FA5}">
                      <a16:colId xmlns:a16="http://schemas.microsoft.com/office/drawing/2014/main" val="20001"/>
                    </a:ext>
                  </a:extLst>
                </a:gridCol>
                <a:gridCol w="4901184">
                  <a:extLst>
                    <a:ext uri="{9D8B030D-6E8A-4147-A177-3AD203B41FA5}">
                      <a16:colId xmlns:a16="http://schemas.microsoft.com/office/drawing/2014/main" val="20002"/>
                    </a:ext>
                  </a:extLst>
                </a:gridCol>
              </a:tblGrid>
              <a:tr h="370840">
                <a:tc>
                  <a:txBody>
                    <a:bodyPr/>
                    <a:lstStyle/>
                    <a:p>
                      <a:pPr algn="just"/>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en-US" sz="2400" dirty="0" err="1">
                          <a:latin typeface="Times New Roman" pitchFamily="18" charset="0"/>
                          <a:cs typeface="Times New Roman" pitchFamily="18" charset="0"/>
                        </a:rPr>
                        <a:t>Ẩn</a:t>
                      </a:r>
                      <a:r>
                        <a:rPr lang="en-US" sz="2400" baseline="0" dirty="0">
                          <a:latin typeface="Times New Roman" pitchFamily="18" charset="0"/>
                          <a:cs typeface="Times New Roman" pitchFamily="18" charset="0"/>
                        </a:rPr>
                        <a:t> </a:t>
                      </a:r>
                      <a:r>
                        <a:rPr lang="en-US" sz="2400" baseline="0" dirty="0" err="1">
                          <a:latin typeface="Times New Roman" pitchFamily="18" charset="0"/>
                          <a:cs typeface="Times New Roman" pitchFamily="18" charset="0"/>
                        </a:rPr>
                        <a:t>dụ</a:t>
                      </a:r>
                      <a:endParaRPr lang="en-US" sz="24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just"/>
                      <a:r>
                        <a:rPr lang="en-US" sz="2400" dirty="0">
                          <a:latin typeface="Times New Roman" pitchFamily="18" charset="0"/>
                          <a:cs typeface="Times New Roman" pitchFamily="18" charset="0"/>
                        </a:rPr>
                        <a:t>So </a:t>
                      </a:r>
                      <a:r>
                        <a:rPr lang="en-US" sz="2400" dirty="0" err="1">
                          <a:latin typeface="Times New Roman" pitchFamily="18" charset="0"/>
                          <a:cs typeface="Times New Roman" pitchFamily="18" charset="0"/>
                        </a:rPr>
                        <a:t>sánh</a:t>
                      </a:r>
                      <a:endParaRPr lang="en-US" sz="24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pPr algn="just"/>
                      <a:r>
                        <a:rPr lang="en-US" sz="2400" dirty="0" err="1">
                          <a:latin typeface="Times New Roman" pitchFamily="18" charset="0"/>
                          <a:cs typeface="Times New Roman" pitchFamily="18" charset="0"/>
                        </a:rPr>
                        <a:t>Giống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nhau</a:t>
                      </a:r>
                      <a:endParaRPr lang="en-US" sz="24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gridSpan="2">
                  <a:txBody>
                    <a:bodyPr/>
                    <a:lstStyle/>
                    <a:p>
                      <a:pPr algn="just"/>
                      <a:r>
                        <a:rPr lang="en-US" sz="2400" b="0" i="0" dirty="0">
                          <a:solidFill>
                            <a:srgbClr val="262626"/>
                          </a:solidFill>
                          <a:effectLst/>
                          <a:latin typeface="Times New Roman" pitchFamily="18" charset="0"/>
                          <a:cs typeface="Times New Roman" pitchFamily="18" charset="0"/>
                        </a:rPr>
                        <a:t>Đ</a:t>
                      </a:r>
                      <a:r>
                        <a:rPr lang="vi-VN" sz="2400" b="0" i="0" dirty="0">
                          <a:solidFill>
                            <a:srgbClr val="262626"/>
                          </a:solidFill>
                          <a:effectLst/>
                          <a:latin typeface="Times New Roman" pitchFamily="18" charset="0"/>
                          <a:cs typeface="Times New Roman" pitchFamily="18" charset="0"/>
                        </a:rPr>
                        <a:t>ều dựa trên cơ sở liên tưởng những nét tương đồng giữa các sự vật, sự việc khác nhau.</a:t>
                      </a:r>
                      <a:endParaRPr lang="en-US" sz="24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hMerge="1">
                  <a:txBody>
                    <a:bodyPr/>
                    <a:lstStyle/>
                    <a:p>
                      <a:endParaRPr lang="en-US"/>
                    </a:p>
                  </a:txBody>
                  <a:tcPr/>
                </a:tc>
                <a:extLst>
                  <a:ext uri="{0D108BD9-81ED-4DB2-BD59-A6C34878D82A}">
                    <a16:rowId xmlns:a16="http://schemas.microsoft.com/office/drawing/2014/main" val="10001"/>
                  </a:ext>
                </a:extLst>
              </a:tr>
              <a:tr h="370840">
                <a:tc>
                  <a:txBody>
                    <a:bodyPr/>
                    <a:lstStyle/>
                    <a:p>
                      <a:pPr algn="just"/>
                      <a:r>
                        <a:rPr lang="en-US" sz="2400" dirty="0" err="1">
                          <a:latin typeface="Times New Roman" pitchFamily="18" charset="0"/>
                          <a:cs typeface="Times New Roman" pitchFamily="18" charset="0"/>
                        </a:rPr>
                        <a:t>Khác</a:t>
                      </a:r>
                      <a:r>
                        <a:rPr lang="en-US" sz="2400" baseline="0" dirty="0">
                          <a:latin typeface="Times New Roman" pitchFamily="18" charset="0"/>
                          <a:cs typeface="Times New Roman" pitchFamily="18" charset="0"/>
                        </a:rPr>
                        <a:t> </a:t>
                      </a:r>
                      <a:r>
                        <a:rPr lang="en-US" sz="2400" baseline="0" dirty="0" err="1">
                          <a:latin typeface="Times New Roman" pitchFamily="18" charset="0"/>
                          <a:cs typeface="Times New Roman" pitchFamily="18" charset="0"/>
                        </a:rPr>
                        <a:t>nhau</a:t>
                      </a:r>
                      <a:endParaRPr lang="en-US" sz="24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just"/>
                      <a:r>
                        <a:rPr lang="en-US" sz="2400" dirty="0">
                          <a:latin typeface="Times New Roman" pitchFamily="18" charset="0"/>
                          <a:cs typeface="Times New Roman" pitchFamily="18" charset="0"/>
                        </a:rPr>
                        <a:t>- </a:t>
                      </a:r>
                      <a:r>
                        <a:rPr lang="vi-VN" sz="2400" dirty="0">
                          <a:latin typeface="Times New Roman" pitchFamily="18" charset="0"/>
                          <a:cs typeface="Times New Roman" pitchFamily="18" charset="0"/>
                        </a:rPr>
                        <a:t>So sánh thường cần đến từ so sánh hoặc dấu hiệu nhận biết phân biệt giữa các vế so sánh và vế được so sánh</a:t>
                      </a:r>
                      <a:r>
                        <a:rPr lang="en-US" sz="2400" dirty="0">
                          <a:latin typeface="Times New Roman" pitchFamily="18" charset="0"/>
                          <a:cs typeface="Times New Roman" pitchFamily="18" charset="0"/>
                        </a:rPr>
                        <a:t>.</a:t>
                      </a:r>
                      <a:r>
                        <a:rPr lang="en-US" sz="2400" baseline="0" dirty="0">
                          <a:latin typeface="Times New Roman" pitchFamily="18" charset="0"/>
                          <a:cs typeface="Times New Roman" pitchFamily="18" charset="0"/>
                        </a:rPr>
                        <a:t> </a:t>
                      </a:r>
                    </a:p>
                    <a:p>
                      <a:pPr algn="just"/>
                      <a:endParaRPr lang="en-US" sz="2400" dirty="0">
                        <a:latin typeface="Times New Roman" pitchFamily="18" charset="0"/>
                        <a:cs typeface="Times New Roman" pitchFamily="18" charset="0"/>
                      </a:endParaRPr>
                    </a:p>
                    <a:p>
                      <a:pPr marL="342900" indent="-342900" algn="just">
                        <a:buFontTx/>
                        <a:buChar char="-"/>
                      </a:pPr>
                      <a:r>
                        <a:rPr lang="vi-VN" sz="2400" dirty="0">
                          <a:latin typeface="Times New Roman" pitchFamily="18" charset="0"/>
                          <a:cs typeface="Times New Roman" pitchFamily="18" charset="0"/>
                        </a:rPr>
                        <a:t>So sánh có thể ngang bằng hoặc không ngang bằng.</a:t>
                      </a:r>
                      <a:endParaRPr lang="en-US" sz="2400" dirty="0">
                        <a:latin typeface="Times New Roman" pitchFamily="18" charset="0"/>
                        <a:cs typeface="Times New Roman" pitchFamily="18" charset="0"/>
                      </a:endParaRPr>
                    </a:p>
                    <a:p>
                      <a:pPr marL="0" indent="0" algn="just">
                        <a:buFontTx/>
                        <a:buNone/>
                      </a:pPr>
                      <a:endParaRPr lang="en-US" sz="2400" dirty="0">
                        <a:latin typeface="Times New Roman" pitchFamily="18" charset="0"/>
                        <a:cs typeface="Times New Roman" pitchFamily="18" charset="0"/>
                      </a:endParaRPr>
                    </a:p>
                    <a:p>
                      <a:pPr marL="0" indent="0" algn="just">
                        <a:buFontTx/>
                        <a:buNone/>
                      </a:pPr>
                      <a:r>
                        <a:rPr lang="en-US" sz="2400" dirty="0" err="1">
                          <a:latin typeface="Times New Roman" pitchFamily="18" charset="0"/>
                          <a:cs typeface="Times New Roman" pitchFamily="18" charset="0"/>
                        </a:rPr>
                        <a:t>Ví</a:t>
                      </a:r>
                      <a:r>
                        <a:rPr lang="en-US" sz="2400" baseline="0" dirty="0">
                          <a:latin typeface="Times New Roman" pitchFamily="18" charset="0"/>
                          <a:cs typeface="Times New Roman" pitchFamily="18" charset="0"/>
                        </a:rPr>
                        <a:t> </a:t>
                      </a:r>
                      <a:r>
                        <a:rPr lang="en-US" sz="2400" baseline="0" dirty="0" err="1">
                          <a:latin typeface="Times New Roman" pitchFamily="18" charset="0"/>
                          <a:cs typeface="Times New Roman" pitchFamily="18" charset="0"/>
                        </a:rPr>
                        <a:t>dụ</a:t>
                      </a:r>
                      <a:r>
                        <a:rPr lang="en-US" sz="2400" baseline="0" dirty="0">
                          <a:latin typeface="Times New Roman" pitchFamily="18" charset="0"/>
                          <a:cs typeface="Times New Roman" pitchFamily="18" charset="0"/>
                        </a:rPr>
                        <a:t>:</a:t>
                      </a:r>
                    </a:p>
                    <a:p>
                      <a:pPr algn="ctr" fontAlgn="base"/>
                      <a:r>
                        <a:rPr lang="vi-VN" sz="2400" b="0" i="1" dirty="0">
                          <a:solidFill>
                            <a:srgbClr val="000000"/>
                          </a:solidFill>
                          <a:effectLst/>
                          <a:latin typeface="+mj-lt"/>
                        </a:rPr>
                        <a:t>Hồ Chí Minh – Người là con sông lớn</a:t>
                      </a:r>
                    </a:p>
                    <a:p>
                      <a:pPr algn="ctr" fontAlgn="base"/>
                      <a:r>
                        <a:rPr lang="vi-VN" sz="2400" b="0" i="1" dirty="0">
                          <a:solidFill>
                            <a:srgbClr val="000000"/>
                          </a:solidFill>
                          <a:effectLst/>
                          <a:latin typeface="+mj-lt"/>
                        </a:rPr>
                        <a:t>Người là mặt trời, Người là mặt trăng.</a:t>
                      </a:r>
                    </a:p>
                    <a:p>
                      <a:pPr marL="0" indent="0" algn="just">
                        <a:buFontTx/>
                        <a:buNone/>
                      </a:pPr>
                      <a:endParaRPr lang="en-US" sz="2400" dirty="0">
                        <a:latin typeface="+mj-lt"/>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just"/>
                      <a:r>
                        <a:rPr lang="vi-VN" sz="2400" b="0" i="0" dirty="0">
                          <a:solidFill>
                            <a:srgbClr val="262626"/>
                          </a:solidFill>
                          <a:effectLst/>
                          <a:latin typeface="Times New Roman" pitchFamily="18" charset="0"/>
                          <a:cs typeface="Times New Roman" pitchFamily="18" charset="0"/>
                        </a:rPr>
                        <a:t> </a:t>
                      </a:r>
                      <a:r>
                        <a:rPr lang="en-US" sz="2400" b="0" i="0" dirty="0">
                          <a:solidFill>
                            <a:srgbClr val="262626"/>
                          </a:solidFill>
                          <a:effectLst/>
                          <a:latin typeface="Times New Roman" pitchFamily="18" charset="0"/>
                          <a:cs typeface="Times New Roman" pitchFamily="18" charset="0"/>
                        </a:rPr>
                        <a:t>- </a:t>
                      </a:r>
                      <a:r>
                        <a:rPr lang="vi-VN" sz="2400" b="0" i="0" dirty="0">
                          <a:solidFill>
                            <a:srgbClr val="262626"/>
                          </a:solidFill>
                          <a:effectLst/>
                          <a:latin typeface="Times New Roman" pitchFamily="18" charset="0"/>
                          <a:cs typeface="Times New Roman" pitchFamily="18" charset="0"/>
                        </a:rPr>
                        <a:t>Ẩn dụ không cần từ hay dấu câu phân biệt giữa các sự vật sự việc được nêu ra. </a:t>
                      </a:r>
                      <a:endParaRPr lang="en-US" sz="2400" b="0" i="0" dirty="0">
                        <a:solidFill>
                          <a:srgbClr val="262626"/>
                        </a:solidFill>
                        <a:effectLst/>
                        <a:latin typeface="Times New Roman" pitchFamily="18" charset="0"/>
                        <a:cs typeface="Times New Roman" pitchFamily="18" charset="0"/>
                      </a:endParaRPr>
                    </a:p>
                    <a:p>
                      <a:pPr algn="just"/>
                      <a:endParaRPr lang="en-US" sz="2400" b="0" i="0" dirty="0">
                        <a:solidFill>
                          <a:srgbClr val="262626"/>
                        </a:solidFill>
                        <a:effectLst/>
                        <a:latin typeface="Times New Roman" pitchFamily="18" charset="0"/>
                        <a:cs typeface="Times New Roman" pitchFamily="18" charset="0"/>
                      </a:endParaRPr>
                    </a:p>
                    <a:p>
                      <a:pPr marL="342900" indent="-342900" algn="just">
                        <a:buFontTx/>
                        <a:buChar char="-"/>
                      </a:pPr>
                      <a:r>
                        <a:rPr lang="vi-VN" sz="2400" b="0" i="0" dirty="0">
                          <a:solidFill>
                            <a:srgbClr val="262626"/>
                          </a:solidFill>
                          <a:effectLst/>
                          <a:latin typeface="Times New Roman" pitchFamily="18" charset="0"/>
                          <a:cs typeface="Times New Roman" pitchFamily="18" charset="0"/>
                        </a:rPr>
                        <a:t>Phép ẩn dụ giữa các sự vật sự việc thường mang ý nghĩa ngang bằng, tương đương.</a:t>
                      </a:r>
                      <a:endParaRPr lang="en-US" sz="2400" b="0" i="0" dirty="0">
                        <a:solidFill>
                          <a:srgbClr val="262626"/>
                        </a:solidFill>
                        <a:effectLst/>
                        <a:latin typeface="Times New Roman" pitchFamily="18" charset="0"/>
                        <a:cs typeface="Times New Roman" pitchFamily="18" charset="0"/>
                      </a:endParaRPr>
                    </a:p>
                    <a:p>
                      <a:pPr marL="0" indent="0" algn="just">
                        <a:buFontTx/>
                        <a:buNone/>
                      </a:pPr>
                      <a:r>
                        <a:rPr lang="en-US" sz="2400" b="0" i="0" dirty="0" err="1">
                          <a:solidFill>
                            <a:srgbClr val="262626"/>
                          </a:solidFill>
                          <a:effectLst/>
                          <a:latin typeface="Times New Roman" pitchFamily="18" charset="0"/>
                          <a:cs typeface="Times New Roman" pitchFamily="18" charset="0"/>
                        </a:rPr>
                        <a:t>Ví</a:t>
                      </a:r>
                      <a:r>
                        <a:rPr lang="en-US" sz="2400" b="0" i="0" baseline="0" dirty="0">
                          <a:solidFill>
                            <a:srgbClr val="262626"/>
                          </a:solidFill>
                          <a:effectLst/>
                          <a:latin typeface="Times New Roman" pitchFamily="18" charset="0"/>
                          <a:cs typeface="Times New Roman" pitchFamily="18" charset="0"/>
                        </a:rPr>
                        <a:t> </a:t>
                      </a:r>
                      <a:r>
                        <a:rPr lang="en-US" sz="2400" b="0" i="0" baseline="0" dirty="0" err="1">
                          <a:solidFill>
                            <a:srgbClr val="262626"/>
                          </a:solidFill>
                          <a:effectLst/>
                          <a:latin typeface="Times New Roman" pitchFamily="18" charset="0"/>
                          <a:cs typeface="Times New Roman" pitchFamily="18" charset="0"/>
                        </a:rPr>
                        <a:t>dụ</a:t>
                      </a:r>
                      <a:r>
                        <a:rPr lang="en-US" sz="2400" b="0" i="0" baseline="0" dirty="0">
                          <a:solidFill>
                            <a:srgbClr val="262626"/>
                          </a:solidFill>
                          <a:effectLst/>
                          <a:latin typeface="Times New Roman" pitchFamily="18" charset="0"/>
                          <a:cs typeface="Times New Roman" pitchFamily="18" charset="0"/>
                        </a:rPr>
                        <a:t>:</a:t>
                      </a:r>
                    </a:p>
                    <a:p>
                      <a:pPr marL="0" indent="0" algn="just">
                        <a:buFontTx/>
                        <a:buNone/>
                      </a:pPr>
                      <a:r>
                        <a:rPr lang="en-US" sz="2400" b="0" i="0" baseline="0" dirty="0" err="1">
                          <a:solidFill>
                            <a:srgbClr val="262626"/>
                          </a:solidFill>
                          <a:effectLst/>
                          <a:latin typeface="Times New Roman" pitchFamily="18" charset="0"/>
                          <a:cs typeface="Times New Roman" pitchFamily="18" charset="0"/>
                        </a:rPr>
                        <a:t>Ngày</a:t>
                      </a:r>
                      <a:r>
                        <a:rPr lang="en-US" sz="2400" b="0" i="0" baseline="0" dirty="0">
                          <a:solidFill>
                            <a:srgbClr val="262626"/>
                          </a:solidFill>
                          <a:effectLst/>
                          <a:latin typeface="Times New Roman" pitchFamily="18" charset="0"/>
                          <a:cs typeface="Times New Roman" pitchFamily="18" charset="0"/>
                        </a:rPr>
                        <a:t> </a:t>
                      </a:r>
                      <a:r>
                        <a:rPr lang="en-US" sz="2400" b="0" i="0" baseline="0" dirty="0" err="1">
                          <a:solidFill>
                            <a:srgbClr val="262626"/>
                          </a:solidFill>
                          <a:effectLst/>
                          <a:latin typeface="Times New Roman" pitchFamily="18" charset="0"/>
                          <a:cs typeface="Times New Roman" pitchFamily="18" charset="0"/>
                        </a:rPr>
                        <a:t>ngày</a:t>
                      </a:r>
                      <a:r>
                        <a:rPr lang="en-US" sz="2400" b="0" i="0" baseline="0" dirty="0">
                          <a:solidFill>
                            <a:srgbClr val="262626"/>
                          </a:solidFill>
                          <a:effectLst/>
                          <a:latin typeface="Times New Roman" pitchFamily="18" charset="0"/>
                          <a:cs typeface="Times New Roman" pitchFamily="18" charset="0"/>
                        </a:rPr>
                        <a:t> </a:t>
                      </a:r>
                      <a:r>
                        <a:rPr lang="en-US" sz="2400" b="0" i="0" baseline="0" dirty="0" err="1">
                          <a:solidFill>
                            <a:srgbClr val="262626"/>
                          </a:solidFill>
                          <a:effectLst/>
                          <a:latin typeface="Times New Roman" pitchFamily="18" charset="0"/>
                          <a:cs typeface="Times New Roman" pitchFamily="18" charset="0"/>
                        </a:rPr>
                        <a:t>mặt</a:t>
                      </a:r>
                      <a:r>
                        <a:rPr lang="en-US" sz="2400" b="0" i="0" baseline="0" dirty="0">
                          <a:solidFill>
                            <a:srgbClr val="262626"/>
                          </a:solidFill>
                          <a:effectLst/>
                          <a:latin typeface="Times New Roman" pitchFamily="18" charset="0"/>
                          <a:cs typeface="Times New Roman" pitchFamily="18" charset="0"/>
                        </a:rPr>
                        <a:t> </a:t>
                      </a:r>
                      <a:r>
                        <a:rPr lang="en-US" sz="2400" b="0" i="0" baseline="0" dirty="0" err="1">
                          <a:solidFill>
                            <a:srgbClr val="262626"/>
                          </a:solidFill>
                          <a:effectLst/>
                          <a:latin typeface="Times New Roman" pitchFamily="18" charset="0"/>
                          <a:cs typeface="Times New Roman" pitchFamily="18" charset="0"/>
                        </a:rPr>
                        <a:t>trời</a:t>
                      </a:r>
                      <a:r>
                        <a:rPr lang="en-US" sz="2400" b="0" i="0" baseline="0" dirty="0">
                          <a:solidFill>
                            <a:srgbClr val="262626"/>
                          </a:solidFill>
                          <a:effectLst/>
                          <a:latin typeface="Times New Roman" pitchFamily="18" charset="0"/>
                          <a:cs typeface="Times New Roman" pitchFamily="18" charset="0"/>
                        </a:rPr>
                        <a:t> </a:t>
                      </a:r>
                      <a:r>
                        <a:rPr lang="en-US" sz="2400" b="0" i="0" baseline="0" dirty="0" err="1">
                          <a:solidFill>
                            <a:srgbClr val="262626"/>
                          </a:solidFill>
                          <a:effectLst/>
                          <a:latin typeface="Times New Roman" pitchFamily="18" charset="0"/>
                          <a:cs typeface="Times New Roman" pitchFamily="18" charset="0"/>
                        </a:rPr>
                        <a:t>đi</a:t>
                      </a:r>
                      <a:r>
                        <a:rPr lang="en-US" sz="2400" b="0" i="0" baseline="0" dirty="0">
                          <a:solidFill>
                            <a:srgbClr val="262626"/>
                          </a:solidFill>
                          <a:effectLst/>
                          <a:latin typeface="Times New Roman" pitchFamily="18" charset="0"/>
                          <a:cs typeface="Times New Roman" pitchFamily="18" charset="0"/>
                        </a:rPr>
                        <a:t> qua </a:t>
                      </a:r>
                      <a:r>
                        <a:rPr lang="en-US" sz="2400" b="0" i="0" baseline="0" dirty="0" err="1">
                          <a:solidFill>
                            <a:srgbClr val="262626"/>
                          </a:solidFill>
                          <a:effectLst/>
                          <a:latin typeface="Times New Roman" pitchFamily="18" charset="0"/>
                          <a:cs typeface="Times New Roman" pitchFamily="18" charset="0"/>
                        </a:rPr>
                        <a:t>trên</a:t>
                      </a:r>
                      <a:r>
                        <a:rPr lang="en-US" sz="2400" b="0" i="0" baseline="0" dirty="0">
                          <a:solidFill>
                            <a:srgbClr val="262626"/>
                          </a:solidFill>
                          <a:effectLst/>
                          <a:latin typeface="Times New Roman" pitchFamily="18" charset="0"/>
                          <a:cs typeface="Times New Roman" pitchFamily="18" charset="0"/>
                        </a:rPr>
                        <a:t> </a:t>
                      </a:r>
                      <a:r>
                        <a:rPr lang="en-US" sz="2400" b="0" i="0" baseline="0" dirty="0" err="1">
                          <a:solidFill>
                            <a:srgbClr val="262626"/>
                          </a:solidFill>
                          <a:effectLst/>
                          <a:latin typeface="Times New Roman" pitchFamily="18" charset="0"/>
                          <a:cs typeface="Times New Roman" pitchFamily="18" charset="0"/>
                        </a:rPr>
                        <a:t>lăng</a:t>
                      </a:r>
                      <a:endParaRPr lang="en-US" sz="2400" b="0" i="0" baseline="0" dirty="0">
                        <a:solidFill>
                          <a:srgbClr val="262626"/>
                        </a:solidFill>
                        <a:effectLst/>
                        <a:latin typeface="Times New Roman" pitchFamily="18" charset="0"/>
                        <a:cs typeface="Times New Roman" pitchFamily="18" charset="0"/>
                      </a:endParaRPr>
                    </a:p>
                    <a:p>
                      <a:pPr marL="0" indent="0" algn="just">
                        <a:buFontTx/>
                        <a:buNone/>
                      </a:pPr>
                      <a:r>
                        <a:rPr lang="en-US" sz="2400" b="0" i="0" baseline="0" dirty="0" err="1">
                          <a:solidFill>
                            <a:srgbClr val="262626"/>
                          </a:solidFill>
                          <a:effectLst/>
                          <a:latin typeface="Times New Roman" pitchFamily="18" charset="0"/>
                          <a:cs typeface="Times New Roman" pitchFamily="18" charset="0"/>
                        </a:rPr>
                        <a:t>Thấy</a:t>
                      </a:r>
                      <a:r>
                        <a:rPr lang="en-US" sz="2400" b="0" i="0" baseline="0" dirty="0">
                          <a:solidFill>
                            <a:srgbClr val="262626"/>
                          </a:solidFill>
                          <a:effectLst/>
                          <a:latin typeface="Times New Roman" pitchFamily="18" charset="0"/>
                          <a:cs typeface="Times New Roman" pitchFamily="18" charset="0"/>
                        </a:rPr>
                        <a:t> </a:t>
                      </a:r>
                      <a:r>
                        <a:rPr lang="en-US" sz="2400" b="0" i="0" baseline="0" dirty="0" err="1">
                          <a:solidFill>
                            <a:srgbClr val="262626"/>
                          </a:solidFill>
                          <a:effectLst/>
                          <a:latin typeface="Times New Roman" pitchFamily="18" charset="0"/>
                          <a:cs typeface="Times New Roman" pitchFamily="18" charset="0"/>
                        </a:rPr>
                        <a:t>một</a:t>
                      </a:r>
                      <a:r>
                        <a:rPr lang="en-US" sz="2400" b="0" i="0" baseline="0" dirty="0">
                          <a:solidFill>
                            <a:srgbClr val="262626"/>
                          </a:solidFill>
                          <a:effectLst/>
                          <a:latin typeface="Times New Roman" pitchFamily="18" charset="0"/>
                          <a:cs typeface="Times New Roman" pitchFamily="18" charset="0"/>
                        </a:rPr>
                        <a:t> </a:t>
                      </a:r>
                      <a:r>
                        <a:rPr lang="en-US" sz="2400" b="0" i="0" baseline="0" dirty="0" err="1">
                          <a:solidFill>
                            <a:srgbClr val="262626"/>
                          </a:solidFill>
                          <a:effectLst/>
                          <a:latin typeface="Times New Roman" pitchFamily="18" charset="0"/>
                          <a:cs typeface="Times New Roman" pitchFamily="18" charset="0"/>
                        </a:rPr>
                        <a:t>mặt</a:t>
                      </a:r>
                      <a:r>
                        <a:rPr lang="en-US" sz="2400" b="0" i="0" baseline="0" dirty="0">
                          <a:solidFill>
                            <a:srgbClr val="262626"/>
                          </a:solidFill>
                          <a:effectLst/>
                          <a:latin typeface="Times New Roman" pitchFamily="18" charset="0"/>
                          <a:cs typeface="Times New Roman" pitchFamily="18" charset="0"/>
                        </a:rPr>
                        <a:t> </a:t>
                      </a:r>
                      <a:r>
                        <a:rPr lang="en-US" sz="2400" b="0" i="0" baseline="0" dirty="0" err="1">
                          <a:solidFill>
                            <a:srgbClr val="262626"/>
                          </a:solidFill>
                          <a:effectLst/>
                          <a:latin typeface="Times New Roman" pitchFamily="18" charset="0"/>
                          <a:cs typeface="Times New Roman" pitchFamily="18" charset="0"/>
                        </a:rPr>
                        <a:t>trời</a:t>
                      </a:r>
                      <a:r>
                        <a:rPr lang="en-US" sz="2400" b="0" i="0" baseline="0" dirty="0">
                          <a:solidFill>
                            <a:srgbClr val="262626"/>
                          </a:solidFill>
                          <a:effectLst/>
                          <a:latin typeface="Times New Roman" pitchFamily="18" charset="0"/>
                          <a:cs typeface="Times New Roman" pitchFamily="18" charset="0"/>
                        </a:rPr>
                        <a:t> </a:t>
                      </a:r>
                      <a:r>
                        <a:rPr lang="en-US" sz="2400" b="0" i="0" baseline="0" dirty="0" err="1">
                          <a:solidFill>
                            <a:srgbClr val="262626"/>
                          </a:solidFill>
                          <a:effectLst/>
                          <a:latin typeface="Times New Roman" pitchFamily="18" charset="0"/>
                          <a:cs typeface="Times New Roman" pitchFamily="18" charset="0"/>
                        </a:rPr>
                        <a:t>trong</a:t>
                      </a:r>
                      <a:r>
                        <a:rPr lang="en-US" sz="2400" b="0" i="0" baseline="0" dirty="0">
                          <a:solidFill>
                            <a:srgbClr val="262626"/>
                          </a:solidFill>
                          <a:effectLst/>
                          <a:latin typeface="Times New Roman" pitchFamily="18" charset="0"/>
                          <a:cs typeface="Times New Roman" pitchFamily="18" charset="0"/>
                        </a:rPr>
                        <a:t> </a:t>
                      </a:r>
                      <a:r>
                        <a:rPr lang="en-US" sz="2400" b="0" i="0" baseline="0" dirty="0" err="1">
                          <a:solidFill>
                            <a:srgbClr val="262626"/>
                          </a:solidFill>
                          <a:effectLst/>
                          <a:latin typeface="Times New Roman" pitchFamily="18" charset="0"/>
                          <a:cs typeface="Times New Roman" pitchFamily="18" charset="0"/>
                        </a:rPr>
                        <a:t>lăng</a:t>
                      </a:r>
                      <a:r>
                        <a:rPr lang="en-US" sz="2400" b="0" i="0" baseline="0" dirty="0">
                          <a:solidFill>
                            <a:srgbClr val="262626"/>
                          </a:solidFill>
                          <a:effectLst/>
                          <a:latin typeface="Times New Roman" pitchFamily="18" charset="0"/>
                          <a:cs typeface="Times New Roman" pitchFamily="18" charset="0"/>
                        </a:rPr>
                        <a:t> </a:t>
                      </a:r>
                      <a:r>
                        <a:rPr lang="en-US" sz="2400" b="0" i="0" baseline="0" dirty="0" err="1">
                          <a:solidFill>
                            <a:srgbClr val="262626"/>
                          </a:solidFill>
                          <a:effectLst/>
                          <a:latin typeface="Times New Roman" pitchFamily="18" charset="0"/>
                          <a:cs typeface="Times New Roman" pitchFamily="18" charset="0"/>
                        </a:rPr>
                        <a:t>rất</a:t>
                      </a:r>
                      <a:r>
                        <a:rPr lang="en-US" sz="2400" b="0" i="0" baseline="0" dirty="0">
                          <a:solidFill>
                            <a:srgbClr val="262626"/>
                          </a:solidFill>
                          <a:effectLst/>
                          <a:latin typeface="Times New Roman" pitchFamily="18" charset="0"/>
                          <a:cs typeface="Times New Roman" pitchFamily="18" charset="0"/>
                        </a:rPr>
                        <a:t> </a:t>
                      </a:r>
                      <a:r>
                        <a:rPr lang="en-US" sz="2400" b="0" i="0" baseline="0" dirty="0" err="1">
                          <a:solidFill>
                            <a:srgbClr val="262626"/>
                          </a:solidFill>
                          <a:effectLst/>
                          <a:latin typeface="Times New Roman" pitchFamily="18" charset="0"/>
                          <a:cs typeface="Times New Roman" pitchFamily="18" charset="0"/>
                        </a:rPr>
                        <a:t>đỏ</a:t>
                      </a:r>
                      <a:r>
                        <a:rPr lang="en-US" sz="2400" b="0" i="0" baseline="0" dirty="0">
                          <a:solidFill>
                            <a:srgbClr val="262626"/>
                          </a:solidFill>
                          <a:effectLst/>
                          <a:latin typeface="Times New Roman" pitchFamily="18" charset="0"/>
                          <a:cs typeface="Times New Roman" pitchFamily="18" charset="0"/>
                        </a:rPr>
                        <a:t>.</a:t>
                      </a:r>
                    </a:p>
                    <a:p>
                      <a:pPr marL="0" indent="0" algn="just">
                        <a:buFontTx/>
                        <a:buNone/>
                      </a:pPr>
                      <a:endParaRPr lang="en-US" sz="24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121056984"/>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plant&#10;&#10;Description automatically generated">
            <a:extLst>
              <a:ext uri="{FF2B5EF4-FFF2-40B4-BE49-F238E27FC236}">
                <a16:creationId xmlns:a16="http://schemas.microsoft.com/office/drawing/2014/main" id="{ACDD2D60-2E20-6D4A-A46C-08567E2AD286}"/>
              </a:ext>
            </a:extLst>
          </p:cNvPr>
          <p:cNvPicPr>
            <a:picLocks noChangeAspect="1"/>
          </p:cNvPicPr>
          <p:nvPr/>
        </p:nvPicPr>
        <p:blipFill>
          <a:blip r:embed="rId2"/>
          <a:stretch>
            <a:fillRect/>
          </a:stretch>
        </p:blipFill>
        <p:spPr>
          <a:xfrm>
            <a:off x="1016000" y="0"/>
            <a:ext cx="10464800" cy="6477000"/>
          </a:xfrm>
          <a:prstGeom prst="rect">
            <a:avLst/>
          </a:prstGeom>
        </p:spPr>
      </p:pic>
      <p:sp>
        <p:nvSpPr>
          <p:cNvPr id="5" name="TextBox 4">
            <a:extLst>
              <a:ext uri="{FF2B5EF4-FFF2-40B4-BE49-F238E27FC236}">
                <a16:creationId xmlns:a16="http://schemas.microsoft.com/office/drawing/2014/main" id="{8D590B23-08F7-8A47-AED9-E3578780BE1D}"/>
              </a:ext>
            </a:extLst>
          </p:cNvPr>
          <p:cNvSpPr txBox="1"/>
          <p:nvPr/>
        </p:nvSpPr>
        <p:spPr>
          <a:xfrm>
            <a:off x="2844800" y="1936897"/>
            <a:ext cx="7112000" cy="923330"/>
          </a:xfrm>
          <a:prstGeom prst="rect">
            <a:avLst/>
          </a:prstGeom>
          <a:noFill/>
        </p:spPr>
        <p:txBody>
          <a:bodyPr wrap="square" rtlCol="0">
            <a:spAutoFit/>
          </a:bodyPr>
          <a:lstStyle/>
          <a:p>
            <a:pPr algn="ctr"/>
            <a:r>
              <a:rPr lang="en-US" sz="5400" dirty="0">
                <a:solidFill>
                  <a:srgbClr val="262626"/>
                </a:solidFill>
                <a:latin typeface="Times New Roman" pitchFamily="18" charset="0"/>
                <a:cs typeface="Times New Roman" pitchFamily="18" charset="0"/>
              </a:rPr>
              <a:t>II. </a:t>
            </a:r>
            <a:r>
              <a:rPr lang="en-US" sz="5400" dirty="0" err="1">
                <a:solidFill>
                  <a:srgbClr val="262626"/>
                </a:solidFill>
                <a:latin typeface="Times New Roman" pitchFamily="18" charset="0"/>
                <a:cs typeface="Times New Roman" pitchFamily="18" charset="0"/>
              </a:rPr>
              <a:t>Luyện</a:t>
            </a:r>
            <a:r>
              <a:rPr lang="en-US" sz="5400" dirty="0">
                <a:solidFill>
                  <a:srgbClr val="262626"/>
                </a:solidFill>
                <a:latin typeface="Times New Roman" pitchFamily="18" charset="0"/>
                <a:cs typeface="Times New Roman" pitchFamily="18" charset="0"/>
              </a:rPr>
              <a:t> </a:t>
            </a:r>
            <a:r>
              <a:rPr lang="en-US" sz="5400" dirty="0" err="1">
                <a:solidFill>
                  <a:srgbClr val="262626"/>
                </a:solidFill>
                <a:latin typeface="Times New Roman" pitchFamily="18" charset="0"/>
                <a:cs typeface="Times New Roman" pitchFamily="18" charset="0"/>
              </a:rPr>
              <a:t>tập</a:t>
            </a:r>
            <a:r>
              <a:rPr lang="en-US" sz="5400" dirty="0">
                <a:solidFill>
                  <a:srgbClr val="262626"/>
                </a:solidFill>
                <a:latin typeface="Times New Roman" pitchFamily="18" charset="0"/>
                <a:cs typeface="Times New Roman" pitchFamily="18" charset="0"/>
              </a:rPr>
              <a:t>:</a:t>
            </a:r>
            <a:endParaRPr lang="x-none" sz="5400" dirty="0">
              <a:solidFill>
                <a:srgbClr val="262626"/>
              </a:solidFill>
              <a:latin typeface="Times New Roman" pitchFamily="18" charset="0"/>
              <a:cs typeface="Times New Roman" pitchFamily="18" charset="0"/>
            </a:endParaRPr>
          </a:p>
        </p:txBody>
      </p:sp>
    </p:spTree>
    <p:extLst>
      <p:ext uri="{BB962C8B-B14F-4D97-AF65-F5344CB8AC3E}">
        <p14:creationId xmlns:p14="http://schemas.microsoft.com/office/powerpoint/2010/main" val="3116683848"/>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b="14402"/>
          <a:stretch>
            <a:fillRect/>
          </a:stretch>
        </p:blipFill>
        <p:spPr>
          <a:xfrm>
            <a:off x="0" y="3"/>
            <a:ext cx="12192000" cy="6858001"/>
          </a:xfrm>
          <a:prstGeom prst="rect">
            <a:avLst/>
          </a:prstGeom>
        </p:spPr>
      </p:pic>
      <p:pic>
        <p:nvPicPr>
          <p:cNvPr id="16" name="图片 15"/>
          <p:cNvPicPr>
            <a:picLocks noChangeAspect="1"/>
          </p:cNvPicPr>
          <p:nvPr/>
        </p:nvPicPr>
        <p:blipFill rotWithShape="1">
          <a:blip r:embed="rId4">
            <a:extLst>
              <a:ext uri="{28A0092B-C50C-407E-A947-70E740481C1C}">
                <a14:useLocalDpi xmlns:a14="http://schemas.microsoft.com/office/drawing/2010/main" val="0"/>
              </a:ext>
            </a:extLst>
          </a:blip>
          <a:srcRect l="70595" t="16030" r="11513" b="45820"/>
          <a:stretch>
            <a:fillRect/>
          </a:stretch>
        </p:blipFill>
        <p:spPr>
          <a:xfrm>
            <a:off x="8886405" y="21593"/>
            <a:ext cx="1645359" cy="1973452"/>
          </a:xfrm>
          <a:prstGeom prst="rect">
            <a:avLst/>
          </a:prstGeom>
        </p:spPr>
      </p:pic>
      <p:pic>
        <p:nvPicPr>
          <p:cNvPr id="17" name="图片 16"/>
          <p:cNvPicPr>
            <a:picLocks noChangeAspect="1"/>
          </p:cNvPicPr>
          <p:nvPr/>
        </p:nvPicPr>
        <p:blipFill rotWithShape="1">
          <a:blip r:embed="rId4">
            <a:extLst>
              <a:ext uri="{28A0092B-C50C-407E-A947-70E740481C1C}">
                <a14:useLocalDpi xmlns:a14="http://schemas.microsoft.com/office/drawing/2010/main" val="0"/>
              </a:ext>
            </a:extLst>
          </a:blip>
          <a:srcRect l="70595" t="60052" r="9485"/>
          <a:stretch>
            <a:fillRect/>
          </a:stretch>
        </p:blipFill>
        <p:spPr>
          <a:xfrm>
            <a:off x="1403857" y="-56478"/>
            <a:ext cx="1618032" cy="1825190"/>
          </a:xfrm>
          <a:prstGeom prst="rect">
            <a:avLst/>
          </a:prstGeom>
        </p:spPr>
      </p:pic>
      <p:sp>
        <p:nvSpPr>
          <p:cNvPr id="2" name="Rectangle 1"/>
          <p:cNvSpPr/>
          <p:nvPr/>
        </p:nvSpPr>
        <p:spPr>
          <a:xfrm>
            <a:off x="3021889" y="21593"/>
            <a:ext cx="6148222" cy="834524"/>
          </a:xfrm>
          <a:prstGeom prst="rect">
            <a:avLst/>
          </a:prstGeom>
        </p:spPr>
        <p:txBody>
          <a:bodyPr wrap="none">
            <a:spAutoFit/>
          </a:bodyPr>
          <a:lstStyle/>
          <a:p>
            <a:pPr algn="just">
              <a:lnSpc>
                <a:spcPct val="150000"/>
              </a:lnSpc>
              <a:spcAft>
                <a:spcPts val="800"/>
              </a:spcAft>
              <a:tabLst>
                <a:tab pos="90170" algn="l"/>
                <a:tab pos="180340" algn="l"/>
              </a:tabLst>
            </a:pPr>
            <a:r>
              <a:rPr lang="en-US" sz="3600" b="1" dirty="0" err="1">
                <a:latin typeface="Times New Roman"/>
                <a:ea typeface="Calibri"/>
                <a:cs typeface="Times New Roman"/>
              </a:rPr>
              <a:t>Bài</a:t>
            </a:r>
            <a:r>
              <a:rPr lang="en-US" sz="3600" b="1" dirty="0">
                <a:latin typeface="Times New Roman"/>
                <a:ea typeface="Calibri"/>
                <a:cs typeface="Times New Roman"/>
              </a:rPr>
              <a:t> </a:t>
            </a:r>
            <a:r>
              <a:rPr lang="en-US" sz="3600" b="1" dirty="0" err="1">
                <a:latin typeface="Times New Roman"/>
                <a:ea typeface="Calibri"/>
                <a:cs typeface="Times New Roman"/>
              </a:rPr>
              <a:t>tập</a:t>
            </a:r>
            <a:r>
              <a:rPr lang="en-US" sz="3600" b="1" dirty="0">
                <a:latin typeface="Times New Roman"/>
                <a:ea typeface="Calibri"/>
                <a:cs typeface="Times New Roman"/>
              </a:rPr>
              <a:t> 1 SGK </a:t>
            </a:r>
            <a:r>
              <a:rPr lang="en-US" sz="3600" b="1" dirty="0" err="1">
                <a:latin typeface="Times New Roman"/>
                <a:ea typeface="Calibri"/>
                <a:cs typeface="Times New Roman"/>
              </a:rPr>
              <a:t>trang</a:t>
            </a:r>
            <a:r>
              <a:rPr lang="en-US" sz="3600" b="1" dirty="0">
                <a:latin typeface="Times New Roman"/>
                <a:ea typeface="Calibri"/>
                <a:cs typeface="Times New Roman"/>
              </a:rPr>
              <a:t> 113 – 114</a:t>
            </a:r>
            <a:endParaRPr lang="en-US" sz="3600" dirty="0">
              <a:ea typeface="Calibri"/>
              <a:cs typeface="Times New Roman"/>
            </a:endParaRPr>
          </a:p>
        </p:txBody>
      </p:sp>
      <p:graphicFrame>
        <p:nvGraphicFramePr>
          <p:cNvPr id="3" name="Table 2"/>
          <p:cNvGraphicFramePr>
            <a:graphicFrameLocks noGrp="1"/>
          </p:cNvGraphicFramePr>
          <p:nvPr>
            <p:extLst>
              <p:ext uri="{D42A27DB-BD31-4B8C-83A1-F6EECF244321}">
                <p14:modId xmlns:p14="http://schemas.microsoft.com/office/powerpoint/2010/main" val="4254679957"/>
              </p:ext>
            </p:extLst>
          </p:nvPr>
        </p:nvGraphicFramePr>
        <p:xfrm>
          <a:off x="762000" y="2302842"/>
          <a:ext cx="10668000" cy="4073574"/>
        </p:xfrm>
        <a:graphic>
          <a:graphicData uri="http://schemas.openxmlformats.org/drawingml/2006/table">
            <a:tbl>
              <a:tblPr firstRow="1" firstCol="1" bandRow="1"/>
              <a:tblGrid>
                <a:gridCol w="5413248">
                  <a:extLst>
                    <a:ext uri="{9D8B030D-6E8A-4147-A177-3AD203B41FA5}">
                      <a16:colId xmlns:a16="http://schemas.microsoft.com/office/drawing/2014/main" val="20000"/>
                    </a:ext>
                  </a:extLst>
                </a:gridCol>
                <a:gridCol w="5254752">
                  <a:extLst>
                    <a:ext uri="{9D8B030D-6E8A-4147-A177-3AD203B41FA5}">
                      <a16:colId xmlns:a16="http://schemas.microsoft.com/office/drawing/2014/main" val="20001"/>
                    </a:ext>
                  </a:extLst>
                </a:gridCol>
              </a:tblGrid>
              <a:tr h="1879014">
                <a:tc>
                  <a:txBody>
                    <a:bodyPr/>
                    <a:lstStyle/>
                    <a:p>
                      <a:pPr marL="0" marR="0" algn="just">
                        <a:lnSpc>
                          <a:spcPct val="150000"/>
                        </a:lnSpc>
                        <a:spcBef>
                          <a:spcPts val="0"/>
                        </a:spcBef>
                        <a:spcAft>
                          <a:spcPts val="0"/>
                        </a:spcAft>
                        <a:tabLst>
                          <a:tab pos="90170" algn="l"/>
                          <a:tab pos="180340" algn="l"/>
                        </a:tabLst>
                      </a:pPr>
                      <a:r>
                        <a:rPr lang="en-US" sz="2400" dirty="0" err="1">
                          <a:effectLst/>
                          <a:latin typeface="Times New Roman"/>
                          <a:ea typeface="Calibri"/>
                          <a:cs typeface="Times New Roman"/>
                        </a:rPr>
                        <a:t>quả</a:t>
                      </a:r>
                      <a:r>
                        <a:rPr lang="en-US" sz="2400" dirty="0">
                          <a:effectLst/>
                          <a:latin typeface="Times New Roman"/>
                          <a:ea typeface="Calibri"/>
                          <a:cs typeface="Times New Roman"/>
                        </a:rPr>
                        <a:t> </a:t>
                      </a:r>
                      <a:r>
                        <a:rPr lang="en-US" sz="2400" dirty="0" err="1">
                          <a:effectLst/>
                          <a:latin typeface="Times New Roman"/>
                          <a:ea typeface="Calibri"/>
                          <a:cs typeface="Times New Roman"/>
                        </a:rPr>
                        <a:t>trứng</a:t>
                      </a:r>
                      <a:r>
                        <a:rPr lang="en-US" sz="2400" dirty="0">
                          <a:effectLst/>
                          <a:latin typeface="Times New Roman"/>
                          <a:ea typeface="Calibri"/>
                          <a:cs typeface="Times New Roman"/>
                        </a:rPr>
                        <a:t> </a:t>
                      </a:r>
                      <a:r>
                        <a:rPr lang="en-US" sz="2400" dirty="0" err="1">
                          <a:effectLst/>
                          <a:latin typeface="Times New Roman"/>
                          <a:ea typeface="Calibri"/>
                          <a:cs typeface="Times New Roman"/>
                        </a:rPr>
                        <a:t>hồng</a:t>
                      </a:r>
                      <a:r>
                        <a:rPr lang="en-US" sz="2400" dirty="0">
                          <a:effectLst/>
                          <a:latin typeface="Times New Roman"/>
                          <a:ea typeface="Calibri"/>
                          <a:cs typeface="Times New Roman"/>
                        </a:rPr>
                        <a:t> </a:t>
                      </a:r>
                      <a:r>
                        <a:rPr lang="en-US" sz="2400" dirty="0" err="1">
                          <a:effectLst/>
                          <a:latin typeface="Times New Roman"/>
                          <a:ea typeface="Calibri"/>
                          <a:cs typeface="Times New Roman"/>
                        </a:rPr>
                        <a:t>hào</a:t>
                      </a:r>
                      <a:r>
                        <a:rPr lang="en-US" sz="2400" dirty="0">
                          <a:effectLst/>
                          <a:latin typeface="Times New Roman"/>
                          <a:ea typeface="Calibri"/>
                          <a:cs typeface="Times New Roman"/>
                        </a:rPr>
                        <a:t> </a:t>
                      </a:r>
                      <a:r>
                        <a:rPr lang="en-US" sz="2400" dirty="0" err="1">
                          <a:effectLst/>
                          <a:latin typeface="Times New Roman"/>
                          <a:ea typeface="Calibri"/>
                          <a:cs typeface="Times New Roman"/>
                        </a:rPr>
                        <a:t>thăm</a:t>
                      </a:r>
                      <a:r>
                        <a:rPr lang="en-US" sz="2400" dirty="0">
                          <a:effectLst/>
                          <a:latin typeface="Times New Roman"/>
                          <a:ea typeface="Calibri"/>
                          <a:cs typeface="Times New Roman"/>
                        </a:rPr>
                        <a:t> </a:t>
                      </a:r>
                      <a:r>
                        <a:rPr lang="en-US" sz="2400" dirty="0" err="1">
                          <a:effectLst/>
                          <a:latin typeface="Times New Roman"/>
                          <a:ea typeface="Calibri"/>
                          <a:cs typeface="Times New Roman"/>
                        </a:rPr>
                        <a:t>thẳm</a:t>
                      </a:r>
                      <a:r>
                        <a:rPr lang="en-US" sz="2400" dirty="0">
                          <a:effectLst/>
                          <a:latin typeface="Times New Roman"/>
                          <a:ea typeface="Calibri"/>
                          <a:cs typeface="Times New Roman"/>
                        </a:rPr>
                        <a:t>, </a:t>
                      </a:r>
                      <a:r>
                        <a:rPr lang="en-US" sz="2400" dirty="0" err="1">
                          <a:effectLst/>
                          <a:latin typeface="Times New Roman"/>
                          <a:ea typeface="Calibri"/>
                          <a:cs typeface="Times New Roman"/>
                        </a:rPr>
                        <a:t>và</a:t>
                      </a:r>
                      <a:r>
                        <a:rPr lang="en-US" sz="2400" dirty="0">
                          <a:effectLst/>
                          <a:latin typeface="Times New Roman"/>
                          <a:ea typeface="Calibri"/>
                          <a:cs typeface="Times New Roman"/>
                        </a:rPr>
                        <a:t> </a:t>
                      </a:r>
                      <a:r>
                        <a:rPr lang="en-US" sz="2400" dirty="0" err="1">
                          <a:effectLst/>
                          <a:latin typeface="Times New Roman"/>
                          <a:ea typeface="Calibri"/>
                          <a:cs typeface="Times New Roman"/>
                        </a:rPr>
                        <a:t>đường</a:t>
                      </a:r>
                      <a:r>
                        <a:rPr lang="en-US" sz="2400" dirty="0">
                          <a:effectLst/>
                          <a:latin typeface="Times New Roman"/>
                          <a:ea typeface="Calibri"/>
                          <a:cs typeface="Times New Roman"/>
                        </a:rPr>
                        <a:t> </a:t>
                      </a:r>
                      <a:r>
                        <a:rPr lang="en-US" sz="2400" dirty="0" err="1">
                          <a:effectLst/>
                          <a:latin typeface="Times New Roman"/>
                          <a:ea typeface="Calibri"/>
                          <a:cs typeface="Times New Roman"/>
                        </a:rPr>
                        <a:t>bệ</a:t>
                      </a:r>
                      <a:endParaRPr lang="en-US" sz="2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tabLst>
                          <a:tab pos="90170" algn="l"/>
                          <a:tab pos="180340" algn="l"/>
                        </a:tabLst>
                      </a:pPr>
                      <a:r>
                        <a:rPr lang="en-US" sz="2400" dirty="0" err="1">
                          <a:effectLst/>
                          <a:latin typeface="Times New Roman"/>
                          <a:ea typeface="Calibri"/>
                          <a:cs typeface="Times New Roman"/>
                        </a:rPr>
                        <a:t>mặt</a:t>
                      </a:r>
                      <a:r>
                        <a:rPr lang="en-US" sz="2400" dirty="0">
                          <a:effectLst/>
                          <a:latin typeface="Times New Roman"/>
                          <a:ea typeface="Calibri"/>
                          <a:cs typeface="Times New Roman"/>
                        </a:rPr>
                        <a:t> </a:t>
                      </a:r>
                      <a:r>
                        <a:rPr lang="en-US" sz="2400" dirty="0" err="1">
                          <a:effectLst/>
                          <a:latin typeface="Times New Roman"/>
                          <a:ea typeface="Calibri"/>
                          <a:cs typeface="Times New Roman"/>
                        </a:rPr>
                        <a:t>trời</a:t>
                      </a:r>
                      <a:endParaRPr lang="en-US" sz="2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0">
                <a:tc>
                  <a:txBody>
                    <a:bodyPr/>
                    <a:lstStyle/>
                    <a:p>
                      <a:pPr marL="0" marR="0" algn="just">
                        <a:lnSpc>
                          <a:spcPct val="150000"/>
                        </a:lnSpc>
                        <a:spcBef>
                          <a:spcPts val="0"/>
                        </a:spcBef>
                        <a:spcAft>
                          <a:spcPts val="0"/>
                        </a:spcAft>
                        <a:tabLst>
                          <a:tab pos="90170" algn="l"/>
                          <a:tab pos="180340" algn="l"/>
                        </a:tabLst>
                      </a:pPr>
                      <a:r>
                        <a:rPr lang="en-US" sz="2400" dirty="0" err="1">
                          <a:effectLst/>
                          <a:latin typeface="Times New Roman"/>
                          <a:ea typeface="Calibri"/>
                          <a:cs typeface="Times New Roman"/>
                        </a:rPr>
                        <a:t>mâm</a:t>
                      </a:r>
                      <a:r>
                        <a:rPr lang="en-US" sz="2400" dirty="0">
                          <a:effectLst/>
                          <a:latin typeface="Times New Roman"/>
                          <a:ea typeface="Calibri"/>
                          <a:cs typeface="Times New Roman"/>
                        </a:rPr>
                        <a:t> </a:t>
                      </a:r>
                      <a:r>
                        <a:rPr lang="en-US" sz="2400" dirty="0" err="1">
                          <a:effectLst/>
                          <a:latin typeface="Times New Roman"/>
                          <a:ea typeface="Calibri"/>
                          <a:cs typeface="Times New Roman"/>
                        </a:rPr>
                        <a:t>bạc</a:t>
                      </a:r>
                      <a:endParaRPr lang="en-US" sz="2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tabLst>
                          <a:tab pos="90170" algn="l"/>
                          <a:tab pos="180340" algn="l"/>
                        </a:tabLst>
                      </a:pPr>
                      <a:r>
                        <a:rPr lang="en-US" sz="2400" dirty="0" err="1">
                          <a:effectLst/>
                          <a:latin typeface="Times New Roman"/>
                          <a:ea typeface="Calibri"/>
                          <a:cs typeface="Times New Roman"/>
                        </a:rPr>
                        <a:t>bầu</a:t>
                      </a:r>
                      <a:r>
                        <a:rPr lang="en-US" sz="2400" dirty="0">
                          <a:effectLst/>
                          <a:latin typeface="Times New Roman"/>
                          <a:ea typeface="Calibri"/>
                          <a:cs typeface="Times New Roman"/>
                        </a:rPr>
                        <a:t> </a:t>
                      </a:r>
                      <a:r>
                        <a:rPr lang="en-US" sz="2400" dirty="0" err="1">
                          <a:effectLst/>
                          <a:latin typeface="Times New Roman"/>
                          <a:ea typeface="Calibri"/>
                          <a:cs typeface="Times New Roman"/>
                        </a:rPr>
                        <a:t>trời</a:t>
                      </a:r>
                      <a:r>
                        <a:rPr lang="en-US" sz="2400" dirty="0">
                          <a:effectLst/>
                          <a:latin typeface="Times New Roman"/>
                          <a:ea typeface="Calibri"/>
                          <a:cs typeface="Times New Roman"/>
                        </a:rPr>
                        <a:t> </a:t>
                      </a:r>
                      <a:r>
                        <a:rPr lang="en-US" sz="2400" dirty="0" err="1">
                          <a:effectLst/>
                          <a:latin typeface="Times New Roman"/>
                          <a:ea typeface="Calibri"/>
                          <a:cs typeface="Times New Roman"/>
                        </a:rPr>
                        <a:t>sáng</a:t>
                      </a:r>
                      <a:r>
                        <a:rPr lang="en-US" sz="2400" dirty="0">
                          <a:effectLst/>
                          <a:latin typeface="Times New Roman"/>
                          <a:ea typeface="Calibri"/>
                          <a:cs typeface="Times New Roman"/>
                        </a:rPr>
                        <a:t> </a:t>
                      </a:r>
                      <a:r>
                        <a:rPr lang="en-US" sz="2400" dirty="0" err="1">
                          <a:effectLst/>
                          <a:latin typeface="Times New Roman"/>
                          <a:ea typeface="Calibri"/>
                          <a:cs typeface="Times New Roman"/>
                        </a:rPr>
                        <a:t>và</a:t>
                      </a:r>
                      <a:r>
                        <a:rPr lang="en-US" sz="2400" dirty="0">
                          <a:effectLst/>
                          <a:latin typeface="Times New Roman"/>
                          <a:ea typeface="Calibri"/>
                          <a:cs typeface="Times New Roman"/>
                        </a:rPr>
                        <a:t> </a:t>
                      </a:r>
                      <a:r>
                        <a:rPr lang="en-US" sz="2400" dirty="0" err="1">
                          <a:effectLst/>
                          <a:latin typeface="Times New Roman"/>
                          <a:ea typeface="Calibri"/>
                          <a:cs typeface="Times New Roman"/>
                        </a:rPr>
                        <a:t>lấp</a:t>
                      </a:r>
                      <a:r>
                        <a:rPr lang="en-US" sz="2400" dirty="0">
                          <a:effectLst/>
                          <a:latin typeface="Times New Roman"/>
                          <a:ea typeface="Calibri"/>
                          <a:cs typeface="Times New Roman"/>
                        </a:rPr>
                        <a:t> </a:t>
                      </a:r>
                      <a:r>
                        <a:rPr lang="en-US" sz="2400" dirty="0" err="1">
                          <a:effectLst/>
                          <a:latin typeface="Times New Roman"/>
                          <a:ea typeface="Calibri"/>
                          <a:cs typeface="Times New Roman"/>
                        </a:rPr>
                        <a:t>lánh</a:t>
                      </a:r>
                      <a:endParaRPr lang="en-US" sz="2400" dirty="0">
                        <a:effectLst/>
                        <a:latin typeface="Times New Roman"/>
                        <a:ea typeface="Calibri"/>
                        <a:cs typeface="Times New Roman"/>
                      </a:endParaRPr>
                    </a:p>
                    <a:p>
                      <a:pPr marL="0" marR="0" algn="just">
                        <a:lnSpc>
                          <a:spcPct val="150000"/>
                        </a:lnSpc>
                        <a:spcBef>
                          <a:spcPts val="0"/>
                        </a:spcBef>
                        <a:spcAft>
                          <a:spcPts val="0"/>
                        </a:spcAft>
                        <a:tabLst>
                          <a:tab pos="90170" algn="l"/>
                          <a:tab pos="180340" algn="l"/>
                        </a:tabLst>
                      </a:pPr>
                      <a:endParaRPr lang="en-US" sz="2400" dirty="0">
                        <a:effectLst/>
                        <a:latin typeface="Calibri"/>
                        <a:ea typeface="Calibri"/>
                        <a:cs typeface="Times New Roman"/>
                      </a:endParaRPr>
                    </a:p>
                    <a:p>
                      <a:pPr marL="0" marR="0" algn="just">
                        <a:lnSpc>
                          <a:spcPct val="150000"/>
                        </a:lnSpc>
                        <a:spcBef>
                          <a:spcPts val="0"/>
                        </a:spcBef>
                        <a:spcAft>
                          <a:spcPts val="0"/>
                        </a:spcAft>
                        <a:tabLst>
                          <a:tab pos="90170" algn="l"/>
                          <a:tab pos="180340" algn="l"/>
                        </a:tabLst>
                      </a:pPr>
                      <a:endParaRPr lang="en-US" sz="2400" dirty="0">
                        <a:effectLst/>
                        <a:latin typeface="Calibri"/>
                        <a:ea typeface="Calibri"/>
                        <a:cs typeface="Times New Roman"/>
                      </a:endParaRPr>
                    </a:p>
                    <a:p>
                      <a:pPr marL="0" marR="0" algn="just">
                        <a:lnSpc>
                          <a:spcPct val="150000"/>
                        </a:lnSpc>
                        <a:spcBef>
                          <a:spcPts val="0"/>
                        </a:spcBef>
                        <a:spcAft>
                          <a:spcPts val="0"/>
                        </a:spcAft>
                        <a:tabLst>
                          <a:tab pos="90170" algn="l"/>
                          <a:tab pos="180340" algn="l"/>
                        </a:tabLst>
                      </a:pPr>
                      <a:endParaRPr lang="en-US" sz="2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4" name="Rectangle 3"/>
          <p:cNvSpPr/>
          <p:nvPr/>
        </p:nvSpPr>
        <p:spPr>
          <a:xfrm>
            <a:off x="612486" y="1392679"/>
            <a:ext cx="668773" cy="916982"/>
          </a:xfrm>
          <a:prstGeom prst="rect">
            <a:avLst/>
          </a:prstGeom>
        </p:spPr>
        <p:txBody>
          <a:bodyPr wrap="none">
            <a:spAutoFit/>
          </a:bodyPr>
          <a:lstStyle/>
          <a:p>
            <a:pPr algn="just">
              <a:lnSpc>
                <a:spcPct val="150000"/>
              </a:lnSpc>
              <a:spcAft>
                <a:spcPts val="800"/>
              </a:spcAft>
              <a:tabLst>
                <a:tab pos="90170" algn="l"/>
                <a:tab pos="180340" algn="l"/>
              </a:tabLst>
            </a:pPr>
            <a:r>
              <a:rPr lang="en-US" sz="4000" dirty="0">
                <a:latin typeface="Times New Roman"/>
                <a:ea typeface="Calibri"/>
                <a:cs typeface="Times New Roman"/>
              </a:rPr>
              <a:t>a. </a:t>
            </a:r>
            <a:endParaRPr lang="en-US" sz="4000" dirty="0">
              <a:ea typeface="Calibri"/>
              <a:cs typeface="Times New Roman"/>
            </a:endParaRPr>
          </a:p>
        </p:txBody>
      </p:sp>
      <p:pic>
        <p:nvPicPr>
          <p:cNvPr id="30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62591" y="2298198"/>
            <a:ext cx="3002280" cy="17861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62592" y="4791456"/>
            <a:ext cx="3002280" cy="1537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32398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arn(inVertical)">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3076"/>
                                        </p:tgtEl>
                                        <p:attrNameLst>
                                          <p:attrName>style.visibility</p:attrName>
                                        </p:attrNameLst>
                                      </p:cBhvr>
                                      <p:to>
                                        <p:strVal val="visible"/>
                                      </p:to>
                                    </p:set>
                                    <p:animEffect transition="in" filter="barn(inVertical)">
                                      <p:cBhvr>
                                        <p:cTn id="28" dur="500"/>
                                        <p:tgtEl>
                                          <p:spTgt spid="3076"/>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3077"/>
                                        </p:tgtEl>
                                        <p:attrNameLst>
                                          <p:attrName>style.visibility</p:attrName>
                                        </p:attrNameLst>
                                      </p:cBhvr>
                                      <p:to>
                                        <p:strVal val="visible"/>
                                      </p:to>
                                    </p:set>
                                    <p:animEffect transition="in" filter="barn(inVertical)">
                                      <p:cBhvr>
                                        <p:cTn id="33" dur="500"/>
                                        <p:tgtEl>
                                          <p:spTgt spid="30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heme/theme1.xml><?xml version="1.0" encoding="utf-8"?>
<a:theme xmlns:a="http://schemas.openxmlformats.org/drawingml/2006/main" name="Slide PowerPoint Hoat Hinh _ Toan Hoa  (8)">
  <a:themeElements>
    <a:clrScheme name="自定义 1">
      <a:dk1>
        <a:sysClr val="windowText" lastClr="000000"/>
      </a:dk1>
      <a:lt1>
        <a:sysClr val="window" lastClr="FFFFFF"/>
      </a:lt1>
      <a:dk2>
        <a:srgbClr val="44546A"/>
      </a:dk2>
      <a:lt2>
        <a:srgbClr val="E7E6E6"/>
      </a:lt2>
      <a:accent1>
        <a:srgbClr val="FF3B65"/>
      </a:accent1>
      <a:accent2>
        <a:srgbClr val="FB9000"/>
      </a:accent2>
      <a:accent3>
        <a:srgbClr val="54A32C"/>
      </a:accent3>
      <a:accent4>
        <a:srgbClr val="B03458"/>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443">
      <a:dk1>
        <a:srgbClr val="262626"/>
      </a:dk1>
      <a:lt1>
        <a:sysClr val="window" lastClr="FFFFFF"/>
      </a:lt1>
      <a:dk2>
        <a:srgbClr val="FFC000"/>
      </a:dk2>
      <a:lt2>
        <a:srgbClr val="262626"/>
      </a:lt2>
      <a:accent1>
        <a:srgbClr val="FFC000"/>
      </a:accent1>
      <a:accent2>
        <a:srgbClr val="FF8587"/>
      </a:accent2>
      <a:accent3>
        <a:srgbClr val="13CFE3"/>
      </a:accent3>
      <a:accent4>
        <a:srgbClr val="FFC000"/>
      </a:accent4>
      <a:accent5>
        <a:srgbClr val="FF8587"/>
      </a:accent5>
      <a:accent6>
        <a:srgbClr val="13CFE3"/>
      </a:accent6>
      <a:hlink>
        <a:srgbClr val="7ABC32"/>
      </a:hlink>
      <a:folHlink>
        <a:srgbClr val="FF617B"/>
      </a:folHlink>
    </a:clrScheme>
    <a:fontScheme name="Temp">
      <a:majorFont>
        <a:latin typeface="Arial"/>
        <a:ea typeface="张海山锐谐体"/>
        <a:cs typeface=""/>
      </a:majorFont>
      <a:minorFont>
        <a:latin typeface="Arial"/>
        <a:ea typeface="张海山锐谐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Slide PowerPoint Hoat Hinh _ Toan Hoa  (8)</Template>
  <TotalTime>270</TotalTime>
  <Words>897</Words>
  <Application>Microsoft Office PowerPoint</Application>
  <PresentationFormat>Widescreen</PresentationFormat>
  <Paragraphs>103</Paragraphs>
  <Slides>15</Slides>
  <Notes>13</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15</vt:i4>
      </vt:variant>
    </vt:vector>
  </HeadingPairs>
  <TitlesOfParts>
    <vt:vector size="28" baseType="lpstr">
      <vt:lpstr>微软雅黑</vt:lpstr>
      <vt:lpstr>宋体</vt:lpstr>
      <vt:lpstr>华文细黑</vt:lpstr>
      <vt:lpstr>Arial</vt:lpstr>
      <vt:lpstr>Calibri</vt:lpstr>
      <vt:lpstr>Calibri Light</vt:lpstr>
      <vt:lpstr>Montserrat</vt:lpstr>
      <vt:lpstr>Montserrat Light</vt:lpstr>
      <vt:lpstr>Times New Roman</vt:lpstr>
      <vt:lpstr>Wingdings</vt:lpstr>
      <vt:lpstr>张海山锐谐体</vt:lpstr>
      <vt:lpstr>Slide PowerPoint Hoat Hinh _ Toan Hoa  (8)</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Huyen Anh</cp:lastModifiedBy>
  <cp:revision>44</cp:revision>
  <dcterms:created xsi:type="dcterms:W3CDTF">2021-09-12T02:58:53Z</dcterms:created>
  <dcterms:modified xsi:type="dcterms:W3CDTF">2023-12-19T11:28:27Z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2052-10.1.0.6260</vt:lpwstr>
  </property>
</Properties>
</file>