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85" r:id="rId2"/>
  </p:sldMasterIdLst>
  <p:notesMasterIdLst>
    <p:notesMasterId r:id="rId20"/>
  </p:notesMasterIdLst>
  <p:sldIdLst>
    <p:sldId id="300" r:id="rId3"/>
    <p:sldId id="256" r:id="rId4"/>
    <p:sldId id="271" r:id="rId5"/>
    <p:sldId id="262" r:id="rId6"/>
    <p:sldId id="303" r:id="rId7"/>
    <p:sldId id="297" r:id="rId8"/>
    <p:sldId id="259" r:id="rId9"/>
    <p:sldId id="304" r:id="rId10"/>
    <p:sldId id="305" r:id="rId11"/>
    <p:sldId id="260" r:id="rId12"/>
    <p:sldId id="258" r:id="rId13"/>
    <p:sldId id="306" r:id="rId14"/>
    <p:sldId id="261" r:id="rId15"/>
    <p:sldId id="309" r:id="rId16"/>
    <p:sldId id="311" r:id="rId17"/>
    <p:sldId id="274" r:id="rId18"/>
    <p:sldId id="30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Abril Fatface" panose="020B0604020202020204" charset="0"/>
      <p:regular r:id="rId25"/>
    </p:embeddedFont>
    <p:embeddedFont>
      <p:font typeface="Denk One" panose="020B0604020202020204" charset="0"/>
      <p:regular r:id="rId26"/>
    </p:embeddedFont>
    <p:embeddedFont>
      <p:font typeface="Barlow Condensed" panose="020B0604020202020204" charset="0"/>
      <p:regular r:id="rId27"/>
      <p:bold r:id="rId28"/>
      <p:italic r:id="rId29"/>
      <p:boldItalic r:id="rId30"/>
    </p:embeddedFont>
    <p:embeddedFont>
      <p:font typeface="Roboto Light" panose="020B0604020202020204" charset="0"/>
      <p:regular r:id="rId31"/>
      <p:bold r:id="rId32"/>
      <p:italic r:id="rId33"/>
      <p:boldItalic r:id="rId34"/>
    </p:embeddedFont>
    <p:embeddedFont>
      <p:font typeface="DM Sans" panose="020B0604020202020204" charset="0"/>
      <p:regular r:id="rId35"/>
      <p:bold r:id="rId36"/>
      <p:italic r:id="rId37"/>
      <p:boldItalic r:id="rId38"/>
    </p:embeddedFont>
    <p:embeddedFont>
      <p:font typeface="Homemade Apple"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FCE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17811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6147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3" name="Google Shape;8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4099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2329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88667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4785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206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2652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6" name="Google Shape;14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Giáo</a:t>
            </a:r>
            <a:r>
              <a:rPr lang="en-US" baseline="0" smtClean="0"/>
              <a:t> án của Thảo Nguyên 0979818956</a:t>
            </a:r>
            <a:endParaRPr lang="en-US"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21335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6669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1" name="Google Shape;80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7208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2" name="Google Shape;11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0268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331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9420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2" name="Google Shape;15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480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4059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8760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690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rot="-4063374">
            <a:off x="649803" y="-290707"/>
            <a:ext cx="6553331" cy="732331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12;p2"/>
          <p:cNvSpPr txBox="1">
            <a:spLocks noGrp="1"/>
          </p:cNvSpPr>
          <p:nvPr>
            <p:ph type="title"/>
          </p:nvPr>
        </p:nvSpPr>
        <p:spPr>
          <a:xfrm>
            <a:off x="689950" y="1528138"/>
            <a:ext cx="6150600" cy="12306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9000"/>
              <a:buNone/>
              <a:defRPr sz="9000"/>
            </a:lvl1pPr>
            <a:lvl2pPr lvl="1" algn="l">
              <a:lnSpc>
                <a:spcPct val="80000"/>
              </a:lnSpc>
              <a:spcBef>
                <a:spcPts val="0"/>
              </a:spcBef>
              <a:spcAft>
                <a:spcPts val="0"/>
              </a:spcAft>
              <a:buSzPts val="11000"/>
              <a:buNone/>
              <a:defRPr sz="11000"/>
            </a:lvl2pPr>
            <a:lvl3pPr lvl="2" algn="l">
              <a:lnSpc>
                <a:spcPct val="80000"/>
              </a:lnSpc>
              <a:spcBef>
                <a:spcPts val="0"/>
              </a:spcBef>
              <a:spcAft>
                <a:spcPts val="0"/>
              </a:spcAft>
              <a:buSzPts val="11000"/>
              <a:buNone/>
              <a:defRPr sz="11000"/>
            </a:lvl3pPr>
            <a:lvl4pPr lvl="3" algn="l">
              <a:lnSpc>
                <a:spcPct val="80000"/>
              </a:lnSpc>
              <a:spcBef>
                <a:spcPts val="0"/>
              </a:spcBef>
              <a:spcAft>
                <a:spcPts val="0"/>
              </a:spcAft>
              <a:buSzPts val="11000"/>
              <a:buNone/>
              <a:defRPr sz="11000"/>
            </a:lvl4pPr>
            <a:lvl5pPr lvl="4" algn="l">
              <a:lnSpc>
                <a:spcPct val="80000"/>
              </a:lnSpc>
              <a:spcBef>
                <a:spcPts val="0"/>
              </a:spcBef>
              <a:spcAft>
                <a:spcPts val="0"/>
              </a:spcAft>
              <a:buSzPts val="11000"/>
              <a:buNone/>
              <a:defRPr sz="11000"/>
            </a:lvl5pPr>
            <a:lvl6pPr lvl="5" algn="l">
              <a:lnSpc>
                <a:spcPct val="80000"/>
              </a:lnSpc>
              <a:spcBef>
                <a:spcPts val="0"/>
              </a:spcBef>
              <a:spcAft>
                <a:spcPts val="0"/>
              </a:spcAft>
              <a:buSzPts val="11000"/>
              <a:buNone/>
              <a:defRPr sz="11000"/>
            </a:lvl6pPr>
            <a:lvl7pPr lvl="6" algn="l">
              <a:lnSpc>
                <a:spcPct val="80000"/>
              </a:lnSpc>
              <a:spcBef>
                <a:spcPts val="0"/>
              </a:spcBef>
              <a:spcAft>
                <a:spcPts val="0"/>
              </a:spcAft>
              <a:buSzPts val="11000"/>
              <a:buNone/>
              <a:defRPr sz="11000"/>
            </a:lvl7pPr>
            <a:lvl8pPr lvl="7" algn="l">
              <a:lnSpc>
                <a:spcPct val="80000"/>
              </a:lnSpc>
              <a:spcBef>
                <a:spcPts val="0"/>
              </a:spcBef>
              <a:spcAft>
                <a:spcPts val="0"/>
              </a:spcAft>
              <a:buSzPts val="11000"/>
              <a:buNone/>
              <a:defRPr sz="11000"/>
            </a:lvl8pPr>
            <a:lvl9pPr lvl="8" algn="l">
              <a:lnSpc>
                <a:spcPct val="80000"/>
              </a:lnSpc>
              <a:spcBef>
                <a:spcPts val="0"/>
              </a:spcBef>
              <a:spcAft>
                <a:spcPts val="0"/>
              </a:spcAft>
              <a:buSzPts val="11000"/>
              <a:buNone/>
              <a:defRPr sz="11000"/>
            </a:lvl9pPr>
          </a:lstStyle>
          <a:p>
            <a:endParaRPr/>
          </a:p>
        </p:txBody>
      </p:sp>
      <p:sp>
        <p:nvSpPr>
          <p:cNvPr id="13" name="Google Shape;13;p2"/>
          <p:cNvSpPr txBox="1">
            <a:spLocks noGrp="1"/>
          </p:cNvSpPr>
          <p:nvPr>
            <p:ph type="subTitle" idx="1"/>
          </p:nvPr>
        </p:nvSpPr>
        <p:spPr>
          <a:xfrm>
            <a:off x="699262" y="4668862"/>
            <a:ext cx="61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a:lvl1pPr>
            <a:lvl2pPr lvl="1" algn="l">
              <a:lnSpc>
                <a:spcPct val="115000"/>
              </a:lnSpc>
              <a:spcBef>
                <a:spcPts val="2100"/>
              </a:spcBef>
              <a:spcAft>
                <a:spcPts val="0"/>
              </a:spcAft>
              <a:buSzPts val="1800"/>
              <a:buNone/>
              <a:defRPr/>
            </a:lvl2pPr>
            <a:lvl3pPr lvl="2" algn="l">
              <a:lnSpc>
                <a:spcPct val="115000"/>
              </a:lnSpc>
              <a:spcBef>
                <a:spcPts val="2100"/>
              </a:spcBef>
              <a:spcAft>
                <a:spcPts val="0"/>
              </a:spcAft>
              <a:buSzPts val="1800"/>
              <a:buNone/>
              <a:defRPr/>
            </a:lvl3pPr>
            <a:lvl4pPr lvl="3" algn="l">
              <a:lnSpc>
                <a:spcPct val="115000"/>
              </a:lnSpc>
              <a:spcBef>
                <a:spcPts val="2100"/>
              </a:spcBef>
              <a:spcAft>
                <a:spcPts val="0"/>
              </a:spcAft>
              <a:buSzPts val="1800"/>
              <a:buNone/>
              <a:defRPr/>
            </a:lvl4pPr>
            <a:lvl5pPr lvl="4" algn="l">
              <a:lnSpc>
                <a:spcPct val="115000"/>
              </a:lnSpc>
              <a:spcBef>
                <a:spcPts val="2100"/>
              </a:spcBef>
              <a:spcAft>
                <a:spcPts val="0"/>
              </a:spcAft>
              <a:buSzPts val="1800"/>
              <a:buNone/>
              <a:defRPr/>
            </a:lvl5pPr>
            <a:lvl6pPr lvl="5" algn="l">
              <a:lnSpc>
                <a:spcPct val="115000"/>
              </a:lnSpc>
              <a:spcBef>
                <a:spcPts val="2100"/>
              </a:spcBef>
              <a:spcAft>
                <a:spcPts val="0"/>
              </a:spcAft>
              <a:buSzPts val="1800"/>
              <a:buNone/>
              <a:defRPr/>
            </a:lvl6pPr>
            <a:lvl7pPr lvl="6" algn="l">
              <a:lnSpc>
                <a:spcPct val="115000"/>
              </a:lnSpc>
              <a:spcBef>
                <a:spcPts val="2100"/>
              </a:spcBef>
              <a:spcAft>
                <a:spcPts val="0"/>
              </a:spcAft>
              <a:buSzPts val="1800"/>
              <a:buNone/>
              <a:defRPr/>
            </a:lvl7pPr>
            <a:lvl8pPr lvl="7" algn="l">
              <a:lnSpc>
                <a:spcPct val="115000"/>
              </a:lnSpc>
              <a:spcBef>
                <a:spcPts val="2100"/>
              </a:spcBef>
              <a:spcAft>
                <a:spcPts val="0"/>
              </a:spcAft>
              <a:buSzPts val="1800"/>
              <a:buNone/>
              <a:defRPr/>
            </a:lvl8pPr>
            <a:lvl9pPr lvl="8" algn="l">
              <a:lnSpc>
                <a:spcPct val="115000"/>
              </a:lnSpc>
              <a:spcBef>
                <a:spcPts val="2100"/>
              </a:spcBef>
              <a:spcAft>
                <a:spcPts val="2100"/>
              </a:spcAft>
              <a:buSzPts val="1800"/>
              <a:buNone/>
              <a:defRPr/>
            </a:lvl9pPr>
          </a:lstStyle>
          <a:p>
            <a:endParaRPr/>
          </a:p>
        </p:txBody>
      </p:sp>
      <p:sp>
        <p:nvSpPr>
          <p:cNvPr id="14" name="Google Shape;14;p2"/>
          <p:cNvSpPr/>
          <p:nvPr/>
        </p:nvSpPr>
        <p:spPr>
          <a:xfrm>
            <a:off x="9697974" y="1783366"/>
            <a:ext cx="743140" cy="5074634"/>
          </a:xfrm>
          <a:custGeom>
            <a:avLst/>
            <a:gdLst/>
            <a:ahLst/>
            <a:cxnLst/>
            <a:rect l="l" t="t" r="r" b="b"/>
            <a:pathLst>
              <a:path w="743140" h="5074634" extrusionOk="0">
                <a:moveTo>
                  <a:pt x="0" y="0"/>
                </a:moveTo>
                <a:lnTo>
                  <a:pt x="743140" y="0"/>
                </a:lnTo>
                <a:lnTo>
                  <a:pt x="743140" y="5074634"/>
                </a:lnTo>
                <a:lnTo>
                  <a:pt x="0" y="5074634"/>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6872914" y="4027933"/>
            <a:ext cx="3256806" cy="950258"/>
          </a:xfrm>
          <a:custGeom>
            <a:avLst/>
            <a:gdLst/>
            <a:ahLst/>
            <a:cxnLst/>
            <a:rect l="l" t="t" r="r" b="b"/>
            <a:pathLst>
              <a:path w="3256806" h="950258" extrusionOk="0">
                <a:moveTo>
                  <a:pt x="160346" y="453390"/>
                </a:moveTo>
                <a:lnTo>
                  <a:pt x="1257340" y="0"/>
                </a:lnTo>
                <a:lnTo>
                  <a:pt x="3255876" y="146590"/>
                </a:lnTo>
                <a:cubicBezTo>
                  <a:pt x="3255876" y="200882"/>
                  <a:pt x="3257971" y="236411"/>
                  <a:pt x="3255876" y="305467"/>
                </a:cubicBezTo>
                <a:lnTo>
                  <a:pt x="2787341" y="588359"/>
                </a:lnTo>
                <a:cubicBezTo>
                  <a:pt x="1894848" y="1085088"/>
                  <a:pt x="792139" y="934593"/>
                  <a:pt x="623356" y="908971"/>
                </a:cubicBezTo>
                <a:cubicBezTo>
                  <a:pt x="479719" y="887158"/>
                  <a:pt x="36807" y="777812"/>
                  <a:pt x="12518" y="610362"/>
                </a:cubicBezTo>
                <a:cubicBezTo>
                  <a:pt x="-33202" y="295180"/>
                  <a:pt x="53190" y="507016"/>
                  <a:pt x="160346" y="453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6867520" y="3954209"/>
            <a:ext cx="3261364" cy="866091"/>
          </a:xfrm>
          <a:custGeom>
            <a:avLst/>
            <a:gdLst/>
            <a:ahLst/>
            <a:cxnLst/>
            <a:rect l="l" t="t" r="r" b="b"/>
            <a:pathLst>
              <a:path w="3261364" h="866091" extrusionOk="0">
                <a:moveTo>
                  <a:pt x="147357" y="404336"/>
                </a:moveTo>
                <a:lnTo>
                  <a:pt x="1240446" y="0"/>
                </a:lnTo>
                <a:lnTo>
                  <a:pt x="3261365" y="220218"/>
                </a:lnTo>
                <a:lnTo>
                  <a:pt x="2765017" y="524733"/>
                </a:lnTo>
                <a:cubicBezTo>
                  <a:pt x="1893384" y="976884"/>
                  <a:pt x="940408" y="862108"/>
                  <a:pt x="591126" y="827056"/>
                </a:cubicBezTo>
                <a:cubicBezTo>
                  <a:pt x="458157" y="813816"/>
                  <a:pt x="-318797" y="613125"/>
                  <a:pt x="147357" y="4043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6903624" y="4153377"/>
            <a:ext cx="3039808" cy="434340"/>
          </a:xfrm>
          <a:custGeom>
            <a:avLst/>
            <a:gdLst/>
            <a:ahLst/>
            <a:cxnLst/>
            <a:rect l="l" t="t" r="r" b="b"/>
            <a:pathLst>
              <a:path w="3039808" h="434340" extrusionOk="0">
                <a:moveTo>
                  <a:pt x="10287" y="434340"/>
                </a:moveTo>
                <a:lnTo>
                  <a:pt x="0" y="407670"/>
                </a:lnTo>
                <a:lnTo>
                  <a:pt x="1055370" y="0"/>
                </a:lnTo>
                <a:lnTo>
                  <a:pt x="1058609" y="286"/>
                </a:lnTo>
                <a:lnTo>
                  <a:pt x="3039809" y="170212"/>
                </a:lnTo>
                <a:lnTo>
                  <a:pt x="2885027" y="271939"/>
                </a:lnTo>
                <a:lnTo>
                  <a:pt x="2869311" y="248126"/>
                </a:lnTo>
                <a:lnTo>
                  <a:pt x="2955131" y="191643"/>
                </a:lnTo>
                <a:lnTo>
                  <a:pt x="1059466" y="290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9187910" y="1527906"/>
            <a:ext cx="952595" cy="2646616"/>
          </a:xfrm>
          <a:custGeom>
            <a:avLst/>
            <a:gdLst/>
            <a:ahLst/>
            <a:cxnLst/>
            <a:rect l="l" t="t" r="r" b="b"/>
            <a:pathLst>
              <a:path w="952595" h="2646616" extrusionOk="0">
                <a:moveTo>
                  <a:pt x="952595" y="1065848"/>
                </a:moveTo>
                <a:lnTo>
                  <a:pt x="952595" y="2642045"/>
                </a:lnTo>
                <a:lnTo>
                  <a:pt x="942880" y="2645855"/>
                </a:lnTo>
                <a:lnTo>
                  <a:pt x="940880" y="2646617"/>
                </a:lnTo>
                <a:lnTo>
                  <a:pt x="940499" y="2645664"/>
                </a:lnTo>
                <a:lnTo>
                  <a:pt x="0" y="0"/>
                </a:lnTo>
                <a:lnTo>
                  <a:pt x="113443" y="8287"/>
                </a:lnTo>
                <a:cubicBezTo>
                  <a:pt x="592169" y="107823"/>
                  <a:pt x="952595" y="543497"/>
                  <a:pt x="952595" y="1065848"/>
                </a:cubicBezTo>
                <a:close/>
              </a:path>
            </a:pathLst>
          </a:custGeom>
          <a:solidFill>
            <a:srgbClr val="D64C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8045291" y="1514856"/>
            <a:ext cx="2095214" cy="2659665"/>
          </a:xfrm>
          <a:custGeom>
            <a:avLst/>
            <a:gdLst/>
            <a:ahLst/>
            <a:cxnLst/>
            <a:rect l="l" t="t" r="r" b="b"/>
            <a:pathLst>
              <a:path w="2095214" h="2659665" extrusionOk="0">
                <a:moveTo>
                  <a:pt x="2095214" y="1078897"/>
                </a:moveTo>
                <a:lnTo>
                  <a:pt x="2095214" y="2659666"/>
                </a:lnTo>
                <a:lnTo>
                  <a:pt x="2085499" y="2658904"/>
                </a:lnTo>
                <a:lnTo>
                  <a:pt x="2083118" y="2658714"/>
                </a:lnTo>
                <a:lnTo>
                  <a:pt x="0" y="2491359"/>
                </a:lnTo>
                <a:lnTo>
                  <a:pt x="0" y="1078897"/>
                </a:lnTo>
                <a:cubicBezTo>
                  <a:pt x="0" y="483013"/>
                  <a:pt x="469011" y="0"/>
                  <a:pt x="1047560" y="0"/>
                </a:cubicBezTo>
                <a:lnTo>
                  <a:pt x="1047655" y="0"/>
                </a:lnTo>
                <a:cubicBezTo>
                  <a:pt x="1118997" y="0"/>
                  <a:pt x="1188720" y="7334"/>
                  <a:pt x="1256062" y="21336"/>
                </a:cubicBezTo>
                <a:cubicBezTo>
                  <a:pt x="1734788" y="120872"/>
                  <a:pt x="2095214" y="556546"/>
                  <a:pt x="2095214" y="10788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7952327" y="1514761"/>
            <a:ext cx="1235583" cy="2520696"/>
          </a:xfrm>
          <a:custGeom>
            <a:avLst/>
            <a:gdLst/>
            <a:ahLst/>
            <a:cxnLst/>
            <a:rect l="l" t="t" r="r" b="b"/>
            <a:pathLst>
              <a:path w="1235583" h="2520696" extrusionOk="0">
                <a:moveTo>
                  <a:pt x="1235583" y="17335"/>
                </a:moveTo>
                <a:cubicBezTo>
                  <a:pt x="740664" y="116015"/>
                  <a:pt x="363855" y="624173"/>
                  <a:pt x="363855" y="1236155"/>
                </a:cubicBezTo>
                <a:lnTo>
                  <a:pt x="363855" y="2520696"/>
                </a:lnTo>
                <a:lnTo>
                  <a:pt x="0" y="2491454"/>
                </a:lnTo>
                <a:lnTo>
                  <a:pt x="0" y="1078992"/>
                </a:lnTo>
                <a:cubicBezTo>
                  <a:pt x="0" y="483203"/>
                  <a:pt x="468916" y="0"/>
                  <a:pt x="1047559" y="0"/>
                </a:cubicBezTo>
                <a:cubicBezTo>
                  <a:pt x="1111758" y="0"/>
                  <a:pt x="1174623" y="6001"/>
                  <a:pt x="1235583" y="17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rot="-42970">
            <a:off x="7945856" y="4009159"/>
            <a:ext cx="28576" cy="158693"/>
          </a:xfrm>
          <a:custGeom>
            <a:avLst/>
            <a:gdLst/>
            <a:ahLst/>
            <a:cxnLst/>
            <a:rect l="l" t="t" r="r" b="b"/>
            <a:pathLst>
              <a:path w="28574" h="158681" extrusionOk="0">
                <a:moveTo>
                  <a:pt x="0" y="0"/>
                </a:moveTo>
                <a:lnTo>
                  <a:pt x="28574" y="0"/>
                </a:lnTo>
                <a:lnTo>
                  <a:pt x="28574" y="158681"/>
                </a:lnTo>
                <a:lnTo>
                  <a:pt x="0" y="1586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2"/>
          <p:cNvSpPr/>
          <p:nvPr/>
        </p:nvSpPr>
        <p:spPr>
          <a:xfrm>
            <a:off x="9901047" y="4329514"/>
            <a:ext cx="540067" cy="2527078"/>
          </a:xfrm>
          <a:custGeom>
            <a:avLst/>
            <a:gdLst/>
            <a:ahLst/>
            <a:cxnLst/>
            <a:rect l="l" t="t" r="r" b="b"/>
            <a:pathLst>
              <a:path w="540067" h="2527078" extrusionOk="0">
                <a:moveTo>
                  <a:pt x="0" y="2527078"/>
                </a:moveTo>
                <a:lnTo>
                  <a:pt x="540067" y="2527078"/>
                </a:lnTo>
                <a:lnTo>
                  <a:pt x="540067" y="0"/>
                </a:lnTo>
                <a:lnTo>
                  <a:pt x="483394" y="0"/>
                </a:lnTo>
                <a:cubicBezTo>
                  <a:pt x="216408" y="0"/>
                  <a:pt x="95" y="216408"/>
                  <a:pt x="95" y="483299"/>
                </a:cubicBezTo>
                <a:lnTo>
                  <a:pt x="95" y="2527078"/>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10253091" y="4723639"/>
            <a:ext cx="88963" cy="2006631"/>
          </a:xfrm>
          <a:custGeom>
            <a:avLst/>
            <a:gdLst/>
            <a:ahLst/>
            <a:cxnLst/>
            <a:rect l="l" t="t" r="r" b="b"/>
            <a:pathLst>
              <a:path w="88963" h="2006631" extrusionOk="0">
                <a:moveTo>
                  <a:pt x="44482" y="2006632"/>
                </a:moveTo>
                <a:lnTo>
                  <a:pt x="44482" y="2006632"/>
                </a:lnTo>
                <a:cubicBezTo>
                  <a:pt x="20003" y="2006632"/>
                  <a:pt x="0" y="1986629"/>
                  <a:pt x="0" y="1962150"/>
                </a:cubicBezTo>
                <a:lnTo>
                  <a:pt x="0" y="44482"/>
                </a:lnTo>
                <a:cubicBezTo>
                  <a:pt x="0" y="20002"/>
                  <a:pt x="20003" y="0"/>
                  <a:pt x="44482" y="0"/>
                </a:cubicBezTo>
                <a:lnTo>
                  <a:pt x="44482" y="0"/>
                </a:lnTo>
                <a:cubicBezTo>
                  <a:pt x="68961" y="0"/>
                  <a:pt x="88963" y="20002"/>
                  <a:pt x="88963" y="44482"/>
                </a:cubicBezTo>
                <a:lnTo>
                  <a:pt x="88963" y="1962055"/>
                </a:lnTo>
                <a:cubicBezTo>
                  <a:pt x="88963" y="1986629"/>
                  <a:pt x="68961" y="2006632"/>
                  <a:pt x="44482" y="2006632"/>
                </a:cubicBezTo>
                <a:close/>
              </a:path>
            </a:pathLst>
          </a:custGeom>
          <a:solidFill>
            <a:srgbClr val="E0E0E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 name="Google Shape;24;p2"/>
          <p:cNvGrpSpPr/>
          <p:nvPr/>
        </p:nvGrpSpPr>
        <p:grpSpPr>
          <a:xfrm>
            <a:off x="7771193" y="2387463"/>
            <a:ext cx="2643703" cy="2139960"/>
            <a:chOff x="6551993" y="1927595"/>
            <a:chExt cx="2643703" cy="2139960"/>
          </a:xfrm>
        </p:grpSpPr>
        <p:grpSp>
          <p:nvGrpSpPr>
            <p:cNvPr id="25" name="Google Shape;25;p2"/>
            <p:cNvGrpSpPr/>
            <p:nvPr/>
          </p:nvGrpSpPr>
          <p:grpSpPr>
            <a:xfrm>
              <a:off x="6551993" y="1927719"/>
              <a:ext cx="2643703" cy="2139836"/>
              <a:chOff x="6551993" y="1927719"/>
              <a:chExt cx="2643703" cy="2139836"/>
            </a:xfrm>
          </p:grpSpPr>
          <p:sp>
            <p:nvSpPr>
              <p:cNvPr id="26" name="Google Shape;26;p2"/>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8" name="Google Shape;28;p2"/>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1" name="Google Shape;31;p2"/>
          <p:cNvSpPr/>
          <p:nvPr/>
        </p:nvSpPr>
        <p:spPr>
          <a:xfrm>
            <a:off x="9301353" y="1536193"/>
            <a:ext cx="2194940" cy="2633757"/>
          </a:xfrm>
          <a:custGeom>
            <a:avLst/>
            <a:gdLst/>
            <a:ahLst/>
            <a:cxnLst/>
            <a:rect l="l" t="t" r="r" b="b"/>
            <a:pathLst>
              <a:path w="2194940" h="2633757" extrusionOk="0">
                <a:moveTo>
                  <a:pt x="2194941" y="947357"/>
                </a:moveTo>
                <a:lnTo>
                  <a:pt x="2194941" y="2101501"/>
                </a:lnTo>
                <a:lnTo>
                  <a:pt x="839152" y="2633758"/>
                </a:lnTo>
                <a:lnTo>
                  <a:pt x="839152" y="1057561"/>
                </a:lnTo>
                <a:cubicBezTo>
                  <a:pt x="839152" y="535210"/>
                  <a:pt x="478726" y="99536"/>
                  <a:pt x="0" y="0"/>
                </a:cubicBezTo>
                <a:lnTo>
                  <a:pt x="1484185" y="108775"/>
                </a:lnTo>
                <a:cubicBezTo>
                  <a:pt x="1887665" y="151924"/>
                  <a:pt x="2194941" y="514350"/>
                  <a:pt x="2194941" y="9473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9822684" y="1578702"/>
            <a:ext cx="559852" cy="2263207"/>
          </a:xfrm>
          <a:custGeom>
            <a:avLst/>
            <a:gdLst/>
            <a:ahLst/>
            <a:cxnLst/>
            <a:rect l="l" t="t" r="r" b="b"/>
            <a:pathLst>
              <a:path w="559852" h="2263207" extrusionOk="0">
                <a:moveTo>
                  <a:pt x="545659" y="2263207"/>
                </a:moveTo>
                <a:cubicBezTo>
                  <a:pt x="537753" y="2263207"/>
                  <a:pt x="531372" y="2256825"/>
                  <a:pt x="531372" y="2248920"/>
                </a:cubicBezTo>
                <a:lnTo>
                  <a:pt x="531372" y="963711"/>
                </a:lnTo>
                <a:cubicBezTo>
                  <a:pt x="531372" y="576711"/>
                  <a:pt x="330489" y="217618"/>
                  <a:pt x="7020" y="26547"/>
                </a:cubicBezTo>
                <a:cubicBezTo>
                  <a:pt x="258" y="22546"/>
                  <a:pt x="-2028" y="13783"/>
                  <a:pt x="1972" y="7020"/>
                </a:cubicBezTo>
                <a:cubicBezTo>
                  <a:pt x="5973" y="258"/>
                  <a:pt x="14735" y="-2028"/>
                  <a:pt x="21498" y="1972"/>
                </a:cubicBezTo>
                <a:cubicBezTo>
                  <a:pt x="353635" y="198187"/>
                  <a:pt x="559851" y="566614"/>
                  <a:pt x="559851" y="963711"/>
                </a:cubicBezTo>
                <a:lnTo>
                  <a:pt x="559851" y="2248920"/>
                </a:lnTo>
                <a:cubicBezTo>
                  <a:pt x="559947" y="2256825"/>
                  <a:pt x="553469" y="2263207"/>
                  <a:pt x="545659" y="22632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10137962" y="3443222"/>
            <a:ext cx="1347634" cy="471172"/>
          </a:xfrm>
          <a:custGeom>
            <a:avLst/>
            <a:gdLst/>
            <a:ahLst/>
            <a:cxnLst/>
            <a:rect l="l" t="t" r="r" b="b"/>
            <a:pathLst>
              <a:path w="1347634" h="471172" extrusionOk="0">
                <a:moveTo>
                  <a:pt x="14259" y="471173"/>
                </a:moveTo>
                <a:cubicBezTo>
                  <a:pt x="8258" y="471173"/>
                  <a:pt x="2733" y="467363"/>
                  <a:pt x="733" y="461457"/>
                </a:cubicBezTo>
                <a:cubicBezTo>
                  <a:pt x="-1743" y="453932"/>
                  <a:pt x="2257" y="445836"/>
                  <a:pt x="9686" y="443360"/>
                </a:cubicBezTo>
                <a:lnTo>
                  <a:pt x="1328804" y="733"/>
                </a:lnTo>
                <a:cubicBezTo>
                  <a:pt x="1336329" y="-1744"/>
                  <a:pt x="1344425" y="2257"/>
                  <a:pt x="1346901" y="9687"/>
                </a:cubicBezTo>
                <a:cubicBezTo>
                  <a:pt x="1349378" y="17211"/>
                  <a:pt x="1345377" y="25307"/>
                  <a:pt x="1337948" y="27784"/>
                </a:cubicBezTo>
                <a:lnTo>
                  <a:pt x="18830" y="470411"/>
                </a:lnTo>
                <a:cubicBezTo>
                  <a:pt x="17307" y="470982"/>
                  <a:pt x="15783" y="471173"/>
                  <a:pt x="14259" y="4711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34;p2"/>
          <p:cNvSpPr/>
          <p:nvPr/>
        </p:nvSpPr>
        <p:spPr>
          <a:xfrm>
            <a:off x="10771424" y="1649809"/>
            <a:ext cx="559991" cy="1861773"/>
          </a:xfrm>
          <a:custGeom>
            <a:avLst/>
            <a:gdLst/>
            <a:ahLst/>
            <a:cxnLst/>
            <a:rect l="l" t="t" r="r" b="b"/>
            <a:pathLst>
              <a:path w="559991" h="1861773" extrusionOk="0">
                <a:moveTo>
                  <a:pt x="545609" y="1861773"/>
                </a:moveTo>
                <a:cubicBezTo>
                  <a:pt x="537703" y="1861773"/>
                  <a:pt x="531321" y="1855391"/>
                  <a:pt x="531321" y="1847486"/>
                </a:cubicBezTo>
                <a:lnTo>
                  <a:pt x="531321" y="769256"/>
                </a:lnTo>
                <a:cubicBezTo>
                  <a:pt x="531321" y="463122"/>
                  <a:pt x="330820" y="178896"/>
                  <a:pt x="8208" y="27258"/>
                </a:cubicBezTo>
                <a:cubicBezTo>
                  <a:pt x="1064" y="23924"/>
                  <a:pt x="-1984" y="15352"/>
                  <a:pt x="1350" y="8208"/>
                </a:cubicBezTo>
                <a:cubicBezTo>
                  <a:pt x="4684" y="1064"/>
                  <a:pt x="13256" y="-1984"/>
                  <a:pt x="20400" y="1350"/>
                </a:cubicBezTo>
                <a:cubicBezTo>
                  <a:pt x="353204" y="157655"/>
                  <a:pt x="559991" y="451883"/>
                  <a:pt x="559991" y="769160"/>
                </a:cubicBezTo>
                <a:lnTo>
                  <a:pt x="559991" y="1847390"/>
                </a:lnTo>
                <a:cubicBezTo>
                  <a:pt x="559896" y="1855391"/>
                  <a:pt x="553514" y="1861773"/>
                  <a:pt x="545609" y="1861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5" name="Google Shape;35;p2"/>
          <p:cNvGrpSpPr/>
          <p:nvPr/>
        </p:nvGrpSpPr>
        <p:grpSpPr>
          <a:xfrm>
            <a:off x="10441123" y="964731"/>
            <a:ext cx="390926" cy="2357421"/>
            <a:chOff x="9286473" y="476250"/>
            <a:chExt cx="390926" cy="2357421"/>
          </a:xfrm>
        </p:grpSpPr>
        <p:sp>
          <p:nvSpPr>
            <p:cNvPr id="36" name="Google Shape;36;p2"/>
            <p:cNvSpPr/>
            <p:nvPr/>
          </p:nvSpPr>
          <p:spPr>
            <a:xfrm>
              <a:off x="9389173" y="476250"/>
              <a:ext cx="113728" cy="1839563"/>
            </a:xfrm>
            <a:custGeom>
              <a:avLst/>
              <a:gdLst/>
              <a:ahLst/>
              <a:cxnLst/>
              <a:rect l="l" t="t" r="r" b="b"/>
              <a:pathLst>
                <a:path w="113728" h="1839563" extrusionOk="0">
                  <a:moveTo>
                    <a:pt x="113729" y="1839278"/>
                  </a:moveTo>
                  <a:lnTo>
                    <a:pt x="2096" y="1839563"/>
                  </a:lnTo>
                  <a:lnTo>
                    <a:pt x="0" y="0"/>
                  </a:lnTo>
                  <a:lnTo>
                    <a:pt x="111633" y="4038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rot="-8594">
              <a:off x="9287178" y="2269034"/>
              <a:ext cx="300229" cy="564263"/>
            </a:xfrm>
            <a:custGeom>
              <a:avLst/>
              <a:gdLst/>
              <a:ahLst/>
              <a:cxnLst/>
              <a:rect l="l" t="t" r="r" b="b"/>
              <a:pathLst>
                <a:path w="300228" h="564261" extrusionOk="0">
                  <a:moveTo>
                    <a:pt x="300228" y="282131"/>
                  </a:moveTo>
                  <a:cubicBezTo>
                    <a:pt x="300228" y="437948"/>
                    <a:pt x="233020" y="564262"/>
                    <a:pt x="150114" y="564262"/>
                  </a:cubicBezTo>
                  <a:cubicBezTo>
                    <a:pt x="67208" y="564262"/>
                    <a:pt x="0" y="437948"/>
                    <a:pt x="0" y="282131"/>
                  </a:cubicBezTo>
                  <a:cubicBezTo>
                    <a:pt x="0" y="126314"/>
                    <a:pt x="67208" y="0"/>
                    <a:pt x="150114" y="0"/>
                  </a:cubicBezTo>
                  <a:cubicBezTo>
                    <a:pt x="233020" y="0"/>
                    <a:pt x="300228" y="126314"/>
                    <a:pt x="300228" y="2821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rot="-8594">
              <a:off x="9380300" y="2446935"/>
              <a:ext cx="111252" cy="208979"/>
            </a:xfrm>
            <a:custGeom>
              <a:avLst/>
              <a:gdLst/>
              <a:ahLst/>
              <a:cxnLst/>
              <a:rect l="l" t="t" r="r" b="b"/>
              <a:pathLst>
                <a:path w="111252" h="208978" extrusionOk="0">
                  <a:moveTo>
                    <a:pt x="111252" y="104489"/>
                  </a:moveTo>
                  <a:cubicBezTo>
                    <a:pt x="111252" y="162197"/>
                    <a:pt x="86348" y="208979"/>
                    <a:pt x="55626" y="208979"/>
                  </a:cubicBezTo>
                  <a:cubicBezTo>
                    <a:pt x="24905" y="208979"/>
                    <a:pt x="0" y="162197"/>
                    <a:pt x="0" y="104489"/>
                  </a:cubicBezTo>
                  <a:cubicBezTo>
                    <a:pt x="0" y="46781"/>
                    <a:pt x="24905" y="0"/>
                    <a:pt x="55626" y="0"/>
                  </a:cubicBezTo>
                  <a:cubicBezTo>
                    <a:pt x="86348" y="0"/>
                    <a:pt x="111252" y="46781"/>
                    <a:pt x="111252" y="1044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9388506" y="516635"/>
              <a:ext cx="288893" cy="495109"/>
            </a:xfrm>
            <a:custGeom>
              <a:avLst/>
              <a:gdLst/>
              <a:ahLst/>
              <a:cxnLst/>
              <a:rect l="l" t="t" r="r" b="b"/>
              <a:pathLst>
                <a:path w="288893" h="495109" extrusionOk="0">
                  <a:moveTo>
                    <a:pt x="284035" y="172879"/>
                  </a:moveTo>
                  <a:lnTo>
                    <a:pt x="288893" y="374618"/>
                  </a:lnTo>
                  <a:cubicBezTo>
                    <a:pt x="285750" y="430340"/>
                    <a:pt x="243745" y="475107"/>
                    <a:pt x="190405" y="479489"/>
                  </a:cubicBezTo>
                  <a:lnTo>
                    <a:pt x="1048" y="495110"/>
                  </a:lnTo>
                  <a:lnTo>
                    <a:pt x="0" y="0"/>
                  </a:lnTo>
                  <a:lnTo>
                    <a:pt x="251174" y="113348"/>
                  </a:lnTo>
                  <a:cubicBezTo>
                    <a:pt x="272034" y="121253"/>
                    <a:pt x="283750" y="149257"/>
                    <a:pt x="284035" y="1728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rot="-4063374">
            <a:off x="649803" y="-290707"/>
            <a:ext cx="6553331" cy="732331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12" name="Google Shape;12;p2"/>
          <p:cNvSpPr txBox="1">
            <a:spLocks noGrp="1"/>
          </p:cNvSpPr>
          <p:nvPr>
            <p:ph type="title"/>
          </p:nvPr>
        </p:nvSpPr>
        <p:spPr>
          <a:xfrm>
            <a:off x="689950" y="1528138"/>
            <a:ext cx="6150600" cy="12306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9000"/>
              <a:buNone/>
              <a:defRPr sz="9000"/>
            </a:lvl1pPr>
            <a:lvl2pPr lvl="1" algn="l">
              <a:lnSpc>
                <a:spcPct val="80000"/>
              </a:lnSpc>
              <a:spcBef>
                <a:spcPts val="0"/>
              </a:spcBef>
              <a:spcAft>
                <a:spcPts val="0"/>
              </a:spcAft>
              <a:buSzPts val="11000"/>
              <a:buNone/>
              <a:defRPr sz="11000"/>
            </a:lvl2pPr>
            <a:lvl3pPr lvl="2" algn="l">
              <a:lnSpc>
                <a:spcPct val="80000"/>
              </a:lnSpc>
              <a:spcBef>
                <a:spcPts val="0"/>
              </a:spcBef>
              <a:spcAft>
                <a:spcPts val="0"/>
              </a:spcAft>
              <a:buSzPts val="11000"/>
              <a:buNone/>
              <a:defRPr sz="11000"/>
            </a:lvl3pPr>
            <a:lvl4pPr lvl="3" algn="l">
              <a:lnSpc>
                <a:spcPct val="80000"/>
              </a:lnSpc>
              <a:spcBef>
                <a:spcPts val="0"/>
              </a:spcBef>
              <a:spcAft>
                <a:spcPts val="0"/>
              </a:spcAft>
              <a:buSzPts val="11000"/>
              <a:buNone/>
              <a:defRPr sz="11000"/>
            </a:lvl4pPr>
            <a:lvl5pPr lvl="4" algn="l">
              <a:lnSpc>
                <a:spcPct val="80000"/>
              </a:lnSpc>
              <a:spcBef>
                <a:spcPts val="0"/>
              </a:spcBef>
              <a:spcAft>
                <a:spcPts val="0"/>
              </a:spcAft>
              <a:buSzPts val="11000"/>
              <a:buNone/>
              <a:defRPr sz="11000"/>
            </a:lvl5pPr>
            <a:lvl6pPr lvl="5" algn="l">
              <a:lnSpc>
                <a:spcPct val="80000"/>
              </a:lnSpc>
              <a:spcBef>
                <a:spcPts val="0"/>
              </a:spcBef>
              <a:spcAft>
                <a:spcPts val="0"/>
              </a:spcAft>
              <a:buSzPts val="11000"/>
              <a:buNone/>
              <a:defRPr sz="11000"/>
            </a:lvl6pPr>
            <a:lvl7pPr lvl="6" algn="l">
              <a:lnSpc>
                <a:spcPct val="80000"/>
              </a:lnSpc>
              <a:spcBef>
                <a:spcPts val="0"/>
              </a:spcBef>
              <a:spcAft>
                <a:spcPts val="0"/>
              </a:spcAft>
              <a:buSzPts val="11000"/>
              <a:buNone/>
              <a:defRPr sz="11000"/>
            </a:lvl7pPr>
            <a:lvl8pPr lvl="7" algn="l">
              <a:lnSpc>
                <a:spcPct val="80000"/>
              </a:lnSpc>
              <a:spcBef>
                <a:spcPts val="0"/>
              </a:spcBef>
              <a:spcAft>
                <a:spcPts val="0"/>
              </a:spcAft>
              <a:buSzPts val="11000"/>
              <a:buNone/>
              <a:defRPr sz="11000"/>
            </a:lvl8pPr>
            <a:lvl9pPr lvl="8" algn="l">
              <a:lnSpc>
                <a:spcPct val="80000"/>
              </a:lnSpc>
              <a:spcBef>
                <a:spcPts val="0"/>
              </a:spcBef>
              <a:spcAft>
                <a:spcPts val="0"/>
              </a:spcAft>
              <a:buSzPts val="11000"/>
              <a:buNone/>
              <a:defRPr sz="11000"/>
            </a:lvl9pPr>
          </a:lstStyle>
          <a:p>
            <a:endParaRPr/>
          </a:p>
        </p:txBody>
      </p:sp>
      <p:sp>
        <p:nvSpPr>
          <p:cNvPr id="13" name="Google Shape;13;p2"/>
          <p:cNvSpPr txBox="1">
            <a:spLocks noGrp="1"/>
          </p:cNvSpPr>
          <p:nvPr>
            <p:ph type="subTitle" idx="1"/>
          </p:nvPr>
        </p:nvSpPr>
        <p:spPr>
          <a:xfrm>
            <a:off x="699262" y="4668862"/>
            <a:ext cx="61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a:lvl1pPr>
            <a:lvl2pPr lvl="1" algn="l">
              <a:lnSpc>
                <a:spcPct val="115000"/>
              </a:lnSpc>
              <a:spcBef>
                <a:spcPts val="2100"/>
              </a:spcBef>
              <a:spcAft>
                <a:spcPts val="0"/>
              </a:spcAft>
              <a:buSzPts val="1800"/>
              <a:buNone/>
              <a:defRPr/>
            </a:lvl2pPr>
            <a:lvl3pPr lvl="2" algn="l">
              <a:lnSpc>
                <a:spcPct val="115000"/>
              </a:lnSpc>
              <a:spcBef>
                <a:spcPts val="2100"/>
              </a:spcBef>
              <a:spcAft>
                <a:spcPts val="0"/>
              </a:spcAft>
              <a:buSzPts val="1800"/>
              <a:buNone/>
              <a:defRPr/>
            </a:lvl3pPr>
            <a:lvl4pPr lvl="3" algn="l">
              <a:lnSpc>
                <a:spcPct val="115000"/>
              </a:lnSpc>
              <a:spcBef>
                <a:spcPts val="2100"/>
              </a:spcBef>
              <a:spcAft>
                <a:spcPts val="0"/>
              </a:spcAft>
              <a:buSzPts val="1800"/>
              <a:buNone/>
              <a:defRPr/>
            </a:lvl4pPr>
            <a:lvl5pPr lvl="4" algn="l">
              <a:lnSpc>
                <a:spcPct val="115000"/>
              </a:lnSpc>
              <a:spcBef>
                <a:spcPts val="2100"/>
              </a:spcBef>
              <a:spcAft>
                <a:spcPts val="0"/>
              </a:spcAft>
              <a:buSzPts val="1800"/>
              <a:buNone/>
              <a:defRPr/>
            </a:lvl5pPr>
            <a:lvl6pPr lvl="5" algn="l">
              <a:lnSpc>
                <a:spcPct val="115000"/>
              </a:lnSpc>
              <a:spcBef>
                <a:spcPts val="2100"/>
              </a:spcBef>
              <a:spcAft>
                <a:spcPts val="0"/>
              </a:spcAft>
              <a:buSzPts val="1800"/>
              <a:buNone/>
              <a:defRPr/>
            </a:lvl6pPr>
            <a:lvl7pPr lvl="6" algn="l">
              <a:lnSpc>
                <a:spcPct val="115000"/>
              </a:lnSpc>
              <a:spcBef>
                <a:spcPts val="2100"/>
              </a:spcBef>
              <a:spcAft>
                <a:spcPts val="0"/>
              </a:spcAft>
              <a:buSzPts val="1800"/>
              <a:buNone/>
              <a:defRPr/>
            </a:lvl7pPr>
            <a:lvl8pPr lvl="7" algn="l">
              <a:lnSpc>
                <a:spcPct val="115000"/>
              </a:lnSpc>
              <a:spcBef>
                <a:spcPts val="2100"/>
              </a:spcBef>
              <a:spcAft>
                <a:spcPts val="0"/>
              </a:spcAft>
              <a:buSzPts val="1800"/>
              <a:buNone/>
              <a:defRPr/>
            </a:lvl8pPr>
            <a:lvl9pPr lvl="8" algn="l">
              <a:lnSpc>
                <a:spcPct val="115000"/>
              </a:lnSpc>
              <a:spcBef>
                <a:spcPts val="2100"/>
              </a:spcBef>
              <a:spcAft>
                <a:spcPts val="2100"/>
              </a:spcAft>
              <a:buSzPts val="1800"/>
              <a:buNone/>
              <a:defRPr/>
            </a:lvl9pPr>
          </a:lstStyle>
          <a:p>
            <a:endParaRPr/>
          </a:p>
        </p:txBody>
      </p:sp>
      <p:sp>
        <p:nvSpPr>
          <p:cNvPr id="14" name="Google Shape;14;p2"/>
          <p:cNvSpPr/>
          <p:nvPr/>
        </p:nvSpPr>
        <p:spPr>
          <a:xfrm>
            <a:off x="9697974" y="1783366"/>
            <a:ext cx="743140" cy="5074634"/>
          </a:xfrm>
          <a:custGeom>
            <a:avLst/>
            <a:gdLst/>
            <a:ahLst/>
            <a:cxnLst/>
            <a:rect l="l" t="t" r="r" b="b"/>
            <a:pathLst>
              <a:path w="743140" h="5074634" extrusionOk="0">
                <a:moveTo>
                  <a:pt x="0" y="0"/>
                </a:moveTo>
                <a:lnTo>
                  <a:pt x="743140" y="0"/>
                </a:lnTo>
                <a:lnTo>
                  <a:pt x="743140" y="5074634"/>
                </a:lnTo>
                <a:lnTo>
                  <a:pt x="0" y="5074634"/>
                </a:lnTo>
                <a:close/>
              </a:path>
            </a:pathLst>
          </a:custGeom>
          <a:solidFill>
            <a:srgbClr val="43434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 name="Google Shape;15;p2"/>
          <p:cNvSpPr/>
          <p:nvPr/>
        </p:nvSpPr>
        <p:spPr>
          <a:xfrm>
            <a:off x="6872914" y="4027933"/>
            <a:ext cx="3256806" cy="950258"/>
          </a:xfrm>
          <a:custGeom>
            <a:avLst/>
            <a:gdLst/>
            <a:ahLst/>
            <a:cxnLst/>
            <a:rect l="l" t="t" r="r" b="b"/>
            <a:pathLst>
              <a:path w="3256806" h="950258" extrusionOk="0">
                <a:moveTo>
                  <a:pt x="160346" y="453390"/>
                </a:moveTo>
                <a:lnTo>
                  <a:pt x="1257340" y="0"/>
                </a:lnTo>
                <a:lnTo>
                  <a:pt x="3255876" y="146590"/>
                </a:lnTo>
                <a:cubicBezTo>
                  <a:pt x="3255876" y="200882"/>
                  <a:pt x="3257971" y="236411"/>
                  <a:pt x="3255876" y="305467"/>
                </a:cubicBezTo>
                <a:lnTo>
                  <a:pt x="2787341" y="588359"/>
                </a:lnTo>
                <a:cubicBezTo>
                  <a:pt x="1894848" y="1085088"/>
                  <a:pt x="792139" y="934593"/>
                  <a:pt x="623356" y="908971"/>
                </a:cubicBezTo>
                <a:cubicBezTo>
                  <a:pt x="479719" y="887158"/>
                  <a:pt x="36807" y="777812"/>
                  <a:pt x="12518" y="610362"/>
                </a:cubicBezTo>
                <a:cubicBezTo>
                  <a:pt x="-33202" y="295180"/>
                  <a:pt x="53190" y="507016"/>
                  <a:pt x="160346" y="45339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 name="Google Shape;16;p2"/>
          <p:cNvSpPr/>
          <p:nvPr/>
        </p:nvSpPr>
        <p:spPr>
          <a:xfrm>
            <a:off x="6867520" y="3954209"/>
            <a:ext cx="3261364" cy="866091"/>
          </a:xfrm>
          <a:custGeom>
            <a:avLst/>
            <a:gdLst/>
            <a:ahLst/>
            <a:cxnLst/>
            <a:rect l="l" t="t" r="r" b="b"/>
            <a:pathLst>
              <a:path w="3261364" h="866091" extrusionOk="0">
                <a:moveTo>
                  <a:pt x="147357" y="404336"/>
                </a:moveTo>
                <a:lnTo>
                  <a:pt x="1240446" y="0"/>
                </a:lnTo>
                <a:lnTo>
                  <a:pt x="3261365" y="220218"/>
                </a:lnTo>
                <a:lnTo>
                  <a:pt x="2765017" y="524733"/>
                </a:lnTo>
                <a:cubicBezTo>
                  <a:pt x="1893384" y="976884"/>
                  <a:pt x="940408" y="862108"/>
                  <a:pt x="591126" y="827056"/>
                </a:cubicBezTo>
                <a:cubicBezTo>
                  <a:pt x="458157" y="813816"/>
                  <a:pt x="-318797" y="613125"/>
                  <a:pt x="147357" y="404336"/>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7" name="Google Shape;17;p2"/>
          <p:cNvSpPr/>
          <p:nvPr/>
        </p:nvSpPr>
        <p:spPr>
          <a:xfrm>
            <a:off x="6903624" y="4153377"/>
            <a:ext cx="3039808" cy="434340"/>
          </a:xfrm>
          <a:custGeom>
            <a:avLst/>
            <a:gdLst/>
            <a:ahLst/>
            <a:cxnLst/>
            <a:rect l="l" t="t" r="r" b="b"/>
            <a:pathLst>
              <a:path w="3039808" h="434340" extrusionOk="0">
                <a:moveTo>
                  <a:pt x="10287" y="434340"/>
                </a:moveTo>
                <a:lnTo>
                  <a:pt x="0" y="407670"/>
                </a:lnTo>
                <a:lnTo>
                  <a:pt x="1055370" y="0"/>
                </a:lnTo>
                <a:lnTo>
                  <a:pt x="1058609" y="286"/>
                </a:lnTo>
                <a:lnTo>
                  <a:pt x="3039809" y="170212"/>
                </a:lnTo>
                <a:lnTo>
                  <a:pt x="2885027" y="271939"/>
                </a:lnTo>
                <a:lnTo>
                  <a:pt x="2869311" y="248126"/>
                </a:lnTo>
                <a:lnTo>
                  <a:pt x="2955131" y="191643"/>
                </a:lnTo>
                <a:lnTo>
                  <a:pt x="1059466" y="29051"/>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 name="Google Shape;18;p2"/>
          <p:cNvSpPr/>
          <p:nvPr/>
        </p:nvSpPr>
        <p:spPr>
          <a:xfrm>
            <a:off x="9187910" y="1527906"/>
            <a:ext cx="952595" cy="2646616"/>
          </a:xfrm>
          <a:custGeom>
            <a:avLst/>
            <a:gdLst/>
            <a:ahLst/>
            <a:cxnLst/>
            <a:rect l="l" t="t" r="r" b="b"/>
            <a:pathLst>
              <a:path w="952595" h="2646616" extrusionOk="0">
                <a:moveTo>
                  <a:pt x="952595" y="1065848"/>
                </a:moveTo>
                <a:lnTo>
                  <a:pt x="952595" y="2642045"/>
                </a:lnTo>
                <a:lnTo>
                  <a:pt x="942880" y="2645855"/>
                </a:lnTo>
                <a:lnTo>
                  <a:pt x="940880" y="2646617"/>
                </a:lnTo>
                <a:lnTo>
                  <a:pt x="940499" y="2645664"/>
                </a:lnTo>
                <a:lnTo>
                  <a:pt x="0" y="0"/>
                </a:lnTo>
                <a:lnTo>
                  <a:pt x="113443" y="8287"/>
                </a:lnTo>
                <a:cubicBezTo>
                  <a:pt x="592169" y="107823"/>
                  <a:pt x="952595" y="543497"/>
                  <a:pt x="952595" y="1065848"/>
                </a:cubicBezTo>
                <a:close/>
              </a:path>
            </a:pathLst>
          </a:custGeom>
          <a:solidFill>
            <a:srgbClr val="D64C4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 name="Google Shape;19;p2"/>
          <p:cNvSpPr/>
          <p:nvPr/>
        </p:nvSpPr>
        <p:spPr>
          <a:xfrm>
            <a:off x="8045291" y="1514856"/>
            <a:ext cx="2095214" cy="2659665"/>
          </a:xfrm>
          <a:custGeom>
            <a:avLst/>
            <a:gdLst/>
            <a:ahLst/>
            <a:cxnLst/>
            <a:rect l="l" t="t" r="r" b="b"/>
            <a:pathLst>
              <a:path w="2095214" h="2659665" extrusionOk="0">
                <a:moveTo>
                  <a:pt x="2095214" y="1078897"/>
                </a:moveTo>
                <a:lnTo>
                  <a:pt x="2095214" y="2659666"/>
                </a:lnTo>
                <a:lnTo>
                  <a:pt x="2085499" y="2658904"/>
                </a:lnTo>
                <a:lnTo>
                  <a:pt x="2083118" y="2658714"/>
                </a:lnTo>
                <a:lnTo>
                  <a:pt x="0" y="2491359"/>
                </a:lnTo>
                <a:lnTo>
                  <a:pt x="0" y="1078897"/>
                </a:lnTo>
                <a:cubicBezTo>
                  <a:pt x="0" y="483013"/>
                  <a:pt x="469011" y="0"/>
                  <a:pt x="1047560" y="0"/>
                </a:cubicBezTo>
                <a:lnTo>
                  <a:pt x="1047655" y="0"/>
                </a:lnTo>
                <a:cubicBezTo>
                  <a:pt x="1118997" y="0"/>
                  <a:pt x="1188720" y="7334"/>
                  <a:pt x="1256062" y="21336"/>
                </a:cubicBezTo>
                <a:cubicBezTo>
                  <a:pt x="1734788" y="120872"/>
                  <a:pt x="2095214" y="556546"/>
                  <a:pt x="2095214" y="1078897"/>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 name="Google Shape;20;p2"/>
          <p:cNvSpPr/>
          <p:nvPr/>
        </p:nvSpPr>
        <p:spPr>
          <a:xfrm>
            <a:off x="7952327" y="1514761"/>
            <a:ext cx="1235583" cy="2520696"/>
          </a:xfrm>
          <a:custGeom>
            <a:avLst/>
            <a:gdLst/>
            <a:ahLst/>
            <a:cxnLst/>
            <a:rect l="l" t="t" r="r" b="b"/>
            <a:pathLst>
              <a:path w="1235583" h="2520696" extrusionOk="0">
                <a:moveTo>
                  <a:pt x="1235583" y="17335"/>
                </a:moveTo>
                <a:cubicBezTo>
                  <a:pt x="740664" y="116015"/>
                  <a:pt x="363855" y="624173"/>
                  <a:pt x="363855" y="1236155"/>
                </a:cubicBezTo>
                <a:lnTo>
                  <a:pt x="363855" y="2520696"/>
                </a:lnTo>
                <a:lnTo>
                  <a:pt x="0" y="2491454"/>
                </a:lnTo>
                <a:lnTo>
                  <a:pt x="0" y="1078992"/>
                </a:lnTo>
                <a:cubicBezTo>
                  <a:pt x="0" y="483203"/>
                  <a:pt x="468916" y="0"/>
                  <a:pt x="1047559" y="0"/>
                </a:cubicBezTo>
                <a:cubicBezTo>
                  <a:pt x="1111758" y="0"/>
                  <a:pt x="1174623" y="6001"/>
                  <a:pt x="1235583" y="17335"/>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 name="Google Shape;21;p2"/>
          <p:cNvSpPr/>
          <p:nvPr/>
        </p:nvSpPr>
        <p:spPr>
          <a:xfrm rot="-42970">
            <a:off x="7945856" y="4009159"/>
            <a:ext cx="28576" cy="158693"/>
          </a:xfrm>
          <a:custGeom>
            <a:avLst/>
            <a:gdLst/>
            <a:ahLst/>
            <a:cxnLst/>
            <a:rect l="l" t="t" r="r" b="b"/>
            <a:pathLst>
              <a:path w="28574" h="158681" extrusionOk="0">
                <a:moveTo>
                  <a:pt x="0" y="0"/>
                </a:moveTo>
                <a:lnTo>
                  <a:pt x="28574" y="0"/>
                </a:lnTo>
                <a:lnTo>
                  <a:pt x="28574" y="158681"/>
                </a:lnTo>
                <a:lnTo>
                  <a:pt x="0" y="158681"/>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 name="Google Shape;22;p2"/>
          <p:cNvSpPr/>
          <p:nvPr/>
        </p:nvSpPr>
        <p:spPr>
          <a:xfrm>
            <a:off x="9901047" y="4329514"/>
            <a:ext cx="540067" cy="2527078"/>
          </a:xfrm>
          <a:custGeom>
            <a:avLst/>
            <a:gdLst/>
            <a:ahLst/>
            <a:cxnLst/>
            <a:rect l="l" t="t" r="r" b="b"/>
            <a:pathLst>
              <a:path w="540067" h="2527078" extrusionOk="0">
                <a:moveTo>
                  <a:pt x="0" y="2527078"/>
                </a:moveTo>
                <a:lnTo>
                  <a:pt x="540067" y="2527078"/>
                </a:lnTo>
                <a:lnTo>
                  <a:pt x="540067" y="0"/>
                </a:lnTo>
                <a:lnTo>
                  <a:pt x="483394" y="0"/>
                </a:lnTo>
                <a:cubicBezTo>
                  <a:pt x="216408" y="0"/>
                  <a:pt x="95" y="216408"/>
                  <a:pt x="95" y="483299"/>
                </a:cubicBezTo>
                <a:lnTo>
                  <a:pt x="95" y="2527078"/>
                </a:lnTo>
                <a:close/>
              </a:path>
            </a:pathLst>
          </a:custGeom>
          <a:solidFill>
            <a:srgbClr val="666666"/>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 name="Google Shape;23;p2"/>
          <p:cNvSpPr/>
          <p:nvPr/>
        </p:nvSpPr>
        <p:spPr>
          <a:xfrm>
            <a:off x="10253091" y="4723639"/>
            <a:ext cx="88963" cy="2006631"/>
          </a:xfrm>
          <a:custGeom>
            <a:avLst/>
            <a:gdLst/>
            <a:ahLst/>
            <a:cxnLst/>
            <a:rect l="l" t="t" r="r" b="b"/>
            <a:pathLst>
              <a:path w="88963" h="2006631" extrusionOk="0">
                <a:moveTo>
                  <a:pt x="44482" y="2006632"/>
                </a:moveTo>
                <a:lnTo>
                  <a:pt x="44482" y="2006632"/>
                </a:lnTo>
                <a:cubicBezTo>
                  <a:pt x="20003" y="2006632"/>
                  <a:pt x="0" y="1986629"/>
                  <a:pt x="0" y="1962150"/>
                </a:cubicBezTo>
                <a:lnTo>
                  <a:pt x="0" y="44482"/>
                </a:lnTo>
                <a:cubicBezTo>
                  <a:pt x="0" y="20002"/>
                  <a:pt x="20003" y="0"/>
                  <a:pt x="44482" y="0"/>
                </a:cubicBezTo>
                <a:lnTo>
                  <a:pt x="44482" y="0"/>
                </a:lnTo>
                <a:cubicBezTo>
                  <a:pt x="68961" y="0"/>
                  <a:pt x="88963" y="20002"/>
                  <a:pt x="88963" y="44482"/>
                </a:cubicBezTo>
                <a:lnTo>
                  <a:pt x="88963" y="1962055"/>
                </a:lnTo>
                <a:cubicBezTo>
                  <a:pt x="88963" y="1986629"/>
                  <a:pt x="68961" y="2006632"/>
                  <a:pt x="44482" y="2006632"/>
                </a:cubicBezTo>
                <a:close/>
              </a:path>
            </a:pathLst>
          </a:custGeom>
          <a:solidFill>
            <a:srgbClr val="E0E0E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4" name="Google Shape;24;p2"/>
          <p:cNvGrpSpPr/>
          <p:nvPr/>
        </p:nvGrpSpPr>
        <p:grpSpPr>
          <a:xfrm>
            <a:off x="7771193" y="2387463"/>
            <a:ext cx="2643703" cy="2139960"/>
            <a:chOff x="6551993" y="1927595"/>
            <a:chExt cx="2643703" cy="2139960"/>
          </a:xfrm>
        </p:grpSpPr>
        <p:grpSp>
          <p:nvGrpSpPr>
            <p:cNvPr id="25" name="Google Shape;25;p2"/>
            <p:cNvGrpSpPr/>
            <p:nvPr/>
          </p:nvGrpSpPr>
          <p:grpSpPr>
            <a:xfrm>
              <a:off x="6551993" y="1927719"/>
              <a:ext cx="2643703" cy="2139836"/>
              <a:chOff x="6551993" y="1927719"/>
              <a:chExt cx="2643703" cy="2139836"/>
            </a:xfrm>
          </p:grpSpPr>
          <p:sp>
            <p:nvSpPr>
              <p:cNvPr id="26" name="Google Shape;26;p2"/>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 name="Google Shape;27;p2"/>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8" name="Google Shape;28;p2"/>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 name="Google Shape;29;p2"/>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 name="Google Shape;30;p2"/>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31" name="Google Shape;31;p2"/>
          <p:cNvSpPr/>
          <p:nvPr/>
        </p:nvSpPr>
        <p:spPr>
          <a:xfrm>
            <a:off x="9301353" y="1536193"/>
            <a:ext cx="2194940" cy="2633757"/>
          </a:xfrm>
          <a:custGeom>
            <a:avLst/>
            <a:gdLst/>
            <a:ahLst/>
            <a:cxnLst/>
            <a:rect l="l" t="t" r="r" b="b"/>
            <a:pathLst>
              <a:path w="2194940" h="2633757" extrusionOk="0">
                <a:moveTo>
                  <a:pt x="2194941" y="947357"/>
                </a:moveTo>
                <a:lnTo>
                  <a:pt x="2194941" y="2101501"/>
                </a:lnTo>
                <a:lnTo>
                  <a:pt x="839152" y="2633758"/>
                </a:lnTo>
                <a:lnTo>
                  <a:pt x="839152" y="1057561"/>
                </a:lnTo>
                <a:cubicBezTo>
                  <a:pt x="839152" y="535210"/>
                  <a:pt x="478726" y="99536"/>
                  <a:pt x="0" y="0"/>
                </a:cubicBezTo>
                <a:lnTo>
                  <a:pt x="1484185" y="108775"/>
                </a:lnTo>
                <a:cubicBezTo>
                  <a:pt x="1887665" y="151924"/>
                  <a:pt x="2194941" y="514350"/>
                  <a:pt x="2194941" y="947357"/>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 name="Google Shape;32;p2"/>
          <p:cNvSpPr/>
          <p:nvPr/>
        </p:nvSpPr>
        <p:spPr>
          <a:xfrm>
            <a:off x="9822684" y="1578702"/>
            <a:ext cx="559852" cy="2263207"/>
          </a:xfrm>
          <a:custGeom>
            <a:avLst/>
            <a:gdLst/>
            <a:ahLst/>
            <a:cxnLst/>
            <a:rect l="l" t="t" r="r" b="b"/>
            <a:pathLst>
              <a:path w="559852" h="2263207" extrusionOk="0">
                <a:moveTo>
                  <a:pt x="545659" y="2263207"/>
                </a:moveTo>
                <a:cubicBezTo>
                  <a:pt x="537753" y="2263207"/>
                  <a:pt x="531372" y="2256825"/>
                  <a:pt x="531372" y="2248920"/>
                </a:cubicBezTo>
                <a:lnTo>
                  <a:pt x="531372" y="963711"/>
                </a:lnTo>
                <a:cubicBezTo>
                  <a:pt x="531372" y="576711"/>
                  <a:pt x="330489" y="217618"/>
                  <a:pt x="7020" y="26547"/>
                </a:cubicBezTo>
                <a:cubicBezTo>
                  <a:pt x="258" y="22546"/>
                  <a:pt x="-2028" y="13783"/>
                  <a:pt x="1972" y="7020"/>
                </a:cubicBezTo>
                <a:cubicBezTo>
                  <a:pt x="5973" y="258"/>
                  <a:pt x="14735" y="-2028"/>
                  <a:pt x="21498" y="1972"/>
                </a:cubicBezTo>
                <a:cubicBezTo>
                  <a:pt x="353635" y="198187"/>
                  <a:pt x="559851" y="566614"/>
                  <a:pt x="559851" y="963711"/>
                </a:cubicBezTo>
                <a:lnTo>
                  <a:pt x="559851" y="2248920"/>
                </a:lnTo>
                <a:cubicBezTo>
                  <a:pt x="559947" y="2256825"/>
                  <a:pt x="553469" y="2263207"/>
                  <a:pt x="545659" y="2263207"/>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 name="Google Shape;33;p2"/>
          <p:cNvSpPr/>
          <p:nvPr/>
        </p:nvSpPr>
        <p:spPr>
          <a:xfrm>
            <a:off x="10137962" y="3443222"/>
            <a:ext cx="1347634" cy="471172"/>
          </a:xfrm>
          <a:custGeom>
            <a:avLst/>
            <a:gdLst/>
            <a:ahLst/>
            <a:cxnLst/>
            <a:rect l="l" t="t" r="r" b="b"/>
            <a:pathLst>
              <a:path w="1347634" h="471172" extrusionOk="0">
                <a:moveTo>
                  <a:pt x="14259" y="471173"/>
                </a:moveTo>
                <a:cubicBezTo>
                  <a:pt x="8258" y="471173"/>
                  <a:pt x="2733" y="467363"/>
                  <a:pt x="733" y="461457"/>
                </a:cubicBezTo>
                <a:cubicBezTo>
                  <a:pt x="-1743" y="453932"/>
                  <a:pt x="2257" y="445836"/>
                  <a:pt x="9686" y="443360"/>
                </a:cubicBezTo>
                <a:lnTo>
                  <a:pt x="1328804" y="733"/>
                </a:lnTo>
                <a:cubicBezTo>
                  <a:pt x="1336329" y="-1744"/>
                  <a:pt x="1344425" y="2257"/>
                  <a:pt x="1346901" y="9687"/>
                </a:cubicBezTo>
                <a:cubicBezTo>
                  <a:pt x="1349378" y="17211"/>
                  <a:pt x="1345377" y="25307"/>
                  <a:pt x="1337948" y="27784"/>
                </a:cubicBezTo>
                <a:lnTo>
                  <a:pt x="18830" y="470411"/>
                </a:lnTo>
                <a:cubicBezTo>
                  <a:pt x="17307" y="470982"/>
                  <a:pt x="15783" y="471173"/>
                  <a:pt x="14259" y="471173"/>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4" name="Google Shape;34;p2"/>
          <p:cNvSpPr/>
          <p:nvPr/>
        </p:nvSpPr>
        <p:spPr>
          <a:xfrm>
            <a:off x="10771424" y="1649809"/>
            <a:ext cx="559991" cy="1861773"/>
          </a:xfrm>
          <a:custGeom>
            <a:avLst/>
            <a:gdLst/>
            <a:ahLst/>
            <a:cxnLst/>
            <a:rect l="l" t="t" r="r" b="b"/>
            <a:pathLst>
              <a:path w="559991" h="1861773" extrusionOk="0">
                <a:moveTo>
                  <a:pt x="545609" y="1861773"/>
                </a:moveTo>
                <a:cubicBezTo>
                  <a:pt x="537703" y="1861773"/>
                  <a:pt x="531321" y="1855391"/>
                  <a:pt x="531321" y="1847486"/>
                </a:cubicBezTo>
                <a:lnTo>
                  <a:pt x="531321" y="769256"/>
                </a:lnTo>
                <a:cubicBezTo>
                  <a:pt x="531321" y="463122"/>
                  <a:pt x="330820" y="178896"/>
                  <a:pt x="8208" y="27258"/>
                </a:cubicBezTo>
                <a:cubicBezTo>
                  <a:pt x="1064" y="23924"/>
                  <a:pt x="-1984" y="15352"/>
                  <a:pt x="1350" y="8208"/>
                </a:cubicBezTo>
                <a:cubicBezTo>
                  <a:pt x="4684" y="1064"/>
                  <a:pt x="13256" y="-1984"/>
                  <a:pt x="20400" y="1350"/>
                </a:cubicBezTo>
                <a:cubicBezTo>
                  <a:pt x="353204" y="157655"/>
                  <a:pt x="559991" y="451883"/>
                  <a:pt x="559991" y="769160"/>
                </a:cubicBezTo>
                <a:lnTo>
                  <a:pt x="559991" y="1847390"/>
                </a:lnTo>
                <a:cubicBezTo>
                  <a:pt x="559896" y="1855391"/>
                  <a:pt x="553514" y="1861773"/>
                  <a:pt x="545609" y="1861773"/>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5" name="Google Shape;35;p2"/>
          <p:cNvGrpSpPr/>
          <p:nvPr/>
        </p:nvGrpSpPr>
        <p:grpSpPr>
          <a:xfrm>
            <a:off x="10441123" y="964731"/>
            <a:ext cx="390926" cy="2357421"/>
            <a:chOff x="9286473" y="476250"/>
            <a:chExt cx="390926" cy="2357421"/>
          </a:xfrm>
        </p:grpSpPr>
        <p:sp>
          <p:nvSpPr>
            <p:cNvPr id="36" name="Google Shape;36;p2"/>
            <p:cNvSpPr/>
            <p:nvPr/>
          </p:nvSpPr>
          <p:spPr>
            <a:xfrm>
              <a:off x="9389173" y="476250"/>
              <a:ext cx="113728" cy="1839563"/>
            </a:xfrm>
            <a:custGeom>
              <a:avLst/>
              <a:gdLst/>
              <a:ahLst/>
              <a:cxnLst/>
              <a:rect l="l" t="t" r="r" b="b"/>
              <a:pathLst>
                <a:path w="113728" h="1839563" extrusionOk="0">
                  <a:moveTo>
                    <a:pt x="113729" y="1839278"/>
                  </a:moveTo>
                  <a:lnTo>
                    <a:pt x="2096" y="1839563"/>
                  </a:lnTo>
                  <a:lnTo>
                    <a:pt x="0" y="0"/>
                  </a:lnTo>
                  <a:lnTo>
                    <a:pt x="111633" y="40386"/>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7" name="Google Shape;37;p2"/>
            <p:cNvSpPr/>
            <p:nvPr/>
          </p:nvSpPr>
          <p:spPr>
            <a:xfrm rot="-8594">
              <a:off x="9287178" y="2269034"/>
              <a:ext cx="300229" cy="564263"/>
            </a:xfrm>
            <a:custGeom>
              <a:avLst/>
              <a:gdLst/>
              <a:ahLst/>
              <a:cxnLst/>
              <a:rect l="l" t="t" r="r" b="b"/>
              <a:pathLst>
                <a:path w="300228" h="564261" extrusionOk="0">
                  <a:moveTo>
                    <a:pt x="300228" y="282131"/>
                  </a:moveTo>
                  <a:cubicBezTo>
                    <a:pt x="300228" y="437948"/>
                    <a:pt x="233020" y="564262"/>
                    <a:pt x="150114" y="564262"/>
                  </a:cubicBezTo>
                  <a:cubicBezTo>
                    <a:pt x="67208" y="564262"/>
                    <a:pt x="0" y="437948"/>
                    <a:pt x="0" y="282131"/>
                  </a:cubicBezTo>
                  <a:cubicBezTo>
                    <a:pt x="0" y="126314"/>
                    <a:pt x="67208" y="0"/>
                    <a:pt x="150114" y="0"/>
                  </a:cubicBezTo>
                  <a:cubicBezTo>
                    <a:pt x="233020" y="0"/>
                    <a:pt x="300228" y="126314"/>
                    <a:pt x="300228" y="28213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8" name="Google Shape;38;p2"/>
            <p:cNvSpPr/>
            <p:nvPr/>
          </p:nvSpPr>
          <p:spPr>
            <a:xfrm rot="-8594">
              <a:off x="9380300" y="2446935"/>
              <a:ext cx="111252" cy="208979"/>
            </a:xfrm>
            <a:custGeom>
              <a:avLst/>
              <a:gdLst/>
              <a:ahLst/>
              <a:cxnLst/>
              <a:rect l="l" t="t" r="r" b="b"/>
              <a:pathLst>
                <a:path w="111252" h="208978" extrusionOk="0">
                  <a:moveTo>
                    <a:pt x="111252" y="104489"/>
                  </a:moveTo>
                  <a:cubicBezTo>
                    <a:pt x="111252" y="162197"/>
                    <a:pt x="86348" y="208979"/>
                    <a:pt x="55626" y="208979"/>
                  </a:cubicBezTo>
                  <a:cubicBezTo>
                    <a:pt x="24905" y="208979"/>
                    <a:pt x="0" y="162197"/>
                    <a:pt x="0" y="104489"/>
                  </a:cubicBezTo>
                  <a:cubicBezTo>
                    <a:pt x="0" y="46781"/>
                    <a:pt x="24905" y="0"/>
                    <a:pt x="55626" y="0"/>
                  </a:cubicBezTo>
                  <a:cubicBezTo>
                    <a:pt x="86348" y="0"/>
                    <a:pt x="111252" y="46781"/>
                    <a:pt x="111252" y="104489"/>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9" name="Google Shape;39;p2"/>
            <p:cNvSpPr/>
            <p:nvPr/>
          </p:nvSpPr>
          <p:spPr>
            <a:xfrm>
              <a:off x="9388506" y="516635"/>
              <a:ext cx="288893" cy="495109"/>
            </a:xfrm>
            <a:custGeom>
              <a:avLst/>
              <a:gdLst/>
              <a:ahLst/>
              <a:cxnLst/>
              <a:rect l="l" t="t" r="r" b="b"/>
              <a:pathLst>
                <a:path w="288893" h="495109" extrusionOk="0">
                  <a:moveTo>
                    <a:pt x="284035" y="172879"/>
                  </a:moveTo>
                  <a:lnTo>
                    <a:pt x="288893" y="374618"/>
                  </a:lnTo>
                  <a:cubicBezTo>
                    <a:pt x="285750" y="430340"/>
                    <a:pt x="243745" y="475107"/>
                    <a:pt x="190405" y="479489"/>
                  </a:cubicBezTo>
                  <a:lnTo>
                    <a:pt x="1048" y="495110"/>
                  </a:lnTo>
                  <a:lnTo>
                    <a:pt x="0" y="0"/>
                  </a:lnTo>
                  <a:lnTo>
                    <a:pt x="251174" y="113348"/>
                  </a:lnTo>
                  <a:cubicBezTo>
                    <a:pt x="272034" y="121253"/>
                    <a:pt x="283750" y="149257"/>
                    <a:pt x="284035" y="172879"/>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Tree>
    <p:extLst>
      <p:ext uri="{BB962C8B-B14F-4D97-AF65-F5344CB8AC3E}">
        <p14:creationId xmlns:p14="http://schemas.microsoft.com/office/powerpoint/2010/main" val="230502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62"/>
        <p:cNvGrpSpPr/>
        <p:nvPr/>
      </p:nvGrpSpPr>
      <p:grpSpPr>
        <a:xfrm>
          <a:off x="0" y="0"/>
          <a:ext cx="0" cy="0"/>
          <a:chOff x="0" y="0"/>
          <a:chExt cx="0" cy="0"/>
        </a:xfrm>
      </p:grpSpPr>
      <p:sp>
        <p:nvSpPr>
          <p:cNvPr id="63" name="Google Shape;63;p4"/>
          <p:cNvSpPr/>
          <p:nvPr/>
        </p:nvSpPr>
        <p:spPr>
          <a:xfrm rot="4059997" flipH="1">
            <a:off x="7286238" y="559716"/>
            <a:ext cx="6015092" cy="5039175"/>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64" name="Google Shape;6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5" name="Google Shape;65;p4"/>
          <p:cNvGrpSpPr/>
          <p:nvPr/>
        </p:nvGrpSpPr>
        <p:grpSpPr>
          <a:xfrm>
            <a:off x="9727690" y="1234440"/>
            <a:ext cx="2207165" cy="5623563"/>
            <a:chOff x="9727690" y="1234440"/>
            <a:chExt cx="2207165" cy="5623563"/>
          </a:xfrm>
        </p:grpSpPr>
        <p:sp>
          <p:nvSpPr>
            <p:cNvPr id="66" name="Google Shape;66;p4"/>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 name="Google Shape;67;p4"/>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 name="Google Shape;68;p4"/>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 name="Google Shape;69;p4"/>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0" name="Google Shape;70;p4"/>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 name="Google Shape;71;p4"/>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 name="Google Shape;72;p4"/>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 name="Google Shape;73;p4"/>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 name="Google Shape;74;p4"/>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5" name="Google Shape;75;p4"/>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6" name="Google Shape;76;p4"/>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7" name="Google Shape;77;p4"/>
            <p:cNvGrpSpPr/>
            <p:nvPr/>
          </p:nvGrpSpPr>
          <p:grpSpPr>
            <a:xfrm>
              <a:off x="9806789" y="1588537"/>
              <a:ext cx="995594" cy="110491"/>
              <a:chOff x="5414581" y="1622202"/>
              <a:chExt cx="664083" cy="81724"/>
            </a:xfrm>
          </p:grpSpPr>
          <p:sp>
            <p:nvSpPr>
              <p:cNvPr id="78" name="Google Shape;78;p4"/>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9" name="Google Shape;79;p4"/>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0" name="Google Shape;80;p4"/>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1" name="Google Shape;81;p4"/>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 name="Google Shape;82;p4"/>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3" name="Google Shape;83;p4"/>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4" name="Google Shape;84;p4"/>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5" name="Google Shape;85;p4"/>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6" name="Google Shape;86;p4"/>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7" name="Google Shape;87;p4"/>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8" name="Google Shape;88;p4"/>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9" name="Google Shape;89;p4"/>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0" name="Google Shape;90;p4"/>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1" name="Google Shape;91;p4"/>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2" name="Google Shape;92;p4"/>
            <p:cNvGrpSpPr/>
            <p:nvPr/>
          </p:nvGrpSpPr>
          <p:grpSpPr>
            <a:xfrm>
              <a:off x="10849934" y="1590597"/>
              <a:ext cx="995593" cy="110491"/>
              <a:chOff x="6110382" y="1623726"/>
              <a:chExt cx="664083" cy="81724"/>
            </a:xfrm>
          </p:grpSpPr>
          <p:grpSp>
            <p:nvGrpSpPr>
              <p:cNvPr id="93" name="Google Shape;93;p4"/>
              <p:cNvGrpSpPr/>
              <p:nvPr/>
            </p:nvGrpSpPr>
            <p:grpSpPr>
              <a:xfrm>
                <a:off x="6110382" y="1623726"/>
                <a:ext cx="19050" cy="81724"/>
                <a:chOff x="6110382" y="1623726"/>
                <a:chExt cx="19050" cy="81724"/>
              </a:xfrm>
            </p:grpSpPr>
            <p:sp>
              <p:nvSpPr>
                <p:cNvPr id="94" name="Google Shape;94;p4"/>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5" name="Google Shape;95;p4"/>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6" name="Google Shape;96;p4"/>
              <p:cNvGrpSpPr/>
              <p:nvPr/>
            </p:nvGrpSpPr>
            <p:grpSpPr>
              <a:xfrm>
                <a:off x="6160008" y="1623726"/>
                <a:ext cx="19050" cy="81724"/>
                <a:chOff x="6160008" y="1623726"/>
                <a:chExt cx="19050" cy="81724"/>
              </a:xfrm>
            </p:grpSpPr>
            <p:sp>
              <p:nvSpPr>
                <p:cNvPr id="97" name="Google Shape;97;p4"/>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8" name="Google Shape;98;p4"/>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9" name="Google Shape;99;p4"/>
              <p:cNvGrpSpPr/>
              <p:nvPr/>
            </p:nvGrpSpPr>
            <p:grpSpPr>
              <a:xfrm>
                <a:off x="6209633" y="1623726"/>
                <a:ext cx="19050" cy="81724"/>
                <a:chOff x="6209633" y="1623726"/>
                <a:chExt cx="19050" cy="81724"/>
              </a:xfrm>
            </p:grpSpPr>
            <p:sp>
              <p:nvSpPr>
                <p:cNvPr id="100" name="Google Shape;100;p4"/>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1" name="Google Shape;101;p4"/>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2" name="Google Shape;102;p4"/>
              <p:cNvGrpSpPr/>
              <p:nvPr/>
            </p:nvGrpSpPr>
            <p:grpSpPr>
              <a:xfrm>
                <a:off x="6259258" y="1623726"/>
                <a:ext cx="19050" cy="81724"/>
                <a:chOff x="6259258" y="1623726"/>
                <a:chExt cx="19050" cy="81724"/>
              </a:xfrm>
            </p:grpSpPr>
            <p:sp>
              <p:nvSpPr>
                <p:cNvPr id="103" name="Google Shape;103;p4"/>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4" name="Google Shape;104;p4"/>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5" name="Google Shape;105;p4"/>
              <p:cNvGrpSpPr/>
              <p:nvPr/>
            </p:nvGrpSpPr>
            <p:grpSpPr>
              <a:xfrm>
                <a:off x="6308883" y="1623726"/>
                <a:ext cx="19050" cy="81724"/>
                <a:chOff x="6308883" y="1623726"/>
                <a:chExt cx="19050" cy="81724"/>
              </a:xfrm>
            </p:grpSpPr>
            <p:sp>
              <p:nvSpPr>
                <p:cNvPr id="106" name="Google Shape;106;p4"/>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7" name="Google Shape;107;p4"/>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8" name="Google Shape;108;p4"/>
              <p:cNvGrpSpPr/>
              <p:nvPr/>
            </p:nvGrpSpPr>
            <p:grpSpPr>
              <a:xfrm>
                <a:off x="6358509" y="1623726"/>
                <a:ext cx="19050" cy="81724"/>
                <a:chOff x="6358509" y="1623726"/>
                <a:chExt cx="19050" cy="81724"/>
              </a:xfrm>
            </p:grpSpPr>
            <p:sp>
              <p:nvSpPr>
                <p:cNvPr id="109" name="Google Shape;109;p4"/>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0" name="Google Shape;110;p4"/>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1" name="Google Shape;111;p4"/>
              <p:cNvGrpSpPr/>
              <p:nvPr/>
            </p:nvGrpSpPr>
            <p:grpSpPr>
              <a:xfrm>
                <a:off x="6408039" y="1623726"/>
                <a:ext cx="19050" cy="81724"/>
                <a:chOff x="6408039" y="1623726"/>
                <a:chExt cx="19050" cy="81724"/>
              </a:xfrm>
            </p:grpSpPr>
            <p:sp>
              <p:nvSpPr>
                <p:cNvPr id="112" name="Google Shape;112;p4"/>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3" name="Google Shape;113;p4"/>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4" name="Google Shape;114;p4"/>
              <p:cNvGrpSpPr/>
              <p:nvPr/>
            </p:nvGrpSpPr>
            <p:grpSpPr>
              <a:xfrm>
                <a:off x="6457664" y="1623726"/>
                <a:ext cx="19050" cy="81724"/>
                <a:chOff x="6457664" y="1623726"/>
                <a:chExt cx="19050" cy="81724"/>
              </a:xfrm>
            </p:grpSpPr>
            <p:sp>
              <p:nvSpPr>
                <p:cNvPr id="115" name="Google Shape;115;p4"/>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6" name="Google Shape;116;p4"/>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7" name="Google Shape;117;p4"/>
              <p:cNvGrpSpPr/>
              <p:nvPr/>
            </p:nvGrpSpPr>
            <p:grpSpPr>
              <a:xfrm>
                <a:off x="6507289" y="1623726"/>
                <a:ext cx="19050" cy="81724"/>
                <a:chOff x="6507289" y="1623726"/>
                <a:chExt cx="19050" cy="81724"/>
              </a:xfrm>
            </p:grpSpPr>
            <p:sp>
              <p:nvSpPr>
                <p:cNvPr id="118" name="Google Shape;118;p4"/>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9" name="Google Shape;119;p4"/>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0" name="Google Shape;120;p4"/>
              <p:cNvGrpSpPr/>
              <p:nvPr/>
            </p:nvGrpSpPr>
            <p:grpSpPr>
              <a:xfrm>
                <a:off x="6556914" y="1623726"/>
                <a:ext cx="19050" cy="81724"/>
                <a:chOff x="6556914" y="1623726"/>
                <a:chExt cx="19050" cy="81724"/>
              </a:xfrm>
            </p:grpSpPr>
            <p:sp>
              <p:nvSpPr>
                <p:cNvPr id="121" name="Google Shape;121;p4"/>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2" name="Google Shape;122;p4"/>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3" name="Google Shape;123;p4"/>
              <p:cNvGrpSpPr/>
              <p:nvPr/>
            </p:nvGrpSpPr>
            <p:grpSpPr>
              <a:xfrm>
                <a:off x="6606540" y="1623726"/>
                <a:ext cx="19050" cy="81724"/>
                <a:chOff x="6606540" y="1623726"/>
                <a:chExt cx="19050" cy="81724"/>
              </a:xfrm>
            </p:grpSpPr>
            <p:sp>
              <p:nvSpPr>
                <p:cNvPr id="124" name="Google Shape;124;p4"/>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5" name="Google Shape;125;p4"/>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6" name="Google Shape;126;p4"/>
              <p:cNvGrpSpPr/>
              <p:nvPr/>
            </p:nvGrpSpPr>
            <p:grpSpPr>
              <a:xfrm>
                <a:off x="6656165" y="1623726"/>
                <a:ext cx="19050" cy="81724"/>
                <a:chOff x="6656165" y="1623726"/>
                <a:chExt cx="19050" cy="81724"/>
              </a:xfrm>
            </p:grpSpPr>
            <p:sp>
              <p:nvSpPr>
                <p:cNvPr id="127" name="Google Shape;127;p4"/>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8" name="Google Shape;128;p4"/>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9" name="Google Shape;129;p4"/>
              <p:cNvGrpSpPr/>
              <p:nvPr/>
            </p:nvGrpSpPr>
            <p:grpSpPr>
              <a:xfrm>
                <a:off x="6705790" y="1623726"/>
                <a:ext cx="19050" cy="81724"/>
                <a:chOff x="6705790" y="1623726"/>
                <a:chExt cx="19050" cy="81724"/>
              </a:xfrm>
            </p:grpSpPr>
            <p:sp>
              <p:nvSpPr>
                <p:cNvPr id="130" name="Google Shape;130;p4"/>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1" name="Google Shape;131;p4"/>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32" name="Google Shape;132;p4"/>
              <p:cNvGrpSpPr/>
              <p:nvPr/>
            </p:nvGrpSpPr>
            <p:grpSpPr>
              <a:xfrm>
                <a:off x="6755415" y="1623726"/>
                <a:ext cx="19050" cy="81724"/>
                <a:chOff x="6755415" y="1623726"/>
                <a:chExt cx="19050" cy="81724"/>
              </a:xfrm>
            </p:grpSpPr>
            <p:sp>
              <p:nvSpPr>
                <p:cNvPr id="133" name="Google Shape;133;p4"/>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4" name="Google Shape;134;p4"/>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135" name="Google Shape;135;p4"/>
            <p:cNvGrpSpPr/>
            <p:nvPr/>
          </p:nvGrpSpPr>
          <p:grpSpPr>
            <a:xfrm>
              <a:off x="10230615" y="2148078"/>
              <a:ext cx="1201651" cy="385304"/>
              <a:chOff x="5697283" y="2036064"/>
              <a:chExt cx="801528" cy="284988"/>
            </a:xfrm>
          </p:grpSpPr>
          <p:grpSp>
            <p:nvGrpSpPr>
              <p:cNvPr id="136" name="Google Shape;136;p4"/>
              <p:cNvGrpSpPr/>
              <p:nvPr/>
            </p:nvGrpSpPr>
            <p:grpSpPr>
              <a:xfrm>
                <a:off x="5697283" y="2036826"/>
                <a:ext cx="801433" cy="284226"/>
                <a:chOff x="5697283" y="2036826"/>
                <a:chExt cx="801433" cy="284226"/>
              </a:xfrm>
            </p:grpSpPr>
            <p:sp>
              <p:nvSpPr>
                <p:cNvPr id="137" name="Google Shape;137;p4"/>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8" name="Google Shape;138;p4"/>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9" name="Google Shape;139;p4"/>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0" name="Google Shape;140;p4"/>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41" name="Google Shape;141;p4"/>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2" name="Google Shape;142;p4"/>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3" name="Google Shape;143;p4"/>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44" name="Google Shape;144;p4"/>
            <p:cNvGrpSpPr/>
            <p:nvPr/>
          </p:nvGrpSpPr>
          <p:grpSpPr>
            <a:xfrm>
              <a:off x="10022416" y="5484201"/>
              <a:ext cx="1618052" cy="1373802"/>
              <a:chOff x="5558409" y="4503610"/>
              <a:chExt cx="1079277" cy="1016126"/>
            </a:xfrm>
          </p:grpSpPr>
          <p:sp>
            <p:nvSpPr>
              <p:cNvPr id="145" name="Google Shape;145;p4"/>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6" name="Google Shape;146;p4"/>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47" name="Google Shape;147;p4"/>
            <p:cNvGrpSpPr/>
            <p:nvPr/>
          </p:nvGrpSpPr>
          <p:grpSpPr>
            <a:xfrm>
              <a:off x="10022416" y="5548074"/>
              <a:ext cx="1618052" cy="40049"/>
              <a:chOff x="5558409" y="4550854"/>
              <a:chExt cx="1079277" cy="29622"/>
            </a:xfrm>
          </p:grpSpPr>
          <p:sp>
            <p:nvSpPr>
              <p:cNvPr id="148" name="Google Shape;148;p4"/>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9" name="Google Shape;149;p4"/>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0" name="Google Shape;150;p4"/>
            <p:cNvGrpSpPr/>
            <p:nvPr/>
          </p:nvGrpSpPr>
          <p:grpSpPr>
            <a:xfrm>
              <a:off x="10022416" y="5621607"/>
              <a:ext cx="1618052" cy="40049"/>
              <a:chOff x="5558409" y="4605242"/>
              <a:chExt cx="1079277" cy="29622"/>
            </a:xfrm>
          </p:grpSpPr>
          <p:sp>
            <p:nvSpPr>
              <p:cNvPr id="151" name="Google Shape;151;p4"/>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 name="Google Shape;152;p4"/>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3" name="Google Shape;153;p4"/>
            <p:cNvGrpSpPr/>
            <p:nvPr/>
          </p:nvGrpSpPr>
          <p:grpSpPr>
            <a:xfrm>
              <a:off x="10056544" y="5414532"/>
              <a:ext cx="1549796" cy="41853"/>
              <a:chOff x="5581173" y="4452080"/>
              <a:chExt cx="1033749" cy="30956"/>
            </a:xfrm>
          </p:grpSpPr>
          <p:sp>
            <p:nvSpPr>
              <p:cNvPr id="154" name="Google Shape;154;p4"/>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5" name="Google Shape;155;p4"/>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6" name="Google Shape;156;p4"/>
            <p:cNvGrpSpPr/>
            <p:nvPr/>
          </p:nvGrpSpPr>
          <p:grpSpPr>
            <a:xfrm>
              <a:off x="10056544" y="2015823"/>
              <a:ext cx="1549796" cy="132254"/>
              <a:chOff x="5581173" y="1938242"/>
              <a:chExt cx="1033749" cy="97821"/>
            </a:xfrm>
          </p:grpSpPr>
          <p:sp>
            <p:nvSpPr>
              <p:cNvPr id="157" name="Google Shape;157;p4"/>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8" name="Google Shape;158;p4"/>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9" name="Google Shape;159;p4"/>
            <p:cNvGrpSpPr/>
            <p:nvPr/>
          </p:nvGrpSpPr>
          <p:grpSpPr>
            <a:xfrm>
              <a:off x="10550057" y="2585278"/>
              <a:ext cx="562770" cy="814264"/>
              <a:chOff x="5910357" y="2359437"/>
              <a:chExt cx="375380" cy="602266"/>
            </a:xfrm>
          </p:grpSpPr>
          <p:grpSp>
            <p:nvGrpSpPr>
              <p:cNvPr id="160" name="Google Shape;160;p4"/>
              <p:cNvGrpSpPr/>
              <p:nvPr/>
            </p:nvGrpSpPr>
            <p:grpSpPr>
              <a:xfrm>
                <a:off x="5910357" y="2361247"/>
                <a:ext cx="375285" cy="600456"/>
                <a:chOff x="5910357" y="2361247"/>
                <a:chExt cx="375285" cy="600456"/>
              </a:xfrm>
            </p:grpSpPr>
            <p:sp>
              <p:nvSpPr>
                <p:cNvPr id="161" name="Google Shape;161;p4"/>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2" name="Google Shape;162;p4"/>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3" name="Google Shape;163;p4"/>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4" name="Google Shape;164;p4"/>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65" name="Google Shape;165;p4"/>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6" name="Google Shape;166;p4"/>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7" name="Google Shape;167;p4"/>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68" name="Google Shape;168;p4"/>
            <p:cNvGrpSpPr/>
            <p:nvPr/>
          </p:nvGrpSpPr>
          <p:grpSpPr>
            <a:xfrm>
              <a:off x="10443028" y="4081386"/>
              <a:ext cx="806386" cy="594398"/>
              <a:chOff x="5717721" y="3118847"/>
              <a:chExt cx="727195" cy="594398"/>
            </a:xfrm>
          </p:grpSpPr>
          <p:sp>
            <p:nvSpPr>
              <p:cNvPr id="169" name="Google Shape;169;p4"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70" name="Google Shape;170;p4"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171" name="Google Shape;171;p4"/>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2" name="Google Shape;172;p4"/>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3" name="Google Shape;173;p4"/>
          <p:cNvSpPr txBox="1">
            <a:spLocks noGrp="1"/>
          </p:cNvSpPr>
          <p:nvPr>
            <p:ph type="body" idx="3"/>
          </p:nvPr>
        </p:nvSpPr>
        <p:spPr>
          <a:xfrm>
            <a:off x="720400"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4" name="Google Shape;174;p4"/>
          <p:cNvSpPr txBox="1">
            <a:spLocks noGrp="1"/>
          </p:cNvSpPr>
          <p:nvPr>
            <p:ph type="body" idx="4"/>
          </p:nvPr>
        </p:nvSpPr>
        <p:spPr>
          <a:xfrm>
            <a:off x="4678325"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5" name="Google Shape;175;p4"/>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6" name="Google Shape;176;p4"/>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7" name="Google Shape;177;p4"/>
          <p:cNvSpPr txBox="1">
            <a:spLocks noGrp="1"/>
          </p:cNvSpPr>
          <p:nvPr>
            <p:ph type="title" idx="7"/>
          </p:nvPr>
        </p:nvSpPr>
        <p:spPr>
          <a:xfrm>
            <a:off x="720400"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8" name="Google Shape;178;p4"/>
          <p:cNvSpPr txBox="1">
            <a:spLocks noGrp="1"/>
          </p:cNvSpPr>
          <p:nvPr>
            <p:ph type="title" idx="8"/>
          </p:nvPr>
        </p:nvSpPr>
        <p:spPr>
          <a:xfrm>
            <a:off x="4678325"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grpSp>
        <p:nvGrpSpPr>
          <p:cNvPr id="179" name="Google Shape;179;p4"/>
          <p:cNvGrpSpPr/>
          <p:nvPr/>
        </p:nvGrpSpPr>
        <p:grpSpPr>
          <a:xfrm>
            <a:off x="9673954" y="2330612"/>
            <a:ext cx="1065677" cy="326130"/>
            <a:chOff x="6551993" y="1927595"/>
            <a:chExt cx="2643703" cy="2139960"/>
          </a:xfrm>
        </p:grpSpPr>
        <p:grpSp>
          <p:nvGrpSpPr>
            <p:cNvPr id="180" name="Google Shape;180;p4"/>
            <p:cNvGrpSpPr/>
            <p:nvPr/>
          </p:nvGrpSpPr>
          <p:grpSpPr>
            <a:xfrm>
              <a:off x="6551993" y="1927719"/>
              <a:ext cx="2643703" cy="2139836"/>
              <a:chOff x="6551993" y="1927719"/>
              <a:chExt cx="2643703" cy="2139836"/>
            </a:xfrm>
          </p:grpSpPr>
          <p:sp>
            <p:nvSpPr>
              <p:cNvPr id="181" name="Google Shape;181;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2" name="Google Shape;182;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83" name="Google Shape;183;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4" name="Google Shape;184;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5" name="Google Shape;185;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86" name="Google Shape;186;p4"/>
          <p:cNvGrpSpPr/>
          <p:nvPr/>
        </p:nvGrpSpPr>
        <p:grpSpPr>
          <a:xfrm rot="-1458097">
            <a:off x="8671339" y="3177453"/>
            <a:ext cx="1065729" cy="658087"/>
            <a:chOff x="6551993" y="1927595"/>
            <a:chExt cx="2643703" cy="2139960"/>
          </a:xfrm>
        </p:grpSpPr>
        <p:grpSp>
          <p:nvGrpSpPr>
            <p:cNvPr id="187" name="Google Shape;187;p4"/>
            <p:cNvGrpSpPr/>
            <p:nvPr/>
          </p:nvGrpSpPr>
          <p:grpSpPr>
            <a:xfrm>
              <a:off x="6551993" y="1927719"/>
              <a:ext cx="2643703" cy="2139836"/>
              <a:chOff x="6551993" y="1927719"/>
              <a:chExt cx="2643703" cy="2139836"/>
            </a:xfrm>
          </p:grpSpPr>
          <p:sp>
            <p:nvSpPr>
              <p:cNvPr id="188" name="Google Shape;188;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9" name="Google Shape;189;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90" name="Google Shape;190;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1" name="Google Shape;191;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2" name="Google Shape;192;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93" name="Google Shape;193;p4"/>
          <p:cNvGrpSpPr/>
          <p:nvPr/>
        </p:nvGrpSpPr>
        <p:grpSpPr>
          <a:xfrm rot="577851" flipH="1">
            <a:off x="8620594" y="2420995"/>
            <a:ext cx="842258" cy="520008"/>
            <a:chOff x="6551993" y="1927595"/>
            <a:chExt cx="2643703" cy="2139960"/>
          </a:xfrm>
        </p:grpSpPr>
        <p:grpSp>
          <p:nvGrpSpPr>
            <p:cNvPr id="194" name="Google Shape;194;p4"/>
            <p:cNvGrpSpPr/>
            <p:nvPr/>
          </p:nvGrpSpPr>
          <p:grpSpPr>
            <a:xfrm>
              <a:off x="6551993" y="1927719"/>
              <a:ext cx="2643703" cy="2139836"/>
              <a:chOff x="6551993" y="1927719"/>
              <a:chExt cx="2643703" cy="2139836"/>
            </a:xfrm>
          </p:grpSpPr>
          <p:sp>
            <p:nvSpPr>
              <p:cNvPr id="195" name="Google Shape;195;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6" name="Google Shape;196;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97" name="Google Shape;197;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8" name="Google Shape;198;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9" name="Google Shape;199;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200" name="Google Shape;200;p4"/>
          <p:cNvGrpSpPr/>
          <p:nvPr/>
        </p:nvGrpSpPr>
        <p:grpSpPr>
          <a:xfrm rot="-2961975">
            <a:off x="8893305" y="4070134"/>
            <a:ext cx="1063211" cy="363345"/>
            <a:chOff x="6551993" y="1927595"/>
            <a:chExt cx="2643703" cy="2139960"/>
          </a:xfrm>
        </p:grpSpPr>
        <p:grpSp>
          <p:nvGrpSpPr>
            <p:cNvPr id="201" name="Google Shape;201;p4"/>
            <p:cNvGrpSpPr/>
            <p:nvPr/>
          </p:nvGrpSpPr>
          <p:grpSpPr>
            <a:xfrm>
              <a:off x="6551993" y="1927719"/>
              <a:ext cx="2643703" cy="2139836"/>
              <a:chOff x="6551993" y="1927719"/>
              <a:chExt cx="2643703" cy="2139836"/>
            </a:xfrm>
          </p:grpSpPr>
          <p:sp>
            <p:nvSpPr>
              <p:cNvPr id="202" name="Google Shape;20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3" name="Google Shape;20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04" name="Google Shape;20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5" name="Google Shape;20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6" name="Google Shape;20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07" name="Google Shape;207;p4"/>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pic>
        <p:nvPicPr>
          <p:cNvPr id="208" name="Google Shape;208;p4"/>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209" name="Google Shape;209;p4"/>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grpSp>
        <p:nvGrpSpPr>
          <p:cNvPr id="210" name="Google Shape;210;p4"/>
          <p:cNvGrpSpPr/>
          <p:nvPr/>
        </p:nvGrpSpPr>
        <p:grpSpPr>
          <a:xfrm rot="-790671" flipH="1">
            <a:off x="8783601" y="4884791"/>
            <a:ext cx="1065717" cy="658031"/>
            <a:chOff x="6551993" y="1927595"/>
            <a:chExt cx="2643703" cy="2139960"/>
          </a:xfrm>
        </p:grpSpPr>
        <p:grpSp>
          <p:nvGrpSpPr>
            <p:cNvPr id="211" name="Google Shape;211;p4"/>
            <p:cNvGrpSpPr/>
            <p:nvPr/>
          </p:nvGrpSpPr>
          <p:grpSpPr>
            <a:xfrm>
              <a:off x="6551993" y="1927719"/>
              <a:ext cx="2643703" cy="2139836"/>
              <a:chOff x="6551993" y="1927719"/>
              <a:chExt cx="2643703" cy="2139836"/>
            </a:xfrm>
          </p:grpSpPr>
          <p:sp>
            <p:nvSpPr>
              <p:cNvPr id="212" name="Google Shape;21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3" name="Google Shape;21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14" name="Google Shape;21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5" name="Google Shape;21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6" name="Google Shape;21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Tree>
    <p:extLst>
      <p:ext uri="{BB962C8B-B14F-4D97-AF65-F5344CB8AC3E}">
        <p14:creationId xmlns:p14="http://schemas.microsoft.com/office/powerpoint/2010/main" val="132131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217"/>
        <p:cNvGrpSpPr/>
        <p:nvPr/>
      </p:nvGrpSpPr>
      <p:grpSpPr>
        <a:xfrm>
          <a:off x="0" y="0"/>
          <a:ext cx="0" cy="0"/>
          <a:chOff x="0" y="0"/>
          <a:chExt cx="0" cy="0"/>
        </a:xfrm>
      </p:grpSpPr>
      <p:sp>
        <p:nvSpPr>
          <p:cNvPr id="218" name="Google Shape;218;p5"/>
          <p:cNvSpPr/>
          <p:nvPr/>
        </p:nvSpPr>
        <p:spPr>
          <a:xfrm rot="-3794831">
            <a:off x="7859974" y="1774529"/>
            <a:ext cx="7325667" cy="3980087"/>
          </a:xfrm>
          <a:custGeom>
            <a:avLst/>
            <a:gdLst/>
            <a:ahLst/>
            <a:cxnLst/>
            <a:rect l="l" t="t" r="r" b="b"/>
            <a:pathLst>
              <a:path w="7325667" h="3980087" extrusionOk="0">
                <a:moveTo>
                  <a:pt x="3147241" y="2762487"/>
                </a:moveTo>
                <a:cubicBezTo>
                  <a:pt x="3178370" y="2820930"/>
                  <a:pt x="3207397" y="2880345"/>
                  <a:pt x="3234299" y="2940547"/>
                </a:cubicBezTo>
                <a:lnTo>
                  <a:pt x="3239336" y="2952943"/>
                </a:lnTo>
                <a:lnTo>
                  <a:pt x="1201769" y="3980087"/>
                </a:lnTo>
                <a:lnTo>
                  <a:pt x="0" y="1596113"/>
                </a:lnTo>
                <a:lnTo>
                  <a:pt x="118744" y="1545233"/>
                </a:lnTo>
                <a:cubicBezTo>
                  <a:pt x="412267" y="1430139"/>
                  <a:pt x="725818" y="1361950"/>
                  <a:pt x="1053296" y="1374605"/>
                </a:cubicBezTo>
                <a:cubicBezTo>
                  <a:pt x="1720811" y="1393812"/>
                  <a:pt x="2396747" y="1766510"/>
                  <a:pt x="2853868" y="2319133"/>
                </a:cubicBezTo>
                <a:cubicBezTo>
                  <a:pt x="2966281" y="2457699"/>
                  <a:pt x="3064231" y="2606639"/>
                  <a:pt x="3147241" y="2762487"/>
                </a:cubicBezTo>
                <a:close/>
                <a:moveTo>
                  <a:pt x="6885467" y="19777"/>
                </a:moveTo>
                <a:lnTo>
                  <a:pt x="7325667" y="893011"/>
                </a:lnTo>
                <a:lnTo>
                  <a:pt x="6048253" y="1536959"/>
                </a:lnTo>
                <a:lnTo>
                  <a:pt x="6008367" y="1523862"/>
                </a:lnTo>
                <a:cubicBezTo>
                  <a:pt x="5980783" y="1511775"/>
                  <a:pt x="5954566" y="1496418"/>
                  <a:pt x="5931084" y="1476162"/>
                </a:cubicBezTo>
                <a:cubicBezTo>
                  <a:pt x="5863355" y="1408188"/>
                  <a:pt x="5816358" y="1270986"/>
                  <a:pt x="5890669" y="1186008"/>
                </a:cubicBezTo>
                <a:cubicBezTo>
                  <a:pt x="5913595" y="1158583"/>
                  <a:pt x="5945297" y="1142911"/>
                  <a:pt x="5974773" y="1127201"/>
                </a:cubicBezTo>
                <a:cubicBezTo>
                  <a:pt x="6040340" y="1094526"/>
                  <a:pt x="6105874" y="1064476"/>
                  <a:pt x="6163778" y="1016130"/>
                </a:cubicBezTo>
                <a:cubicBezTo>
                  <a:pt x="6220600" y="967783"/>
                  <a:pt x="6269759" y="898516"/>
                  <a:pt x="6283940" y="817496"/>
                </a:cubicBezTo>
                <a:cubicBezTo>
                  <a:pt x="6300348" y="718179"/>
                  <a:pt x="6264290" y="617530"/>
                  <a:pt x="6258820" y="516919"/>
                </a:cubicBezTo>
                <a:cubicBezTo>
                  <a:pt x="6251189" y="349628"/>
                  <a:pt x="6333099" y="188879"/>
                  <a:pt x="6448905" y="98690"/>
                </a:cubicBezTo>
                <a:cubicBezTo>
                  <a:pt x="6536023" y="30872"/>
                  <a:pt x="6641054" y="0"/>
                  <a:pt x="6746348" y="0"/>
                </a:cubicBezTo>
                <a:cubicBezTo>
                  <a:pt x="6781031" y="0"/>
                  <a:pt x="6815747" y="3370"/>
                  <a:pt x="6849840" y="9834"/>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219" name="Google Shape;219;p5"/>
          <p:cNvSpPr/>
          <p:nvPr/>
        </p:nvSpPr>
        <p:spPr>
          <a:xfrm rot="-741852">
            <a:off x="5608689" y="1353625"/>
            <a:ext cx="6184236" cy="4397708"/>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0" name="Google Shape;220;p5"/>
          <p:cNvGrpSpPr/>
          <p:nvPr/>
        </p:nvGrpSpPr>
        <p:grpSpPr>
          <a:xfrm rot="-741869">
            <a:off x="10035497" y="958129"/>
            <a:ext cx="1324380" cy="1514349"/>
            <a:chOff x="9204036" y="1284493"/>
            <a:chExt cx="2465995" cy="2819717"/>
          </a:xfrm>
        </p:grpSpPr>
        <p:sp>
          <p:nvSpPr>
            <p:cNvPr id="221" name="Google Shape;221;p5"/>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2" name="Google Shape;222;p5"/>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23" name="Google Shape;223;p5"/>
          <p:cNvSpPr/>
          <p:nvPr/>
        </p:nvSpPr>
        <p:spPr>
          <a:xfrm rot="-745557">
            <a:off x="9217219" y="1708685"/>
            <a:ext cx="990644" cy="671836"/>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4" name="Google Shape;224;p5"/>
          <p:cNvGrpSpPr/>
          <p:nvPr/>
        </p:nvGrpSpPr>
        <p:grpSpPr>
          <a:xfrm rot="-741565">
            <a:off x="9724810" y="1063346"/>
            <a:ext cx="1124666" cy="1467012"/>
            <a:chOff x="5637109" y="2191514"/>
            <a:chExt cx="2143612" cy="2796121"/>
          </a:xfrm>
        </p:grpSpPr>
        <p:grpSp>
          <p:nvGrpSpPr>
            <p:cNvPr id="225" name="Google Shape;225;p5"/>
            <p:cNvGrpSpPr/>
            <p:nvPr/>
          </p:nvGrpSpPr>
          <p:grpSpPr>
            <a:xfrm>
              <a:off x="5637109" y="2191514"/>
              <a:ext cx="2143612" cy="2796121"/>
              <a:chOff x="5637109" y="2191514"/>
              <a:chExt cx="2143612" cy="2796121"/>
            </a:xfrm>
          </p:grpSpPr>
          <p:sp>
            <p:nvSpPr>
              <p:cNvPr id="226" name="Google Shape;226;p5"/>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7" name="Google Shape;227;p5"/>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8" name="Google Shape;228;p5"/>
              <p:cNvGrpSpPr/>
              <p:nvPr/>
            </p:nvGrpSpPr>
            <p:grpSpPr>
              <a:xfrm rot="-2276354">
                <a:off x="6335118" y="2383918"/>
                <a:ext cx="919933" cy="855459"/>
                <a:chOff x="5781651" y="3138498"/>
                <a:chExt cx="625662" cy="581812"/>
              </a:xfrm>
            </p:grpSpPr>
            <p:sp>
              <p:nvSpPr>
                <p:cNvPr id="229" name="Google Shape;229;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0" name="Google Shape;230;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1" name="Google Shape;231;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2" name="Google Shape;232;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3" name="Google Shape;233;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4" name="Google Shape;234;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5" name="Google Shape;235;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6" name="Google Shape;236;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7" name="Google Shape;237;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8" name="Google Shape;238;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9" name="Google Shape;239;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0" name="Google Shape;240;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1" name="Google Shape;241;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2" name="Google Shape;242;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3" name="Google Shape;243;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244" name="Google Shape;244;p5"/>
              <p:cNvGrpSpPr/>
              <p:nvPr/>
            </p:nvGrpSpPr>
            <p:grpSpPr>
              <a:xfrm rot="8013194">
                <a:off x="6331224" y="3931838"/>
                <a:ext cx="919930" cy="855457"/>
                <a:chOff x="5781651" y="3138498"/>
                <a:chExt cx="625662" cy="581812"/>
              </a:xfrm>
            </p:grpSpPr>
            <p:sp>
              <p:nvSpPr>
                <p:cNvPr id="245" name="Google Shape;245;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6" name="Google Shape;246;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7" name="Google Shape;247;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8" name="Google Shape;248;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9" name="Google Shape;249;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0" name="Google Shape;250;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1" name="Google Shape;251;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2" name="Google Shape;252;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3" name="Google Shape;253;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4" name="Google Shape;254;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5" name="Google Shape;255;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6" name="Google Shape;256;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7" name="Google Shape;257;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8" name="Google Shape;258;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9" name="Google Shape;259;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260" name="Google Shape;260;p5"/>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61" name="Google Shape;261;p5"/>
          <p:cNvSpPr/>
          <p:nvPr/>
        </p:nvSpPr>
        <p:spPr>
          <a:xfrm>
            <a:off x="-1" y="0"/>
            <a:ext cx="8710800" cy="6858000"/>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62" name="Google Shape;262;p5"/>
          <p:cNvSpPr txBox="1">
            <a:spLocks noGrp="1"/>
          </p:cNvSpPr>
          <p:nvPr>
            <p:ph type="title"/>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63" name="Google Shape;263;p5"/>
          <p:cNvSpPr txBox="1">
            <a:spLocks noGrp="1"/>
          </p:cNvSpPr>
          <p:nvPr>
            <p:ph type="body" idx="1"/>
          </p:nvPr>
        </p:nvSpPr>
        <p:spPr>
          <a:xfrm>
            <a:off x="689725" y="2965625"/>
            <a:ext cx="7049400" cy="20751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264" name="Google Shape;264;p5"/>
          <p:cNvSpPr txBox="1">
            <a:spLocks noGrp="1"/>
          </p:cNvSpPr>
          <p:nvPr>
            <p:ph type="title" idx="2"/>
          </p:nvPr>
        </p:nvSpPr>
        <p:spPr>
          <a:xfrm>
            <a:off x="689725" y="2041175"/>
            <a:ext cx="70494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5" name="Google Shape;265;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174161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66"/>
        <p:cNvGrpSpPr/>
        <p:nvPr/>
      </p:nvGrpSpPr>
      <p:grpSpPr>
        <a:xfrm>
          <a:off x="0" y="0"/>
          <a:ext cx="0" cy="0"/>
          <a:chOff x="0" y="0"/>
          <a:chExt cx="0" cy="0"/>
        </a:xfrm>
      </p:grpSpPr>
      <p:sp>
        <p:nvSpPr>
          <p:cNvPr id="267" name="Google Shape;267;p6"/>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268" name="Google Shape;268;p6"/>
          <p:cNvGrpSpPr/>
          <p:nvPr/>
        </p:nvGrpSpPr>
        <p:grpSpPr>
          <a:xfrm>
            <a:off x="9024185" y="3171675"/>
            <a:ext cx="2816924" cy="3686619"/>
            <a:chOff x="9024185" y="3171675"/>
            <a:chExt cx="2816924" cy="3686619"/>
          </a:xfrm>
        </p:grpSpPr>
        <p:sp>
          <p:nvSpPr>
            <p:cNvPr id="269" name="Google Shape;269;p6"/>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0" name="Google Shape;270;p6"/>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1" name="Google Shape;271;p6"/>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2" name="Google Shape;272;p6"/>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3" name="Google Shape;273;p6"/>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4" name="Google Shape;274;p6"/>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5" name="Google Shape;275;p6"/>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6" name="Google Shape;276;p6"/>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7" name="Google Shape;277;p6"/>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8" name="Google Shape;278;p6"/>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9" name="Google Shape;279;p6"/>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0" name="Google Shape;280;p6"/>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81" name="Google Shape;281;p6"/>
            <p:cNvGrpSpPr/>
            <p:nvPr/>
          </p:nvGrpSpPr>
          <p:grpSpPr>
            <a:xfrm>
              <a:off x="9484401" y="5193271"/>
              <a:ext cx="1156600" cy="726040"/>
              <a:chOff x="8004630" y="4463354"/>
              <a:chExt cx="1760694" cy="700270"/>
            </a:xfrm>
          </p:grpSpPr>
          <p:sp>
            <p:nvSpPr>
              <p:cNvPr id="282" name="Google Shape;282;p6"/>
              <p:cNvSpPr/>
              <p:nvPr/>
            </p:nvSpPr>
            <p:spPr>
              <a:xfrm>
                <a:off x="80046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3" name="Google Shape;283;p6"/>
              <p:cNvSpPr/>
              <p:nvPr/>
            </p:nvSpPr>
            <p:spPr>
              <a:xfrm>
                <a:off x="8458735"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4" name="Google Shape;284;p6"/>
              <p:cNvSpPr/>
              <p:nvPr/>
            </p:nvSpPr>
            <p:spPr>
              <a:xfrm>
                <a:off x="8928730"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5" name="Google Shape;285;p6"/>
              <p:cNvSpPr/>
              <p:nvPr/>
            </p:nvSpPr>
            <p:spPr>
              <a:xfrm>
                <a:off x="9365104"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286" name="Google Shape;286;p6"/>
          <p:cNvSpPr/>
          <p:nvPr/>
        </p:nvSpPr>
        <p:spPr>
          <a:xfrm rot="3582100">
            <a:off x="6934129" y="966388"/>
            <a:ext cx="4244349" cy="2523924"/>
          </a:xfrm>
          <a:custGeom>
            <a:avLst/>
            <a:gdLst/>
            <a:ahLst/>
            <a:cxnLst/>
            <a:rect l="l" t="t" r="r" b="b"/>
            <a:pathLst>
              <a:path w="5748415" h="2891219" extrusionOk="0">
                <a:moveTo>
                  <a:pt x="7087" y="0"/>
                </a:moveTo>
                <a:cubicBezTo>
                  <a:pt x="-95245" y="371149"/>
                  <a:pt x="31848" y="855146"/>
                  <a:pt x="264245" y="1193843"/>
                </a:cubicBezTo>
                <a:cubicBezTo>
                  <a:pt x="514323" y="1543466"/>
                  <a:pt x="807619" y="1772551"/>
                  <a:pt x="1259383" y="1720263"/>
                </a:cubicBezTo>
                <a:cubicBezTo>
                  <a:pt x="1602139" y="1712573"/>
                  <a:pt x="1982247" y="1340751"/>
                  <a:pt x="1971755" y="878871"/>
                </a:cubicBezTo>
                <a:cubicBezTo>
                  <a:pt x="1889765" y="428344"/>
                  <a:pt x="1566471" y="140758"/>
                  <a:pt x="1151226" y="270786"/>
                </a:cubicBezTo>
                <a:cubicBezTo>
                  <a:pt x="859021" y="448051"/>
                  <a:pt x="690835" y="973718"/>
                  <a:pt x="775321" y="1423914"/>
                </a:cubicBezTo>
                <a:cubicBezTo>
                  <a:pt x="872111" y="1991570"/>
                  <a:pt x="1163420" y="2604859"/>
                  <a:pt x="1748525" y="2763965"/>
                </a:cubicBezTo>
                <a:cubicBezTo>
                  <a:pt x="2243081" y="2948464"/>
                  <a:pt x="2814766" y="3015071"/>
                  <a:pt x="3262084" y="2471201"/>
                </a:cubicBezTo>
                <a:cubicBezTo>
                  <a:pt x="3728246" y="2091851"/>
                  <a:pt x="3751287" y="1307576"/>
                  <a:pt x="3225239" y="889975"/>
                </a:cubicBezTo>
                <a:cubicBezTo>
                  <a:pt x="3044881" y="737159"/>
                  <a:pt x="2839219" y="699245"/>
                  <a:pt x="2666082" y="839888"/>
                </a:cubicBezTo>
                <a:cubicBezTo>
                  <a:pt x="2560478" y="1029144"/>
                  <a:pt x="2641669" y="1281737"/>
                  <a:pt x="2745715" y="1420096"/>
                </a:cubicBezTo>
                <a:cubicBezTo>
                  <a:pt x="3156445" y="2082967"/>
                  <a:pt x="3577591" y="2502750"/>
                  <a:pt x="4149279" y="2651301"/>
                </a:cubicBezTo>
                <a:cubicBezTo>
                  <a:pt x="4764342" y="2811810"/>
                  <a:pt x="5481936" y="2557171"/>
                  <a:pt x="5748416" y="2002733"/>
                </a:cubicBezTo>
              </a:path>
            </a:pathLst>
          </a:custGeom>
          <a:noFill/>
          <a:ln w="1905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7" name="Google Shape;287;p6"/>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288" name="Google Shape;288;p6"/>
          <p:cNvGrpSpPr/>
          <p:nvPr/>
        </p:nvGrpSpPr>
        <p:grpSpPr>
          <a:xfrm>
            <a:off x="9200729" y="4239537"/>
            <a:ext cx="1065677" cy="326130"/>
            <a:chOff x="6551993" y="1927595"/>
            <a:chExt cx="2643703" cy="2139960"/>
          </a:xfrm>
        </p:grpSpPr>
        <p:grpSp>
          <p:nvGrpSpPr>
            <p:cNvPr id="289" name="Google Shape;289;p6"/>
            <p:cNvGrpSpPr/>
            <p:nvPr/>
          </p:nvGrpSpPr>
          <p:grpSpPr>
            <a:xfrm>
              <a:off x="6551993" y="1927719"/>
              <a:ext cx="2643703" cy="2139836"/>
              <a:chOff x="6551993" y="1927719"/>
              <a:chExt cx="2643703" cy="2139836"/>
            </a:xfrm>
          </p:grpSpPr>
          <p:sp>
            <p:nvSpPr>
              <p:cNvPr id="290" name="Google Shape;290;p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1" name="Google Shape;291;p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2" name="Google Shape;292;p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3" name="Google Shape;293;p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4" name="Google Shape;294;p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5" name="Google Shape;295;p6"/>
          <p:cNvSpPr/>
          <p:nvPr/>
        </p:nvSpPr>
        <p:spPr>
          <a:xfrm rot="-741824">
            <a:off x="3767844" y="17663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96" name="Google Shape;296;p6"/>
          <p:cNvGrpSpPr/>
          <p:nvPr/>
        </p:nvGrpSpPr>
        <p:grpSpPr>
          <a:xfrm rot="-742137">
            <a:off x="7196500" y="1459648"/>
            <a:ext cx="1025743" cy="1172875"/>
            <a:chOff x="9204036" y="1284493"/>
            <a:chExt cx="2465995" cy="2819717"/>
          </a:xfrm>
        </p:grpSpPr>
        <p:sp>
          <p:nvSpPr>
            <p:cNvPr id="297" name="Google Shape;297;p6"/>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8" name="Google Shape;298;p6"/>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9" name="Google Shape;299;p6"/>
          <p:cNvSpPr/>
          <p:nvPr/>
        </p:nvSpPr>
        <p:spPr>
          <a:xfrm rot="-741094">
            <a:off x="6562016" y="20419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00" name="Google Shape;300;p6"/>
          <p:cNvGrpSpPr/>
          <p:nvPr/>
        </p:nvGrpSpPr>
        <p:grpSpPr>
          <a:xfrm rot="-741817">
            <a:off x="6955574" y="1541332"/>
            <a:ext cx="870999" cy="1136129"/>
            <a:chOff x="5637109" y="2191514"/>
            <a:chExt cx="2143612" cy="2796121"/>
          </a:xfrm>
        </p:grpSpPr>
        <p:grpSp>
          <p:nvGrpSpPr>
            <p:cNvPr id="301" name="Google Shape;301;p6"/>
            <p:cNvGrpSpPr/>
            <p:nvPr/>
          </p:nvGrpSpPr>
          <p:grpSpPr>
            <a:xfrm>
              <a:off x="5637109" y="2191514"/>
              <a:ext cx="2143612" cy="2796121"/>
              <a:chOff x="5637109" y="2191514"/>
              <a:chExt cx="2143612" cy="2796121"/>
            </a:xfrm>
          </p:grpSpPr>
          <p:sp>
            <p:nvSpPr>
              <p:cNvPr id="302" name="Google Shape;302;p6"/>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3" name="Google Shape;303;p6"/>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04" name="Google Shape;304;p6"/>
              <p:cNvGrpSpPr/>
              <p:nvPr/>
            </p:nvGrpSpPr>
            <p:grpSpPr>
              <a:xfrm rot="-2276354">
                <a:off x="6335118" y="2383918"/>
                <a:ext cx="919933" cy="855459"/>
                <a:chOff x="5781651" y="3138498"/>
                <a:chExt cx="625662" cy="581812"/>
              </a:xfrm>
            </p:grpSpPr>
            <p:sp>
              <p:nvSpPr>
                <p:cNvPr id="305" name="Google Shape;305;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6" name="Google Shape;306;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7" name="Google Shape;307;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8" name="Google Shape;308;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9" name="Google Shape;309;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0" name="Google Shape;310;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1" name="Google Shape;311;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2" name="Google Shape;312;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3" name="Google Shape;313;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4" name="Google Shape;314;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5" name="Google Shape;315;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6" name="Google Shape;316;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7" name="Google Shape;317;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8" name="Google Shape;318;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9" name="Google Shape;319;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320" name="Google Shape;320;p6"/>
              <p:cNvGrpSpPr/>
              <p:nvPr/>
            </p:nvGrpSpPr>
            <p:grpSpPr>
              <a:xfrm rot="8013194">
                <a:off x="6331224" y="3931838"/>
                <a:ext cx="919930" cy="855457"/>
                <a:chOff x="5781651" y="3138498"/>
                <a:chExt cx="625662" cy="581812"/>
              </a:xfrm>
            </p:grpSpPr>
            <p:sp>
              <p:nvSpPr>
                <p:cNvPr id="321" name="Google Shape;321;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2" name="Google Shape;322;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3" name="Google Shape;323;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4" name="Google Shape;324;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5" name="Google Shape;325;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6" name="Google Shape;326;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7" name="Google Shape;327;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8" name="Google Shape;328;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9" name="Google Shape;329;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0" name="Google Shape;330;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1" name="Google Shape;331;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2" name="Google Shape;332;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3" name="Google Shape;333;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4" name="Google Shape;334;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5" name="Google Shape;335;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336" name="Google Shape;336;p6"/>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337" name="Google Shape;337;p6"/>
          <p:cNvSpPr/>
          <p:nvPr/>
        </p:nvSpPr>
        <p:spPr>
          <a:xfrm>
            <a:off x="1178326" y="2045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8" name="Google Shape;338;p6"/>
          <p:cNvSpPr txBox="1">
            <a:spLocks noGrp="1"/>
          </p:cNvSpPr>
          <p:nvPr>
            <p:ph type="subTitle" idx="1"/>
          </p:nvPr>
        </p:nvSpPr>
        <p:spPr>
          <a:xfrm>
            <a:off x="1640015" y="2024175"/>
            <a:ext cx="40212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39" name="Google Shape;339;p6"/>
          <p:cNvSpPr txBox="1">
            <a:spLocks noGrp="1"/>
          </p:cNvSpPr>
          <p:nvPr>
            <p:ph type="title"/>
          </p:nvPr>
        </p:nvSpPr>
        <p:spPr>
          <a:xfrm>
            <a:off x="1612750" y="593375"/>
            <a:ext cx="4021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0" name="Google Shape;340;p6"/>
          <p:cNvSpPr txBox="1">
            <a:spLocks noGrp="1"/>
          </p:cNvSpPr>
          <p:nvPr>
            <p:ph type="body" idx="2"/>
          </p:nvPr>
        </p:nvSpPr>
        <p:spPr>
          <a:xfrm>
            <a:off x="1640017" y="2684350"/>
            <a:ext cx="4021200" cy="3436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995430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41"/>
        <p:cNvGrpSpPr/>
        <p:nvPr/>
      </p:nvGrpSpPr>
      <p:grpSpPr>
        <a:xfrm>
          <a:off x="0" y="0"/>
          <a:ext cx="0" cy="0"/>
          <a:chOff x="0" y="0"/>
          <a:chExt cx="0" cy="0"/>
        </a:xfrm>
      </p:grpSpPr>
      <p:sp>
        <p:nvSpPr>
          <p:cNvPr id="342" name="Google Shape;342;p7"/>
          <p:cNvSpPr/>
          <p:nvPr/>
        </p:nvSpPr>
        <p:spPr>
          <a:xfrm rot="4063390" flipH="1">
            <a:off x="8805095" y="3005668"/>
            <a:ext cx="4207667" cy="3487026"/>
          </a:xfrm>
          <a:custGeom>
            <a:avLst/>
            <a:gdLst/>
            <a:ahLst/>
            <a:cxnLst/>
            <a:rect l="l" t="t" r="r" b="b"/>
            <a:pathLst>
              <a:path w="4207667" h="3487026" extrusionOk="0">
                <a:moveTo>
                  <a:pt x="4108149" y="1197662"/>
                </a:moveTo>
                <a:cubicBezTo>
                  <a:pt x="3971594" y="842098"/>
                  <a:pt x="3709496" y="531917"/>
                  <a:pt x="3411856" y="294376"/>
                </a:cubicBezTo>
                <a:cubicBezTo>
                  <a:pt x="3296645" y="202521"/>
                  <a:pt x="3171604" y="115109"/>
                  <a:pt x="3039443" y="35657"/>
                </a:cubicBezTo>
                <a:lnTo>
                  <a:pt x="2975177" y="0"/>
                </a:lnTo>
                <a:lnTo>
                  <a:pt x="31832" y="1205764"/>
                </a:lnTo>
                <a:lnTo>
                  <a:pt x="18449" y="1276906"/>
                </a:lnTo>
                <a:cubicBezTo>
                  <a:pt x="-60582" y="1906289"/>
                  <a:pt x="119665" y="2586281"/>
                  <a:pt x="456422" y="3110943"/>
                </a:cubicBezTo>
                <a:cubicBezTo>
                  <a:pt x="528528" y="3218514"/>
                  <a:pt x="606673" y="3326177"/>
                  <a:pt x="711947" y="3399918"/>
                </a:cubicBezTo>
                <a:cubicBezTo>
                  <a:pt x="787658" y="3453012"/>
                  <a:pt x="882026" y="3487026"/>
                  <a:pt x="973871" y="3487026"/>
                </a:cubicBezTo>
                <a:cubicBezTo>
                  <a:pt x="1009653" y="3487026"/>
                  <a:pt x="1044985" y="3481864"/>
                  <a:pt x="1078695" y="3470619"/>
                </a:cubicBezTo>
                <a:cubicBezTo>
                  <a:pt x="1289153" y="3396877"/>
                  <a:pt x="1364324" y="3138596"/>
                  <a:pt x="1514664" y="2969451"/>
                </a:cubicBezTo>
                <a:cubicBezTo>
                  <a:pt x="1679156" y="2785926"/>
                  <a:pt x="1924225" y="2725089"/>
                  <a:pt x="2175153" y="2725089"/>
                </a:cubicBezTo>
                <a:cubicBezTo>
                  <a:pt x="2277363" y="2725089"/>
                  <a:pt x="2380564" y="2735136"/>
                  <a:pt x="2479799" y="2751175"/>
                </a:cubicBezTo>
                <a:cubicBezTo>
                  <a:pt x="2714053" y="2784820"/>
                  <a:pt x="2951101" y="2842800"/>
                  <a:pt x="3183281" y="2842799"/>
                </a:cubicBezTo>
                <a:cubicBezTo>
                  <a:pt x="3290809" y="2842799"/>
                  <a:pt x="3397345" y="2830356"/>
                  <a:pt x="3501988" y="2797263"/>
                </a:cubicBezTo>
                <a:cubicBezTo>
                  <a:pt x="3983024" y="2646646"/>
                  <a:pt x="4259640" y="2077820"/>
                  <a:pt x="4199521" y="1567343"/>
                </a:cubicBezTo>
                <a:cubicBezTo>
                  <a:pt x="4185236" y="1439747"/>
                  <a:pt x="4153667" y="1316183"/>
                  <a:pt x="4108149" y="1197662"/>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43" name="Google Shape;343;p7"/>
          <p:cNvSpPr/>
          <p:nvPr/>
        </p:nvSpPr>
        <p:spPr>
          <a:xfrm rot="3793874">
            <a:off x="67898" y="-1122879"/>
            <a:ext cx="3292227" cy="4668294"/>
          </a:xfrm>
          <a:custGeom>
            <a:avLst/>
            <a:gdLst/>
            <a:ahLst/>
            <a:cxnLst/>
            <a:rect l="l" t="t" r="r" b="b"/>
            <a:pathLst>
              <a:path w="3292227" h="4668294" extrusionOk="0">
                <a:moveTo>
                  <a:pt x="0" y="2907944"/>
                </a:moveTo>
                <a:lnTo>
                  <a:pt x="1402372" y="127956"/>
                </a:lnTo>
                <a:lnTo>
                  <a:pt x="1465546" y="103311"/>
                </a:lnTo>
                <a:cubicBezTo>
                  <a:pt x="1561522" y="73046"/>
                  <a:pt x="1714058" y="0"/>
                  <a:pt x="1824789" y="0"/>
                </a:cubicBezTo>
                <a:cubicBezTo>
                  <a:pt x="1839327" y="0"/>
                  <a:pt x="1853213" y="1231"/>
                  <a:pt x="1866087" y="4104"/>
                </a:cubicBezTo>
                <a:cubicBezTo>
                  <a:pt x="2008425" y="45141"/>
                  <a:pt x="2087984" y="301827"/>
                  <a:pt x="2112141" y="476337"/>
                </a:cubicBezTo>
                <a:cubicBezTo>
                  <a:pt x="2138684" y="688498"/>
                  <a:pt x="2116987" y="910919"/>
                  <a:pt x="2100062" y="1126569"/>
                </a:cubicBezTo>
                <a:cubicBezTo>
                  <a:pt x="2080751" y="1345604"/>
                  <a:pt x="2071132" y="1568025"/>
                  <a:pt x="2124219" y="1773312"/>
                </a:cubicBezTo>
                <a:cubicBezTo>
                  <a:pt x="2189313" y="2033384"/>
                  <a:pt x="2348575" y="2225027"/>
                  <a:pt x="2517456" y="2372248"/>
                </a:cubicBezTo>
                <a:cubicBezTo>
                  <a:pt x="2683951" y="2515980"/>
                  <a:pt x="2867297" y="2632320"/>
                  <a:pt x="3021713" y="2806830"/>
                </a:cubicBezTo>
                <a:cubicBezTo>
                  <a:pt x="3176130" y="2981340"/>
                  <a:pt x="3299156" y="3238027"/>
                  <a:pt x="3291924" y="3515232"/>
                </a:cubicBezTo>
                <a:cubicBezTo>
                  <a:pt x="3289464" y="3679483"/>
                  <a:pt x="3238836" y="3836962"/>
                  <a:pt x="3176130" y="3970435"/>
                </a:cubicBezTo>
                <a:cubicBezTo>
                  <a:pt x="3021967" y="4296833"/>
                  <a:pt x="2779204" y="4526225"/>
                  <a:pt x="2514077" y="4649539"/>
                </a:cubicBezTo>
                <a:lnTo>
                  <a:pt x="2467601" y="4668294"/>
                </a:lnTo>
                <a:lnTo>
                  <a:pt x="139667" y="3493963"/>
                </a:lnTo>
                <a:lnTo>
                  <a:pt x="92815" y="3356110"/>
                </a:lnTo>
                <a:cubicBezTo>
                  <a:pt x="71103" y="3281891"/>
                  <a:pt x="52257" y="3205854"/>
                  <a:pt x="36350" y="3128494"/>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44" name="Google Shape;344;p7"/>
          <p:cNvSpPr/>
          <p:nvPr/>
        </p:nvSpPr>
        <p:spPr>
          <a:xfrm>
            <a:off x="468299" y="164325"/>
            <a:ext cx="11554262"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45" name="Google Shape;345;p7"/>
          <p:cNvSpPr txBox="1">
            <a:spLocks noGrp="1"/>
          </p:cNvSpPr>
          <p:nvPr>
            <p:ph type="subTitle" idx="1"/>
          </p:nvPr>
        </p:nvSpPr>
        <p:spPr>
          <a:xfrm>
            <a:off x="873360" y="1813775"/>
            <a:ext cx="49611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6" name="Google Shape;346;p7"/>
          <p:cNvSpPr txBox="1">
            <a:spLocks noGrp="1"/>
          </p:cNvSpPr>
          <p:nvPr>
            <p:ph type="subTitle" idx="2"/>
          </p:nvPr>
        </p:nvSpPr>
        <p:spPr>
          <a:xfrm>
            <a:off x="6464155" y="1813775"/>
            <a:ext cx="49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7" name="Google Shape;347;p7"/>
          <p:cNvSpPr txBox="1">
            <a:spLocks noGrp="1"/>
          </p:cNvSpPr>
          <p:nvPr>
            <p:ph type="title"/>
          </p:nvPr>
        </p:nvSpPr>
        <p:spPr>
          <a:xfrm>
            <a:off x="873350" y="836300"/>
            <a:ext cx="1055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8" name="Google Shape;348;p7"/>
          <p:cNvSpPr txBox="1">
            <a:spLocks noGrp="1"/>
          </p:cNvSpPr>
          <p:nvPr>
            <p:ph type="body" idx="3"/>
          </p:nvPr>
        </p:nvSpPr>
        <p:spPr>
          <a:xfrm>
            <a:off x="873350" y="2750800"/>
            <a:ext cx="49608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349" name="Google Shape;349;p7"/>
          <p:cNvSpPr txBox="1">
            <a:spLocks noGrp="1"/>
          </p:cNvSpPr>
          <p:nvPr>
            <p:ph type="body" idx="4"/>
          </p:nvPr>
        </p:nvSpPr>
        <p:spPr>
          <a:xfrm>
            <a:off x="6464146" y="2739050"/>
            <a:ext cx="49611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3547657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350"/>
        <p:cNvGrpSpPr/>
        <p:nvPr/>
      </p:nvGrpSpPr>
      <p:grpSpPr>
        <a:xfrm>
          <a:off x="0" y="0"/>
          <a:ext cx="0" cy="0"/>
          <a:chOff x="0" y="0"/>
          <a:chExt cx="0" cy="0"/>
        </a:xfrm>
      </p:grpSpPr>
      <p:grpSp>
        <p:nvGrpSpPr>
          <p:cNvPr id="351" name="Google Shape;351;p8"/>
          <p:cNvGrpSpPr/>
          <p:nvPr/>
        </p:nvGrpSpPr>
        <p:grpSpPr>
          <a:xfrm>
            <a:off x="10780231" y="5756438"/>
            <a:ext cx="1041861" cy="723512"/>
            <a:chOff x="1311950" y="2876549"/>
            <a:chExt cx="4529830" cy="3145704"/>
          </a:xfrm>
        </p:grpSpPr>
        <p:sp>
          <p:nvSpPr>
            <p:cNvPr id="352" name="Google Shape;352;p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3" name="Google Shape;353;p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4" name="Google Shape;354;p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5" name="Google Shape;355;p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grpSp>
      <p:sp>
        <p:nvSpPr>
          <p:cNvPr id="356" name="Google Shape;356;p8"/>
          <p:cNvSpPr/>
          <p:nvPr/>
        </p:nvSpPr>
        <p:spPr>
          <a:xfrm>
            <a:off x="11696079" y="6317962"/>
            <a:ext cx="226800" cy="226800"/>
          </a:xfrm>
          <a:prstGeom prst="ellipse">
            <a:avLst/>
          </a:prstGeom>
          <a:solidFill>
            <a:schemeClr val="accent2"/>
          </a:solidFill>
          <a:ln>
            <a:noFill/>
          </a:ln>
        </p:spPr>
        <p:txBody>
          <a:bodyPr spcFirstLastPara="1" wrap="square" lIns="91425" tIns="45700" rIns="91425" bIns="45700" anchor="ctr" anchorCtr="0">
            <a:noAutofit/>
          </a:bodyPr>
          <a:lstStyle/>
          <a:p>
            <a:pPr algn="ctr">
              <a:buSzPts val="800"/>
            </a:pPr>
            <a:endParaRPr sz="800"/>
          </a:p>
        </p:txBody>
      </p:sp>
      <p:sp>
        <p:nvSpPr>
          <p:cNvPr id="357" name="Google Shape;357;p8"/>
          <p:cNvSpPr/>
          <p:nvPr/>
        </p:nvSpPr>
        <p:spPr>
          <a:xfrm rot="-2403290">
            <a:off x="-987257" y="2586376"/>
            <a:ext cx="4234319" cy="4651219"/>
          </a:xfrm>
          <a:custGeom>
            <a:avLst/>
            <a:gdLst/>
            <a:ahLst/>
            <a:cxnLst/>
            <a:rect l="l" t="t" r="r" b="b"/>
            <a:pathLst>
              <a:path w="4234319" h="4651219" extrusionOk="0">
                <a:moveTo>
                  <a:pt x="2596206" y="0"/>
                </a:moveTo>
                <a:lnTo>
                  <a:pt x="2602411" y="67694"/>
                </a:lnTo>
                <a:cubicBezTo>
                  <a:pt x="2608419" y="247402"/>
                  <a:pt x="2586940" y="430851"/>
                  <a:pt x="2569212" y="610080"/>
                </a:cubicBezTo>
                <a:cubicBezTo>
                  <a:pt x="2542240" y="852803"/>
                  <a:pt x="2528805" y="1099277"/>
                  <a:pt x="2602952" y="1326766"/>
                </a:cubicBezTo>
                <a:cubicBezTo>
                  <a:pt x="2693869" y="1614964"/>
                  <a:pt x="2916312" y="1827333"/>
                  <a:pt x="3152190" y="1990474"/>
                </a:cubicBezTo>
                <a:cubicBezTo>
                  <a:pt x="3384734" y="2149750"/>
                  <a:pt x="3640816" y="2278672"/>
                  <a:pt x="3856491" y="2472055"/>
                </a:cubicBezTo>
                <a:cubicBezTo>
                  <a:pt x="4072166" y="2665437"/>
                  <a:pt x="4243998" y="2949884"/>
                  <a:pt x="4233896" y="3257068"/>
                </a:cubicBezTo>
                <a:cubicBezTo>
                  <a:pt x="4230462" y="3439082"/>
                  <a:pt x="4159749" y="3613592"/>
                  <a:pt x="4072166" y="3761500"/>
                </a:cubicBezTo>
                <a:cubicBezTo>
                  <a:pt x="3826084" y="4174868"/>
                  <a:pt x="3418374" y="4447831"/>
                  <a:pt x="2987125" y="4565384"/>
                </a:cubicBezTo>
                <a:cubicBezTo>
                  <a:pt x="2775088" y="4625525"/>
                  <a:pt x="2557191" y="4651219"/>
                  <a:pt x="2338082" y="4651219"/>
                </a:cubicBezTo>
                <a:cubicBezTo>
                  <a:pt x="2226557" y="4651219"/>
                  <a:pt x="2114679" y="4644568"/>
                  <a:pt x="2003054" y="4632418"/>
                </a:cubicBezTo>
                <a:lnTo>
                  <a:pt x="1799319" y="4600775"/>
                </a:lnTo>
                <a:lnTo>
                  <a:pt x="0" y="3088031"/>
                </a:ln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358" name="Google Shape;358;p8"/>
          <p:cNvSpPr/>
          <p:nvPr/>
        </p:nvSpPr>
        <p:spPr>
          <a:xfrm rot="3793880">
            <a:off x="8892872" y="532120"/>
            <a:ext cx="4743370" cy="3885347"/>
          </a:xfrm>
          <a:custGeom>
            <a:avLst/>
            <a:gdLst/>
            <a:ahLst/>
            <a:cxnLst/>
            <a:rect l="l" t="t" r="r" b="b"/>
            <a:pathLst>
              <a:path w="4743370" h="3885347" extrusionOk="0">
                <a:moveTo>
                  <a:pt x="0" y="1149409"/>
                </a:moveTo>
                <a:lnTo>
                  <a:pt x="579819" y="0"/>
                </a:lnTo>
                <a:lnTo>
                  <a:pt x="4743370" y="2100304"/>
                </a:lnTo>
                <a:lnTo>
                  <a:pt x="4730755" y="2249125"/>
                </a:lnTo>
                <a:cubicBezTo>
                  <a:pt x="4704529" y="2421669"/>
                  <a:pt x="4646599" y="2585240"/>
                  <a:pt x="4578887" y="2729368"/>
                </a:cubicBezTo>
                <a:cubicBezTo>
                  <a:pt x="4325221" y="3266441"/>
                  <a:pt x="3904943" y="3621093"/>
                  <a:pt x="3460403" y="3773825"/>
                </a:cubicBezTo>
                <a:cubicBezTo>
                  <a:pt x="3241830" y="3851964"/>
                  <a:pt x="3017217" y="3885347"/>
                  <a:pt x="2791354" y="3885347"/>
                </a:cubicBezTo>
                <a:cubicBezTo>
                  <a:pt x="2561431" y="3885347"/>
                  <a:pt x="2330050" y="3850782"/>
                  <a:pt x="2102208" y="3793618"/>
                </a:cubicBezTo>
                <a:cubicBezTo>
                  <a:pt x="1598521" y="3670428"/>
                  <a:pt x="1094834" y="3428922"/>
                  <a:pt x="705797" y="2955955"/>
                </a:cubicBezTo>
                <a:cubicBezTo>
                  <a:pt x="330687" y="2508837"/>
                  <a:pt x="88424" y="1864885"/>
                  <a:pt x="2466" y="1178020"/>
                </a:cubicBezTo>
                <a:lnTo>
                  <a:pt x="0" y="1149409"/>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59" name="Google Shape;359;p8"/>
          <p:cNvSpPr txBox="1">
            <a:spLocks noGrp="1"/>
          </p:cNvSpPr>
          <p:nvPr>
            <p:ph type="title"/>
          </p:nvPr>
        </p:nvSpPr>
        <p:spPr>
          <a:xfrm>
            <a:off x="558100" y="1873525"/>
            <a:ext cx="11095500" cy="3160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360" name="Google Shape;360;p8"/>
          <p:cNvSpPr txBox="1">
            <a:spLocks noGrp="1"/>
          </p:cNvSpPr>
          <p:nvPr>
            <p:ph type="subTitle" idx="1"/>
          </p:nvPr>
        </p:nvSpPr>
        <p:spPr>
          <a:xfrm>
            <a:off x="1769650" y="5939750"/>
            <a:ext cx="8672400" cy="717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800"/>
              <a:buNone/>
              <a:defRPr/>
            </a:lvl1pPr>
            <a:lvl2pPr lvl="1" algn="r">
              <a:lnSpc>
                <a:spcPct val="100000"/>
              </a:lnSpc>
              <a:spcBef>
                <a:spcPts val="0"/>
              </a:spcBef>
              <a:spcAft>
                <a:spcPts val="0"/>
              </a:spcAft>
              <a:buSzPts val="1800"/>
              <a:buNone/>
              <a:defRPr/>
            </a:lvl2pPr>
            <a:lvl3pPr lvl="2" algn="r">
              <a:lnSpc>
                <a:spcPct val="100000"/>
              </a:lnSpc>
              <a:spcBef>
                <a:spcPts val="0"/>
              </a:spcBef>
              <a:spcAft>
                <a:spcPts val="0"/>
              </a:spcAft>
              <a:buSzPts val="1800"/>
              <a:buNone/>
              <a:defRPr/>
            </a:lvl3pPr>
            <a:lvl4pPr lvl="3" algn="r">
              <a:lnSpc>
                <a:spcPct val="100000"/>
              </a:lnSpc>
              <a:spcBef>
                <a:spcPts val="0"/>
              </a:spcBef>
              <a:spcAft>
                <a:spcPts val="0"/>
              </a:spcAft>
              <a:buSzPts val="1800"/>
              <a:buNone/>
              <a:defRPr/>
            </a:lvl4pPr>
            <a:lvl5pPr lvl="4" algn="r">
              <a:lnSpc>
                <a:spcPct val="100000"/>
              </a:lnSpc>
              <a:spcBef>
                <a:spcPts val="0"/>
              </a:spcBef>
              <a:spcAft>
                <a:spcPts val="0"/>
              </a:spcAft>
              <a:buSzPts val="1800"/>
              <a:buNone/>
              <a:defRPr/>
            </a:lvl5pPr>
            <a:lvl6pPr lvl="5" algn="r">
              <a:lnSpc>
                <a:spcPct val="100000"/>
              </a:lnSpc>
              <a:spcBef>
                <a:spcPts val="0"/>
              </a:spcBef>
              <a:spcAft>
                <a:spcPts val="0"/>
              </a:spcAft>
              <a:buSzPts val="1800"/>
              <a:buNone/>
              <a:defRPr/>
            </a:lvl6pPr>
            <a:lvl7pPr lvl="6" algn="r">
              <a:lnSpc>
                <a:spcPct val="100000"/>
              </a:lnSpc>
              <a:spcBef>
                <a:spcPts val="0"/>
              </a:spcBef>
              <a:spcAft>
                <a:spcPts val="0"/>
              </a:spcAft>
              <a:buSzPts val="1800"/>
              <a:buNone/>
              <a:defRPr/>
            </a:lvl7pPr>
            <a:lvl8pPr lvl="7" algn="r">
              <a:lnSpc>
                <a:spcPct val="100000"/>
              </a:lnSpc>
              <a:spcBef>
                <a:spcPts val="0"/>
              </a:spcBef>
              <a:spcAft>
                <a:spcPts val="0"/>
              </a:spcAft>
              <a:buSzPts val="1800"/>
              <a:buNone/>
              <a:defRPr/>
            </a:lvl8pPr>
            <a:lvl9pPr lvl="8" algn="r">
              <a:lnSpc>
                <a:spcPct val="100000"/>
              </a:lnSpc>
              <a:spcBef>
                <a:spcPts val="0"/>
              </a:spcBef>
              <a:spcAft>
                <a:spcPts val="0"/>
              </a:spcAft>
              <a:buSzPts val="1800"/>
              <a:buNone/>
              <a:defRPr/>
            </a:lvl9pPr>
          </a:lstStyle>
          <a:p>
            <a:endParaRPr/>
          </a:p>
        </p:txBody>
      </p:sp>
      <p:sp>
        <p:nvSpPr>
          <p:cNvPr id="361" name="Google Shape;361;p8"/>
          <p:cNvSpPr/>
          <p:nvPr/>
        </p:nvSpPr>
        <p:spPr>
          <a:xfrm>
            <a:off x="11667744" y="6317962"/>
            <a:ext cx="226800" cy="226800"/>
          </a:xfrm>
          <a:prstGeom prst="ellipse">
            <a:avLst/>
          </a:prstGeom>
          <a:noFill/>
          <a:ln>
            <a:noFill/>
          </a:ln>
        </p:spPr>
        <p:txBody>
          <a:bodyPr spcFirstLastPara="1" wrap="square" lIns="91425" tIns="45700" rIns="91425" bIns="45700" anchor="ctr" anchorCtr="0">
            <a:noAutofit/>
          </a:bodyPr>
          <a:lstStyle/>
          <a:p>
            <a:pPr algn="ctr">
              <a:buSzPts val="800"/>
            </a:pPr>
            <a:r>
              <a:rPr lang="en" sz="800">
                <a:solidFill>
                  <a:srgbClr val="FFFFFF"/>
                </a:solidFill>
                <a:latin typeface="Denk One"/>
                <a:ea typeface="Denk One"/>
                <a:cs typeface="Denk One"/>
                <a:sym typeface="Denk One"/>
              </a:rPr>
              <a:t>1</a:t>
            </a:r>
            <a:endParaRPr sz="800"/>
          </a:p>
        </p:txBody>
      </p:sp>
      <p:sp>
        <p:nvSpPr>
          <p:cNvPr id="362" name="Google Shape;362;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337407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419"/>
        <p:cNvGrpSpPr/>
        <p:nvPr/>
      </p:nvGrpSpPr>
      <p:grpSpPr>
        <a:xfrm>
          <a:off x="0" y="0"/>
          <a:ext cx="0" cy="0"/>
          <a:chOff x="0" y="0"/>
          <a:chExt cx="0" cy="0"/>
        </a:xfrm>
      </p:grpSpPr>
      <p:sp>
        <p:nvSpPr>
          <p:cNvPr id="420" name="Google Shape;420;p12"/>
          <p:cNvSpPr/>
          <p:nvPr/>
        </p:nvSpPr>
        <p:spPr>
          <a:xfrm rot="6855430">
            <a:off x="7164909" y="-597521"/>
            <a:ext cx="4499208" cy="6898315"/>
          </a:xfrm>
          <a:custGeom>
            <a:avLst/>
            <a:gdLst/>
            <a:ahLst/>
            <a:cxnLst/>
            <a:rect l="l" t="t" r="r" b="b"/>
            <a:pathLst>
              <a:path w="4499208" h="6898315" extrusionOk="0">
                <a:moveTo>
                  <a:pt x="498637" y="6504565"/>
                </a:moveTo>
                <a:lnTo>
                  <a:pt x="0" y="5397999"/>
                </a:lnTo>
                <a:lnTo>
                  <a:pt x="2809" y="5372062"/>
                </a:lnTo>
                <a:cubicBezTo>
                  <a:pt x="88461" y="4848264"/>
                  <a:pt x="425657" y="4294697"/>
                  <a:pt x="672207" y="3878786"/>
                </a:cubicBezTo>
                <a:cubicBezTo>
                  <a:pt x="1245163" y="2799761"/>
                  <a:pt x="300398" y="2245153"/>
                  <a:pt x="273498" y="1364470"/>
                </a:cubicBezTo>
                <a:lnTo>
                  <a:pt x="274389" y="1292768"/>
                </a:lnTo>
                <a:lnTo>
                  <a:pt x="3143269" y="0"/>
                </a:lnTo>
                <a:lnTo>
                  <a:pt x="3270868" y="25633"/>
                </a:lnTo>
                <a:cubicBezTo>
                  <a:pt x="4130237" y="263875"/>
                  <a:pt x="4892589" y="1446201"/>
                  <a:pt x="4274199" y="2394287"/>
                </a:cubicBezTo>
                <a:cubicBezTo>
                  <a:pt x="4126665" y="2600980"/>
                  <a:pt x="3922665" y="2742306"/>
                  <a:pt x="3827171" y="2986978"/>
                </a:cubicBezTo>
                <a:cubicBezTo>
                  <a:pt x="3566837" y="4156060"/>
                  <a:pt x="5129097" y="4645404"/>
                  <a:pt x="4083210" y="6059158"/>
                </a:cubicBezTo>
                <a:cubicBezTo>
                  <a:pt x="3541598" y="6632451"/>
                  <a:pt x="2787269" y="6898315"/>
                  <a:pt x="2033590" y="6898315"/>
                </a:cubicBezTo>
                <a:cubicBezTo>
                  <a:pt x="1535887" y="6898315"/>
                  <a:pt x="1038582" y="6782374"/>
                  <a:pt x="603121" y="6562177"/>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421" name="Google Shape;421;p12"/>
          <p:cNvGrpSpPr/>
          <p:nvPr/>
        </p:nvGrpSpPr>
        <p:grpSpPr>
          <a:xfrm rot="-379614">
            <a:off x="601539" y="730628"/>
            <a:ext cx="9106115" cy="5642647"/>
            <a:chOff x="854242" y="649704"/>
            <a:chExt cx="9106200" cy="5642700"/>
          </a:xfrm>
        </p:grpSpPr>
        <p:sp>
          <p:nvSpPr>
            <p:cNvPr id="422" name="Google Shape;422;p12"/>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423" name="Google Shape;423;p12"/>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cxnSp>
          <p:nvCxnSpPr>
            <p:cNvPr id="424" name="Google Shape;424;p12"/>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425" name="Google Shape;425;p12"/>
            <p:cNvGrpSpPr/>
            <p:nvPr/>
          </p:nvGrpSpPr>
          <p:grpSpPr>
            <a:xfrm rot="-82582">
              <a:off x="8081838" y="972056"/>
              <a:ext cx="1324375" cy="1514343"/>
              <a:chOff x="9204036" y="1284493"/>
              <a:chExt cx="2465995" cy="2819717"/>
            </a:xfrm>
          </p:grpSpPr>
          <p:sp>
            <p:nvSpPr>
              <p:cNvPr id="426" name="Google Shape;426;p12"/>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27" name="Google Shape;427;p12"/>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428" name="Google Shape;428;p12"/>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429" name="Google Shape;429;p12"/>
            <p:cNvGrpSpPr/>
            <p:nvPr/>
          </p:nvGrpSpPr>
          <p:grpSpPr>
            <a:xfrm rot="-82569">
              <a:off x="7486566" y="997331"/>
              <a:ext cx="1124649" cy="1466989"/>
              <a:chOff x="5637109" y="2191514"/>
              <a:chExt cx="2143612" cy="2796121"/>
            </a:xfrm>
          </p:grpSpPr>
          <p:grpSp>
            <p:nvGrpSpPr>
              <p:cNvPr id="430" name="Google Shape;430;p12"/>
              <p:cNvGrpSpPr/>
              <p:nvPr/>
            </p:nvGrpSpPr>
            <p:grpSpPr>
              <a:xfrm>
                <a:off x="5637109" y="2191514"/>
                <a:ext cx="2143612" cy="2796121"/>
                <a:chOff x="5637109" y="2191514"/>
                <a:chExt cx="2143612" cy="2796121"/>
              </a:xfrm>
            </p:grpSpPr>
            <p:sp>
              <p:nvSpPr>
                <p:cNvPr id="431" name="Google Shape;431;p12"/>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2" name="Google Shape;432;p12"/>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433" name="Google Shape;433;p12"/>
                <p:cNvGrpSpPr/>
                <p:nvPr/>
              </p:nvGrpSpPr>
              <p:grpSpPr>
                <a:xfrm rot="-2276354">
                  <a:off x="6335118" y="2383918"/>
                  <a:ext cx="919933" cy="855459"/>
                  <a:chOff x="5781651" y="3138498"/>
                  <a:chExt cx="625662" cy="581812"/>
                </a:xfrm>
              </p:grpSpPr>
              <p:sp>
                <p:nvSpPr>
                  <p:cNvPr id="434" name="Google Shape;434;p12"/>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5" name="Google Shape;435;p12"/>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6" name="Google Shape;436;p12"/>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7" name="Google Shape;437;p12"/>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8" name="Google Shape;438;p12"/>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9" name="Google Shape;439;p12"/>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0" name="Google Shape;440;p12"/>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1" name="Google Shape;441;p12"/>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2" name="Google Shape;442;p12"/>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3" name="Google Shape;443;p12"/>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4" name="Google Shape;444;p12"/>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5" name="Google Shape;445;p12"/>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6" name="Google Shape;446;p12"/>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7" name="Google Shape;447;p12"/>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8" name="Google Shape;448;p12"/>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449" name="Google Shape;449;p12"/>
                <p:cNvGrpSpPr/>
                <p:nvPr/>
              </p:nvGrpSpPr>
              <p:grpSpPr>
                <a:xfrm rot="8013194">
                  <a:off x="6331224" y="3931838"/>
                  <a:ext cx="919930" cy="855457"/>
                  <a:chOff x="5781651" y="3138498"/>
                  <a:chExt cx="625662" cy="581812"/>
                </a:xfrm>
              </p:grpSpPr>
              <p:sp>
                <p:nvSpPr>
                  <p:cNvPr id="450" name="Google Shape;450;p12"/>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1" name="Google Shape;451;p12"/>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2" name="Google Shape;452;p12"/>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3" name="Google Shape;453;p12"/>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4" name="Google Shape;454;p12"/>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5" name="Google Shape;455;p12"/>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6" name="Google Shape;456;p12"/>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7" name="Google Shape;457;p12"/>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8" name="Google Shape;458;p12"/>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9" name="Google Shape;459;p12"/>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0" name="Google Shape;460;p12"/>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1" name="Google Shape;461;p12"/>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2" name="Google Shape;462;p12"/>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3" name="Google Shape;463;p12"/>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4" name="Google Shape;464;p12"/>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465" name="Google Shape;465;p12"/>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466" name="Google Shape;466;p12"/>
            <p:cNvGrpSpPr/>
            <p:nvPr/>
          </p:nvGrpSpPr>
          <p:grpSpPr>
            <a:xfrm>
              <a:off x="5704996" y="3220263"/>
              <a:ext cx="3463176" cy="1776663"/>
              <a:chOff x="5704926" y="3220263"/>
              <a:chExt cx="3830100" cy="1776663"/>
            </a:xfrm>
          </p:grpSpPr>
          <p:cxnSp>
            <p:nvCxnSpPr>
              <p:cNvPr id="467" name="Google Shape;467;p12"/>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68" name="Google Shape;468;p12"/>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69" name="Google Shape;469;p12"/>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70" name="Google Shape;470;p12"/>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71" name="Google Shape;471;p12"/>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472" name="Google Shape;472;p12"/>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473" name="Google Shape;473;p12"/>
          <p:cNvSpPr txBox="1">
            <a:spLocks noGrp="1"/>
          </p:cNvSpPr>
          <p:nvPr>
            <p:ph type="title"/>
          </p:nvPr>
        </p:nvSpPr>
        <p:spPr>
          <a:xfrm rot="-359415">
            <a:off x="1270882" y="1682017"/>
            <a:ext cx="3596237" cy="2377282"/>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a:endParaRPr/>
          </a:p>
        </p:txBody>
      </p:sp>
      <p:sp>
        <p:nvSpPr>
          <p:cNvPr id="474" name="Google Shape;474;p12"/>
          <p:cNvSpPr txBox="1">
            <a:spLocks noGrp="1"/>
          </p:cNvSpPr>
          <p:nvPr>
            <p:ph type="subTitle" idx="1"/>
          </p:nvPr>
        </p:nvSpPr>
        <p:spPr>
          <a:xfrm rot="-471120">
            <a:off x="1585348" y="4920895"/>
            <a:ext cx="3557454" cy="717736"/>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a:endParaRPr/>
          </a:p>
        </p:txBody>
      </p:sp>
    </p:spTree>
    <p:extLst>
      <p:ext uri="{BB962C8B-B14F-4D97-AF65-F5344CB8AC3E}">
        <p14:creationId xmlns:p14="http://schemas.microsoft.com/office/powerpoint/2010/main" val="3462048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488"/>
        <p:cNvGrpSpPr/>
        <p:nvPr/>
      </p:nvGrpSpPr>
      <p:grpSpPr>
        <a:xfrm>
          <a:off x="0" y="0"/>
          <a:ext cx="0" cy="0"/>
          <a:chOff x="0" y="0"/>
          <a:chExt cx="0" cy="0"/>
        </a:xfrm>
      </p:grpSpPr>
      <p:sp>
        <p:nvSpPr>
          <p:cNvPr id="489" name="Google Shape;489;p15"/>
          <p:cNvSpPr/>
          <p:nvPr/>
        </p:nvSpPr>
        <p:spPr>
          <a:xfrm rot="-4500027" flipH="1">
            <a:off x="9668197" y="-807412"/>
            <a:ext cx="2397091" cy="3386289"/>
          </a:xfrm>
          <a:custGeom>
            <a:avLst/>
            <a:gdLst/>
            <a:ahLst/>
            <a:cxnLst/>
            <a:rect l="l" t="t" r="r" b="b"/>
            <a:pathLst>
              <a:path w="2397091" h="3386289" extrusionOk="0">
                <a:moveTo>
                  <a:pt x="735232" y="0"/>
                </a:moveTo>
                <a:lnTo>
                  <a:pt x="0" y="2744011"/>
                </a:lnTo>
                <a:lnTo>
                  <a:pt x="2397091" y="3386289"/>
                </a:lnTo>
                <a:lnTo>
                  <a:pt x="2394865" y="3329516"/>
                </a:lnTo>
                <a:cubicBezTo>
                  <a:pt x="2365794" y="3066642"/>
                  <a:pt x="2210644" y="2827716"/>
                  <a:pt x="2021927" y="2658508"/>
                </a:cubicBezTo>
                <a:cubicBezTo>
                  <a:pt x="1806250" y="2465129"/>
                  <a:pt x="1550166" y="2336210"/>
                  <a:pt x="1317619" y="2176935"/>
                </a:cubicBezTo>
                <a:cubicBezTo>
                  <a:pt x="1081739" y="2013796"/>
                  <a:pt x="859294" y="1801431"/>
                  <a:pt x="768376" y="1513237"/>
                </a:cubicBezTo>
                <a:cubicBezTo>
                  <a:pt x="694228" y="1285752"/>
                  <a:pt x="707664" y="1039281"/>
                  <a:pt x="734636" y="796562"/>
                </a:cubicBezTo>
                <a:cubicBezTo>
                  <a:pt x="758274" y="557595"/>
                  <a:pt x="788580" y="311124"/>
                  <a:pt x="751506" y="76021"/>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490" name="Google Shape;490;p15"/>
          <p:cNvSpPr/>
          <p:nvPr/>
        </p:nvSpPr>
        <p:spPr>
          <a:xfrm rot="6299973" flipH="1">
            <a:off x="267941" y="3790610"/>
            <a:ext cx="2782946" cy="4142916"/>
          </a:xfrm>
          <a:custGeom>
            <a:avLst/>
            <a:gdLst/>
            <a:ahLst/>
            <a:cxnLst/>
            <a:rect l="l" t="t" r="r" b="b"/>
            <a:pathLst>
              <a:path w="2782946" h="4142916" extrusionOk="0">
                <a:moveTo>
                  <a:pt x="2768120" y="3958055"/>
                </a:moveTo>
                <a:cubicBezTo>
                  <a:pt x="2776601" y="3913788"/>
                  <a:pt x="2781664" y="3868754"/>
                  <a:pt x="2782523" y="3823252"/>
                </a:cubicBezTo>
                <a:cubicBezTo>
                  <a:pt x="2792625" y="3516073"/>
                  <a:pt x="2620791" y="3231631"/>
                  <a:pt x="2405115" y="3038251"/>
                </a:cubicBezTo>
                <a:cubicBezTo>
                  <a:pt x="2189438" y="2844871"/>
                  <a:pt x="1933354" y="2715952"/>
                  <a:pt x="1700807" y="2556678"/>
                </a:cubicBezTo>
                <a:cubicBezTo>
                  <a:pt x="1464927" y="2393539"/>
                  <a:pt x="1242481" y="2181174"/>
                  <a:pt x="1151564" y="1892980"/>
                </a:cubicBezTo>
                <a:cubicBezTo>
                  <a:pt x="1077416" y="1665495"/>
                  <a:pt x="1090852" y="1419024"/>
                  <a:pt x="1117824" y="1176305"/>
                </a:cubicBezTo>
                <a:cubicBezTo>
                  <a:pt x="1141462" y="937337"/>
                  <a:pt x="1171768" y="690866"/>
                  <a:pt x="1134694" y="455764"/>
                </a:cubicBezTo>
                <a:cubicBezTo>
                  <a:pt x="1109389" y="310729"/>
                  <a:pt x="1040556" y="114472"/>
                  <a:pt x="923850" y="6224"/>
                </a:cubicBezTo>
                <a:lnTo>
                  <a:pt x="915440" y="0"/>
                </a:lnTo>
                <a:lnTo>
                  <a:pt x="0" y="3416573"/>
                </a:lnTo>
                <a:lnTo>
                  <a:pt x="2710834" y="4142916"/>
                </a:lnTo>
                <a:lnTo>
                  <a:pt x="2733213" y="4088253"/>
                </a:lnTo>
                <a:cubicBezTo>
                  <a:pt x="2747741" y="4045820"/>
                  <a:pt x="2759639" y="4002321"/>
                  <a:pt x="2768120" y="3958055"/>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491" name="Google Shape;491;p15"/>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2" name="Google Shape;492;p15"/>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3" name="Google Shape;493;p15"/>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4" name="Google Shape;494;p15"/>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5" name="Google Shape;495;p15"/>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6" name="Google Shape;496;p15"/>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7" name="Google Shape;497;p15"/>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8" name="Google Shape;498;p15"/>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99" name="Google Shape;499;p15"/>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0" name="Google Shape;500;p15"/>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1" name="Google Shape;501;p15"/>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2" name="Google Shape;502;p15"/>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3" name="Google Shape;503;p15"/>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4" name="Google Shape;504;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2984112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505"/>
        <p:cNvGrpSpPr/>
        <p:nvPr/>
      </p:nvGrpSpPr>
      <p:grpSpPr>
        <a:xfrm>
          <a:off x="0" y="0"/>
          <a:ext cx="0" cy="0"/>
          <a:chOff x="0" y="0"/>
          <a:chExt cx="0" cy="0"/>
        </a:xfrm>
      </p:grpSpPr>
      <p:sp>
        <p:nvSpPr>
          <p:cNvPr id="506" name="Google Shape;506;p16"/>
          <p:cNvSpPr txBox="1">
            <a:spLocks noGrp="1"/>
          </p:cNvSpPr>
          <p:nvPr>
            <p:ph type="subTitle" idx="1"/>
          </p:nvPr>
        </p:nvSpPr>
        <p:spPr>
          <a:xfrm>
            <a:off x="118905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7" name="Google Shape;507;p16"/>
          <p:cNvSpPr txBox="1">
            <a:spLocks noGrp="1"/>
          </p:cNvSpPr>
          <p:nvPr>
            <p:ph type="subTitle" idx="2"/>
          </p:nvPr>
        </p:nvSpPr>
        <p:spPr>
          <a:xfrm>
            <a:off x="471330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8" name="Google Shape;508;p16"/>
          <p:cNvSpPr txBox="1">
            <a:spLocks noGrp="1"/>
          </p:cNvSpPr>
          <p:nvPr>
            <p:ph type="subTitle" idx="3"/>
          </p:nvPr>
        </p:nvSpPr>
        <p:spPr>
          <a:xfrm>
            <a:off x="8237552" y="4020675"/>
            <a:ext cx="26586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9" name="Google Shape;509;p16"/>
          <p:cNvSpPr txBox="1">
            <a:spLocks noGrp="1"/>
          </p:cNvSpPr>
          <p:nvPr>
            <p:ph type="title"/>
          </p:nvPr>
        </p:nvSpPr>
        <p:spPr>
          <a:xfrm>
            <a:off x="1189050" y="669575"/>
            <a:ext cx="97074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0" name="Google Shape;510;p16"/>
          <p:cNvSpPr txBox="1">
            <a:spLocks noGrp="1"/>
          </p:cNvSpPr>
          <p:nvPr>
            <p:ph type="body" idx="4"/>
          </p:nvPr>
        </p:nvSpPr>
        <p:spPr>
          <a:xfrm>
            <a:off x="1189050" y="4458625"/>
            <a:ext cx="2658900" cy="925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1" name="Google Shape;511;p16"/>
          <p:cNvSpPr txBox="1">
            <a:spLocks noGrp="1"/>
          </p:cNvSpPr>
          <p:nvPr>
            <p:ph type="body" idx="5"/>
          </p:nvPr>
        </p:nvSpPr>
        <p:spPr>
          <a:xfrm>
            <a:off x="4713300" y="4447196"/>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2" name="Google Shape;512;p16"/>
          <p:cNvSpPr txBox="1">
            <a:spLocks noGrp="1"/>
          </p:cNvSpPr>
          <p:nvPr>
            <p:ph type="body" idx="6"/>
          </p:nvPr>
        </p:nvSpPr>
        <p:spPr>
          <a:xfrm>
            <a:off x="8237550" y="4433967"/>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3" name="Google Shape;513;p16"/>
          <p:cNvSpPr/>
          <p:nvPr/>
        </p:nvSpPr>
        <p:spPr>
          <a:xfrm rot="4500027">
            <a:off x="263489" y="-993546"/>
            <a:ext cx="2498629" cy="3763173"/>
          </a:xfrm>
          <a:custGeom>
            <a:avLst/>
            <a:gdLst/>
            <a:ahLst/>
            <a:cxnLst/>
            <a:rect l="l" t="t" r="r" b="b"/>
            <a:pathLst>
              <a:path w="2498629" h="3763173" extrusionOk="0">
                <a:moveTo>
                  <a:pt x="0" y="3113010"/>
                </a:moveTo>
                <a:lnTo>
                  <a:pt x="834103" y="0"/>
                </a:lnTo>
                <a:lnTo>
                  <a:pt x="850377" y="76021"/>
                </a:lnTo>
                <a:cubicBezTo>
                  <a:pt x="887451" y="311123"/>
                  <a:pt x="857146" y="557594"/>
                  <a:pt x="833507" y="796562"/>
                </a:cubicBezTo>
                <a:cubicBezTo>
                  <a:pt x="806535" y="1039281"/>
                  <a:pt x="793099" y="1285752"/>
                  <a:pt x="867247" y="1513237"/>
                </a:cubicBezTo>
                <a:cubicBezTo>
                  <a:pt x="958165" y="1801431"/>
                  <a:pt x="1180610" y="2013796"/>
                  <a:pt x="1416490" y="2176935"/>
                </a:cubicBezTo>
                <a:cubicBezTo>
                  <a:pt x="1649037" y="2336209"/>
                  <a:pt x="1905121" y="2465128"/>
                  <a:pt x="2120798" y="2658508"/>
                </a:cubicBezTo>
                <a:cubicBezTo>
                  <a:pt x="2336474" y="2851888"/>
                  <a:pt x="2508308" y="3136330"/>
                  <a:pt x="2498206" y="3443509"/>
                </a:cubicBezTo>
                <a:cubicBezTo>
                  <a:pt x="2496489" y="3534514"/>
                  <a:pt x="2477952" y="3623644"/>
                  <a:pt x="2448896" y="3708510"/>
                </a:cubicBezTo>
                <a:lnTo>
                  <a:pt x="2426517" y="3763173"/>
                </a:ln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514" name="Google Shape;514;p16"/>
          <p:cNvSpPr/>
          <p:nvPr/>
        </p:nvSpPr>
        <p:spPr>
          <a:xfrm rot="-6299973">
            <a:off x="9379427" y="3981360"/>
            <a:ext cx="2681409" cy="3766032"/>
          </a:xfrm>
          <a:custGeom>
            <a:avLst/>
            <a:gdLst/>
            <a:ahLst/>
            <a:cxnLst/>
            <a:rect l="l" t="t" r="r" b="b"/>
            <a:pathLst>
              <a:path w="2681409" h="3766032" extrusionOk="0">
                <a:moveTo>
                  <a:pt x="2681409" y="3766032"/>
                </a:moveTo>
                <a:lnTo>
                  <a:pt x="0" y="3047573"/>
                </a:lnTo>
                <a:lnTo>
                  <a:pt x="816569" y="0"/>
                </a:lnTo>
                <a:lnTo>
                  <a:pt x="824980" y="6224"/>
                </a:lnTo>
                <a:cubicBezTo>
                  <a:pt x="941686" y="114472"/>
                  <a:pt x="1010519" y="310729"/>
                  <a:pt x="1035824" y="455764"/>
                </a:cubicBezTo>
                <a:cubicBezTo>
                  <a:pt x="1072898" y="690867"/>
                  <a:pt x="1042592" y="937338"/>
                  <a:pt x="1018954" y="1176305"/>
                </a:cubicBezTo>
                <a:cubicBezTo>
                  <a:pt x="991982" y="1419024"/>
                  <a:pt x="978546" y="1665495"/>
                  <a:pt x="1052694" y="1892980"/>
                </a:cubicBezTo>
                <a:cubicBezTo>
                  <a:pt x="1143611" y="2181174"/>
                  <a:pt x="1366056" y="2393539"/>
                  <a:pt x="1601937" y="2556678"/>
                </a:cubicBezTo>
                <a:cubicBezTo>
                  <a:pt x="1834483" y="2715953"/>
                  <a:pt x="2090568" y="2844872"/>
                  <a:pt x="2306245" y="3038251"/>
                </a:cubicBezTo>
                <a:cubicBezTo>
                  <a:pt x="2494962" y="3207459"/>
                  <a:pt x="2650111" y="3446385"/>
                  <a:pt x="2679182" y="3709259"/>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Tree>
    <p:extLst>
      <p:ext uri="{BB962C8B-B14F-4D97-AF65-F5344CB8AC3E}">
        <p14:creationId xmlns:p14="http://schemas.microsoft.com/office/powerpoint/2010/main" val="296353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522"/>
        <p:cNvGrpSpPr/>
        <p:nvPr/>
      </p:nvGrpSpPr>
      <p:grpSpPr>
        <a:xfrm>
          <a:off x="0" y="0"/>
          <a:ext cx="0" cy="0"/>
          <a:chOff x="0" y="0"/>
          <a:chExt cx="0" cy="0"/>
        </a:xfrm>
      </p:grpSpPr>
      <p:sp>
        <p:nvSpPr>
          <p:cNvPr id="523" name="Google Shape;523;p18"/>
          <p:cNvSpPr/>
          <p:nvPr/>
        </p:nvSpPr>
        <p:spPr>
          <a:xfrm rot="4063352" flipH="1">
            <a:off x="7288101" y="556381"/>
            <a:ext cx="6015017" cy="5039112"/>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524" name="Google Shape;524;p18"/>
          <p:cNvGrpSpPr/>
          <p:nvPr/>
        </p:nvGrpSpPr>
        <p:grpSpPr>
          <a:xfrm>
            <a:off x="9727690" y="1234440"/>
            <a:ext cx="2207165" cy="5623563"/>
            <a:chOff x="9727690" y="1234440"/>
            <a:chExt cx="2207165" cy="5623563"/>
          </a:xfrm>
        </p:grpSpPr>
        <p:sp>
          <p:nvSpPr>
            <p:cNvPr id="525" name="Google Shape;525;p18"/>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6" name="Google Shape;526;p18"/>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7" name="Google Shape;527;p18"/>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8" name="Google Shape;528;p18"/>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9" name="Google Shape;529;p18"/>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0" name="Google Shape;530;p18"/>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1" name="Google Shape;531;p18"/>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2" name="Google Shape;532;p18"/>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3" name="Google Shape;533;p18"/>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4" name="Google Shape;534;p18"/>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5" name="Google Shape;535;p18"/>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536" name="Google Shape;536;p18"/>
            <p:cNvGrpSpPr/>
            <p:nvPr/>
          </p:nvGrpSpPr>
          <p:grpSpPr>
            <a:xfrm>
              <a:off x="9806789" y="1588537"/>
              <a:ext cx="995594" cy="110491"/>
              <a:chOff x="5414581" y="1622202"/>
              <a:chExt cx="664083" cy="81724"/>
            </a:xfrm>
          </p:grpSpPr>
          <p:sp>
            <p:nvSpPr>
              <p:cNvPr id="537" name="Google Shape;537;p18"/>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8" name="Google Shape;538;p18"/>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9" name="Google Shape;539;p18"/>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0" name="Google Shape;540;p18"/>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1" name="Google Shape;541;p18"/>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2" name="Google Shape;542;p18"/>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3" name="Google Shape;543;p18"/>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4" name="Google Shape;544;p18"/>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5" name="Google Shape;545;p18"/>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6" name="Google Shape;546;p18"/>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7" name="Google Shape;547;p18"/>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8" name="Google Shape;548;p18"/>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9" name="Google Shape;549;p18"/>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0" name="Google Shape;550;p18"/>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1" name="Google Shape;551;p18"/>
            <p:cNvGrpSpPr/>
            <p:nvPr/>
          </p:nvGrpSpPr>
          <p:grpSpPr>
            <a:xfrm>
              <a:off x="10849934" y="1590597"/>
              <a:ext cx="995593" cy="110491"/>
              <a:chOff x="6110382" y="1623726"/>
              <a:chExt cx="664083" cy="81724"/>
            </a:xfrm>
          </p:grpSpPr>
          <p:grpSp>
            <p:nvGrpSpPr>
              <p:cNvPr id="552" name="Google Shape;552;p18"/>
              <p:cNvGrpSpPr/>
              <p:nvPr/>
            </p:nvGrpSpPr>
            <p:grpSpPr>
              <a:xfrm>
                <a:off x="6110382" y="1623726"/>
                <a:ext cx="19050" cy="81724"/>
                <a:chOff x="6110382" y="1623726"/>
                <a:chExt cx="19050" cy="81724"/>
              </a:xfrm>
            </p:grpSpPr>
            <p:sp>
              <p:nvSpPr>
                <p:cNvPr id="553" name="Google Shape;553;p18"/>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4" name="Google Shape;554;p18"/>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5" name="Google Shape;555;p18"/>
              <p:cNvGrpSpPr/>
              <p:nvPr/>
            </p:nvGrpSpPr>
            <p:grpSpPr>
              <a:xfrm>
                <a:off x="6160008" y="1623726"/>
                <a:ext cx="19050" cy="81724"/>
                <a:chOff x="6160008" y="1623726"/>
                <a:chExt cx="19050" cy="81724"/>
              </a:xfrm>
            </p:grpSpPr>
            <p:sp>
              <p:nvSpPr>
                <p:cNvPr id="556" name="Google Shape;556;p18"/>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7" name="Google Shape;557;p18"/>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8" name="Google Shape;558;p18"/>
              <p:cNvGrpSpPr/>
              <p:nvPr/>
            </p:nvGrpSpPr>
            <p:grpSpPr>
              <a:xfrm>
                <a:off x="6209633" y="1623726"/>
                <a:ext cx="19050" cy="81724"/>
                <a:chOff x="6209633" y="1623726"/>
                <a:chExt cx="19050" cy="81724"/>
              </a:xfrm>
            </p:grpSpPr>
            <p:sp>
              <p:nvSpPr>
                <p:cNvPr id="559" name="Google Shape;559;p18"/>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0" name="Google Shape;560;p18"/>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1" name="Google Shape;561;p18"/>
              <p:cNvGrpSpPr/>
              <p:nvPr/>
            </p:nvGrpSpPr>
            <p:grpSpPr>
              <a:xfrm>
                <a:off x="6259258" y="1623726"/>
                <a:ext cx="19050" cy="81724"/>
                <a:chOff x="6259258" y="1623726"/>
                <a:chExt cx="19050" cy="81724"/>
              </a:xfrm>
            </p:grpSpPr>
            <p:sp>
              <p:nvSpPr>
                <p:cNvPr id="562" name="Google Shape;562;p18"/>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3" name="Google Shape;563;p18"/>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4" name="Google Shape;564;p18"/>
              <p:cNvGrpSpPr/>
              <p:nvPr/>
            </p:nvGrpSpPr>
            <p:grpSpPr>
              <a:xfrm>
                <a:off x="6308883" y="1623726"/>
                <a:ext cx="19050" cy="81724"/>
                <a:chOff x="6308883" y="1623726"/>
                <a:chExt cx="19050" cy="81724"/>
              </a:xfrm>
            </p:grpSpPr>
            <p:sp>
              <p:nvSpPr>
                <p:cNvPr id="565" name="Google Shape;565;p18"/>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6" name="Google Shape;566;p18"/>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7" name="Google Shape;567;p18"/>
              <p:cNvGrpSpPr/>
              <p:nvPr/>
            </p:nvGrpSpPr>
            <p:grpSpPr>
              <a:xfrm>
                <a:off x="6358509" y="1623726"/>
                <a:ext cx="19050" cy="81724"/>
                <a:chOff x="6358509" y="1623726"/>
                <a:chExt cx="19050" cy="81724"/>
              </a:xfrm>
            </p:grpSpPr>
            <p:sp>
              <p:nvSpPr>
                <p:cNvPr id="568" name="Google Shape;568;p18"/>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9" name="Google Shape;569;p18"/>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0" name="Google Shape;570;p18"/>
              <p:cNvGrpSpPr/>
              <p:nvPr/>
            </p:nvGrpSpPr>
            <p:grpSpPr>
              <a:xfrm>
                <a:off x="6408039" y="1623726"/>
                <a:ext cx="19050" cy="81724"/>
                <a:chOff x="6408039" y="1623726"/>
                <a:chExt cx="19050" cy="81724"/>
              </a:xfrm>
            </p:grpSpPr>
            <p:sp>
              <p:nvSpPr>
                <p:cNvPr id="571" name="Google Shape;571;p18"/>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2" name="Google Shape;572;p18"/>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3" name="Google Shape;573;p18"/>
              <p:cNvGrpSpPr/>
              <p:nvPr/>
            </p:nvGrpSpPr>
            <p:grpSpPr>
              <a:xfrm>
                <a:off x="6457664" y="1623726"/>
                <a:ext cx="19050" cy="81724"/>
                <a:chOff x="6457664" y="1623726"/>
                <a:chExt cx="19050" cy="81724"/>
              </a:xfrm>
            </p:grpSpPr>
            <p:sp>
              <p:nvSpPr>
                <p:cNvPr id="574" name="Google Shape;574;p18"/>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5" name="Google Shape;575;p18"/>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6" name="Google Shape;576;p18"/>
              <p:cNvGrpSpPr/>
              <p:nvPr/>
            </p:nvGrpSpPr>
            <p:grpSpPr>
              <a:xfrm>
                <a:off x="6507289" y="1623726"/>
                <a:ext cx="19050" cy="81724"/>
                <a:chOff x="6507289" y="1623726"/>
                <a:chExt cx="19050" cy="81724"/>
              </a:xfrm>
            </p:grpSpPr>
            <p:sp>
              <p:nvSpPr>
                <p:cNvPr id="577" name="Google Shape;577;p18"/>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8" name="Google Shape;578;p18"/>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9" name="Google Shape;579;p18"/>
              <p:cNvGrpSpPr/>
              <p:nvPr/>
            </p:nvGrpSpPr>
            <p:grpSpPr>
              <a:xfrm>
                <a:off x="6556914" y="1623726"/>
                <a:ext cx="19050" cy="81724"/>
                <a:chOff x="6556914" y="1623726"/>
                <a:chExt cx="19050" cy="81724"/>
              </a:xfrm>
            </p:grpSpPr>
            <p:sp>
              <p:nvSpPr>
                <p:cNvPr id="580" name="Google Shape;580;p18"/>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1" name="Google Shape;581;p18"/>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2" name="Google Shape;582;p18"/>
              <p:cNvGrpSpPr/>
              <p:nvPr/>
            </p:nvGrpSpPr>
            <p:grpSpPr>
              <a:xfrm>
                <a:off x="6606540" y="1623726"/>
                <a:ext cx="19050" cy="81724"/>
                <a:chOff x="6606540" y="1623726"/>
                <a:chExt cx="19050" cy="81724"/>
              </a:xfrm>
            </p:grpSpPr>
            <p:sp>
              <p:nvSpPr>
                <p:cNvPr id="583" name="Google Shape;583;p18"/>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4" name="Google Shape;584;p18"/>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5" name="Google Shape;585;p18"/>
              <p:cNvGrpSpPr/>
              <p:nvPr/>
            </p:nvGrpSpPr>
            <p:grpSpPr>
              <a:xfrm>
                <a:off x="6656165" y="1623726"/>
                <a:ext cx="19050" cy="81724"/>
                <a:chOff x="6656165" y="1623726"/>
                <a:chExt cx="19050" cy="81724"/>
              </a:xfrm>
            </p:grpSpPr>
            <p:sp>
              <p:nvSpPr>
                <p:cNvPr id="586" name="Google Shape;586;p18"/>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7" name="Google Shape;587;p18"/>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8" name="Google Shape;588;p18"/>
              <p:cNvGrpSpPr/>
              <p:nvPr/>
            </p:nvGrpSpPr>
            <p:grpSpPr>
              <a:xfrm>
                <a:off x="6705790" y="1623726"/>
                <a:ext cx="19050" cy="81724"/>
                <a:chOff x="6705790" y="1623726"/>
                <a:chExt cx="19050" cy="81724"/>
              </a:xfrm>
            </p:grpSpPr>
            <p:sp>
              <p:nvSpPr>
                <p:cNvPr id="589" name="Google Shape;589;p18"/>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0" name="Google Shape;590;p18"/>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91" name="Google Shape;591;p18"/>
              <p:cNvGrpSpPr/>
              <p:nvPr/>
            </p:nvGrpSpPr>
            <p:grpSpPr>
              <a:xfrm>
                <a:off x="6755415" y="1623726"/>
                <a:ext cx="19050" cy="81724"/>
                <a:chOff x="6755415" y="1623726"/>
                <a:chExt cx="19050" cy="81724"/>
              </a:xfrm>
            </p:grpSpPr>
            <p:sp>
              <p:nvSpPr>
                <p:cNvPr id="592" name="Google Shape;592;p18"/>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3" name="Google Shape;593;p18"/>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594" name="Google Shape;594;p18"/>
            <p:cNvGrpSpPr/>
            <p:nvPr/>
          </p:nvGrpSpPr>
          <p:grpSpPr>
            <a:xfrm>
              <a:off x="10230615" y="2148078"/>
              <a:ext cx="1201651" cy="385304"/>
              <a:chOff x="5697283" y="2036064"/>
              <a:chExt cx="801528" cy="284988"/>
            </a:xfrm>
          </p:grpSpPr>
          <p:grpSp>
            <p:nvGrpSpPr>
              <p:cNvPr id="595" name="Google Shape;595;p18"/>
              <p:cNvGrpSpPr/>
              <p:nvPr/>
            </p:nvGrpSpPr>
            <p:grpSpPr>
              <a:xfrm>
                <a:off x="5697283" y="2036826"/>
                <a:ext cx="801433" cy="284226"/>
                <a:chOff x="5697283" y="2036826"/>
                <a:chExt cx="801433" cy="284226"/>
              </a:xfrm>
            </p:grpSpPr>
            <p:sp>
              <p:nvSpPr>
                <p:cNvPr id="596" name="Google Shape;596;p18"/>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7" name="Google Shape;597;p18"/>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8" name="Google Shape;598;p18"/>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9" name="Google Shape;599;p18"/>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00" name="Google Shape;600;p18"/>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1" name="Google Shape;601;p18"/>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2" name="Google Shape;602;p18"/>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3" name="Google Shape;603;p18"/>
            <p:cNvGrpSpPr/>
            <p:nvPr/>
          </p:nvGrpSpPr>
          <p:grpSpPr>
            <a:xfrm>
              <a:off x="10022416" y="5484201"/>
              <a:ext cx="1618052" cy="1373802"/>
              <a:chOff x="5558409" y="4503610"/>
              <a:chExt cx="1079277" cy="1016126"/>
            </a:xfrm>
          </p:grpSpPr>
          <p:sp>
            <p:nvSpPr>
              <p:cNvPr id="604" name="Google Shape;604;p18"/>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5" name="Google Shape;605;p18"/>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6" name="Google Shape;606;p18"/>
            <p:cNvGrpSpPr/>
            <p:nvPr/>
          </p:nvGrpSpPr>
          <p:grpSpPr>
            <a:xfrm>
              <a:off x="10022416" y="5548074"/>
              <a:ext cx="1618052" cy="40049"/>
              <a:chOff x="5558409" y="4550854"/>
              <a:chExt cx="1079277" cy="29622"/>
            </a:xfrm>
          </p:grpSpPr>
          <p:sp>
            <p:nvSpPr>
              <p:cNvPr id="607" name="Google Shape;607;p18"/>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8" name="Google Shape;608;p18"/>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9" name="Google Shape;609;p18"/>
            <p:cNvGrpSpPr/>
            <p:nvPr/>
          </p:nvGrpSpPr>
          <p:grpSpPr>
            <a:xfrm>
              <a:off x="10022416" y="5621607"/>
              <a:ext cx="1618052" cy="40049"/>
              <a:chOff x="5558409" y="4605242"/>
              <a:chExt cx="1079277" cy="29622"/>
            </a:xfrm>
          </p:grpSpPr>
          <p:sp>
            <p:nvSpPr>
              <p:cNvPr id="610" name="Google Shape;610;p18"/>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1" name="Google Shape;611;p18"/>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2" name="Google Shape;612;p18"/>
            <p:cNvGrpSpPr/>
            <p:nvPr/>
          </p:nvGrpSpPr>
          <p:grpSpPr>
            <a:xfrm>
              <a:off x="10056544" y="5414532"/>
              <a:ext cx="1549796" cy="41853"/>
              <a:chOff x="5581173" y="4452080"/>
              <a:chExt cx="1033749" cy="30956"/>
            </a:xfrm>
          </p:grpSpPr>
          <p:sp>
            <p:nvSpPr>
              <p:cNvPr id="613" name="Google Shape;613;p18"/>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4" name="Google Shape;614;p18"/>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5" name="Google Shape;615;p18"/>
            <p:cNvGrpSpPr/>
            <p:nvPr/>
          </p:nvGrpSpPr>
          <p:grpSpPr>
            <a:xfrm>
              <a:off x="10056544" y="2015823"/>
              <a:ext cx="1549796" cy="132254"/>
              <a:chOff x="5581173" y="1938242"/>
              <a:chExt cx="1033749" cy="97821"/>
            </a:xfrm>
          </p:grpSpPr>
          <p:sp>
            <p:nvSpPr>
              <p:cNvPr id="616" name="Google Shape;616;p18"/>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7" name="Google Shape;617;p18"/>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8" name="Google Shape;618;p18"/>
            <p:cNvGrpSpPr/>
            <p:nvPr/>
          </p:nvGrpSpPr>
          <p:grpSpPr>
            <a:xfrm>
              <a:off x="10550057" y="2585278"/>
              <a:ext cx="562770" cy="814264"/>
              <a:chOff x="5910357" y="2359437"/>
              <a:chExt cx="375380" cy="602266"/>
            </a:xfrm>
          </p:grpSpPr>
          <p:grpSp>
            <p:nvGrpSpPr>
              <p:cNvPr id="619" name="Google Shape;619;p18"/>
              <p:cNvGrpSpPr/>
              <p:nvPr/>
            </p:nvGrpSpPr>
            <p:grpSpPr>
              <a:xfrm>
                <a:off x="5910357" y="2361247"/>
                <a:ext cx="375285" cy="600456"/>
                <a:chOff x="5910357" y="2361247"/>
                <a:chExt cx="375285" cy="600456"/>
              </a:xfrm>
            </p:grpSpPr>
            <p:sp>
              <p:nvSpPr>
                <p:cNvPr id="620" name="Google Shape;620;p18"/>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1" name="Google Shape;621;p18"/>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2" name="Google Shape;622;p18"/>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3" name="Google Shape;623;p18"/>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24" name="Google Shape;624;p18"/>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5" name="Google Shape;625;p18"/>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6" name="Google Shape;626;p18"/>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27" name="Google Shape;627;p18"/>
            <p:cNvGrpSpPr/>
            <p:nvPr/>
          </p:nvGrpSpPr>
          <p:grpSpPr>
            <a:xfrm>
              <a:off x="10443028" y="4081386"/>
              <a:ext cx="806386" cy="594398"/>
              <a:chOff x="5717721" y="3118847"/>
              <a:chExt cx="727195" cy="594398"/>
            </a:xfrm>
          </p:grpSpPr>
          <p:sp>
            <p:nvSpPr>
              <p:cNvPr id="628" name="Google Shape;628;p18"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9" name="Google Shape;629;p18"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630" name="Google Shape;630;p18"/>
          <p:cNvGrpSpPr/>
          <p:nvPr/>
        </p:nvGrpSpPr>
        <p:grpSpPr>
          <a:xfrm>
            <a:off x="9673954" y="2330612"/>
            <a:ext cx="1065677" cy="326130"/>
            <a:chOff x="6551993" y="1927595"/>
            <a:chExt cx="2643703" cy="2139960"/>
          </a:xfrm>
        </p:grpSpPr>
        <p:grpSp>
          <p:nvGrpSpPr>
            <p:cNvPr id="631" name="Google Shape;631;p18"/>
            <p:cNvGrpSpPr/>
            <p:nvPr/>
          </p:nvGrpSpPr>
          <p:grpSpPr>
            <a:xfrm>
              <a:off x="6551993" y="1927719"/>
              <a:ext cx="2643703" cy="2139836"/>
              <a:chOff x="6551993" y="1927719"/>
              <a:chExt cx="2643703" cy="2139836"/>
            </a:xfrm>
          </p:grpSpPr>
          <p:sp>
            <p:nvSpPr>
              <p:cNvPr id="632" name="Google Shape;632;p18"/>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3" name="Google Shape;633;p18"/>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34" name="Google Shape;634;p18"/>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5" name="Google Shape;635;p18"/>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6" name="Google Shape;636;p18"/>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37" name="Google Shape;637;p18"/>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pic>
        <p:nvPicPr>
          <p:cNvPr id="638" name="Google Shape;638;p18"/>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639" name="Google Shape;639;p18"/>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sp>
        <p:nvSpPr>
          <p:cNvPr id="640" name="Google Shape;640;p18"/>
          <p:cNvSpPr txBox="1">
            <a:spLocks noGrp="1"/>
          </p:cNvSpPr>
          <p:nvPr>
            <p:ph type="subTitle" idx="1"/>
          </p:nvPr>
        </p:nvSpPr>
        <p:spPr>
          <a:xfrm>
            <a:off x="415600"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1" name="Google Shape;641;p18"/>
          <p:cNvSpPr txBox="1">
            <a:spLocks noGrp="1"/>
          </p:cNvSpPr>
          <p:nvPr>
            <p:ph type="subTitle" idx="2"/>
          </p:nvPr>
        </p:nvSpPr>
        <p:spPr>
          <a:xfrm>
            <a:off x="2320171"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2" name="Google Shape;642;p18"/>
          <p:cNvSpPr txBox="1">
            <a:spLocks noGrp="1"/>
          </p:cNvSpPr>
          <p:nvPr>
            <p:ph type="subTitle" idx="3"/>
          </p:nvPr>
        </p:nvSpPr>
        <p:spPr>
          <a:xfrm>
            <a:off x="4224742" y="23425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3" name="Google Shape;643;p18"/>
          <p:cNvSpPr txBox="1">
            <a:spLocks noGrp="1"/>
          </p:cNvSpPr>
          <p:nvPr>
            <p:ph type="subTitle" idx="4"/>
          </p:nvPr>
        </p:nvSpPr>
        <p:spPr>
          <a:xfrm>
            <a:off x="6129313" y="23425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4" name="Google Shape;644;p18"/>
          <p:cNvSpPr txBox="1">
            <a:spLocks noGrp="1"/>
          </p:cNvSpPr>
          <p:nvPr>
            <p:ph type="subTitle" idx="5"/>
          </p:nvPr>
        </p:nvSpPr>
        <p:spPr>
          <a:xfrm>
            <a:off x="8033883"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5" name="Google Shape;645;p18"/>
          <p:cNvSpPr txBox="1">
            <a:spLocks noGrp="1"/>
          </p:cNvSpPr>
          <p:nvPr>
            <p:ph type="title"/>
          </p:nvPr>
        </p:nvSpPr>
        <p:spPr>
          <a:xfrm>
            <a:off x="415600" y="974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46" name="Google Shape;646;p18"/>
          <p:cNvSpPr txBox="1">
            <a:spLocks noGrp="1"/>
          </p:cNvSpPr>
          <p:nvPr>
            <p:ph type="body" idx="6"/>
          </p:nvPr>
        </p:nvSpPr>
        <p:spPr>
          <a:xfrm>
            <a:off x="415600"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7" name="Google Shape;647;p18"/>
          <p:cNvSpPr txBox="1">
            <a:spLocks noGrp="1"/>
          </p:cNvSpPr>
          <p:nvPr>
            <p:ph type="body" idx="7"/>
          </p:nvPr>
        </p:nvSpPr>
        <p:spPr>
          <a:xfrm>
            <a:off x="2320169"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8" name="Google Shape;648;p18"/>
          <p:cNvSpPr txBox="1">
            <a:spLocks noGrp="1"/>
          </p:cNvSpPr>
          <p:nvPr>
            <p:ph type="body" idx="8"/>
          </p:nvPr>
        </p:nvSpPr>
        <p:spPr>
          <a:xfrm>
            <a:off x="4224739"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9" name="Google Shape;649;p18"/>
          <p:cNvSpPr txBox="1">
            <a:spLocks noGrp="1"/>
          </p:cNvSpPr>
          <p:nvPr>
            <p:ph type="body" idx="9"/>
          </p:nvPr>
        </p:nvSpPr>
        <p:spPr>
          <a:xfrm>
            <a:off x="6129308"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50" name="Google Shape;650;p18"/>
          <p:cNvSpPr txBox="1">
            <a:spLocks noGrp="1"/>
          </p:cNvSpPr>
          <p:nvPr>
            <p:ph type="body" idx="13"/>
          </p:nvPr>
        </p:nvSpPr>
        <p:spPr>
          <a:xfrm>
            <a:off x="8033878"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Tree>
    <p:extLst>
      <p:ext uri="{BB962C8B-B14F-4D97-AF65-F5344CB8AC3E}">
        <p14:creationId xmlns:p14="http://schemas.microsoft.com/office/powerpoint/2010/main" val="27200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62"/>
        <p:cNvGrpSpPr/>
        <p:nvPr/>
      </p:nvGrpSpPr>
      <p:grpSpPr>
        <a:xfrm>
          <a:off x="0" y="0"/>
          <a:ext cx="0" cy="0"/>
          <a:chOff x="0" y="0"/>
          <a:chExt cx="0" cy="0"/>
        </a:xfrm>
      </p:grpSpPr>
      <p:sp>
        <p:nvSpPr>
          <p:cNvPr id="63" name="Google Shape;63;p4"/>
          <p:cNvSpPr/>
          <p:nvPr/>
        </p:nvSpPr>
        <p:spPr>
          <a:xfrm rot="4059997" flipH="1">
            <a:off x="7286238" y="559716"/>
            <a:ext cx="6015092" cy="5039175"/>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 name="Google Shape;6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5" name="Google Shape;65;p4"/>
          <p:cNvGrpSpPr/>
          <p:nvPr/>
        </p:nvGrpSpPr>
        <p:grpSpPr>
          <a:xfrm>
            <a:off x="9727690" y="1234440"/>
            <a:ext cx="2207165" cy="5623563"/>
            <a:chOff x="9727690" y="1234440"/>
            <a:chExt cx="2207165" cy="5623563"/>
          </a:xfrm>
        </p:grpSpPr>
        <p:sp>
          <p:nvSpPr>
            <p:cNvPr id="66" name="Google Shape;66;p4"/>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4"/>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4"/>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4"/>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4"/>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4"/>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4"/>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4"/>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4"/>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4"/>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4"/>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7" name="Google Shape;77;p4"/>
            <p:cNvGrpSpPr/>
            <p:nvPr/>
          </p:nvGrpSpPr>
          <p:grpSpPr>
            <a:xfrm>
              <a:off x="9806789" y="1588537"/>
              <a:ext cx="995594" cy="110491"/>
              <a:chOff x="5414581" y="1622202"/>
              <a:chExt cx="664083" cy="81724"/>
            </a:xfrm>
          </p:grpSpPr>
          <p:sp>
            <p:nvSpPr>
              <p:cNvPr id="78" name="Google Shape;78;p4"/>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4"/>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4"/>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4"/>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4"/>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4"/>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4"/>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4"/>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4"/>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4"/>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4"/>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4"/>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4"/>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2" name="Google Shape;92;p4"/>
            <p:cNvGrpSpPr/>
            <p:nvPr/>
          </p:nvGrpSpPr>
          <p:grpSpPr>
            <a:xfrm>
              <a:off x="10849934" y="1590597"/>
              <a:ext cx="995593" cy="110491"/>
              <a:chOff x="6110382" y="1623726"/>
              <a:chExt cx="664083" cy="81724"/>
            </a:xfrm>
          </p:grpSpPr>
          <p:grpSp>
            <p:nvGrpSpPr>
              <p:cNvPr id="93" name="Google Shape;93;p4"/>
              <p:cNvGrpSpPr/>
              <p:nvPr/>
            </p:nvGrpSpPr>
            <p:grpSpPr>
              <a:xfrm>
                <a:off x="6110382" y="1623726"/>
                <a:ext cx="19050" cy="81724"/>
                <a:chOff x="6110382" y="1623726"/>
                <a:chExt cx="19050" cy="81724"/>
              </a:xfrm>
            </p:grpSpPr>
            <p:sp>
              <p:nvSpPr>
                <p:cNvPr id="94" name="Google Shape;94;p4"/>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4"/>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 name="Google Shape;96;p4"/>
              <p:cNvGrpSpPr/>
              <p:nvPr/>
            </p:nvGrpSpPr>
            <p:grpSpPr>
              <a:xfrm>
                <a:off x="6160008" y="1623726"/>
                <a:ext cx="19050" cy="81724"/>
                <a:chOff x="6160008" y="1623726"/>
                <a:chExt cx="19050" cy="81724"/>
              </a:xfrm>
            </p:grpSpPr>
            <p:sp>
              <p:nvSpPr>
                <p:cNvPr id="97" name="Google Shape;97;p4"/>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4"/>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9" name="Google Shape;99;p4"/>
              <p:cNvGrpSpPr/>
              <p:nvPr/>
            </p:nvGrpSpPr>
            <p:grpSpPr>
              <a:xfrm>
                <a:off x="6209633" y="1623726"/>
                <a:ext cx="19050" cy="81724"/>
                <a:chOff x="6209633" y="1623726"/>
                <a:chExt cx="19050" cy="81724"/>
              </a:xfrm>
            </p:grpSpPr>
            <p:sp>
              <p:nvSpPr>
                <p:cNvPr id="100" name="Google Shape;100;p4"/>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4"/>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2" name="Google Shape;102;p4"/>
              <p:cNvGrpSpPr/>
              <p:nvPr/>
            </p:nvGrpSpPr>
            <p:grpSpPr>
              <a:xfrm>
                <a:off x="6259258" y="1623726"/>
                <a:ext cx="19050" cy="81724"/>
                <a:chOff x="6259258" y="1623726"/>
                <a:chExt cx="19050" cy="81724"/>
              </a:xfrm>
            </p:grpSpPr>
            <p:sp>
              <p:nvSpPr>
                <p:cNvPr id="103" name="Google Shape;103;p4"/>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4"/>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 name="Google Shape;105;p4"/>
              <p:cNvGrpSpPr/>
              <p:nvPr/>
            </p:nvGrpSpPr>
            <p:grpSpPr>
              <a:xfrm>
                <a:off x="6308883" y="1623726"/>
                <a:ext cx="19050" cy="81724"/>
                <a:chOff x="6308883" y="1623726"/>
                <a:chExt cx="19050" cy="81724"/>
              </a:xfrm>
            </p:grpSpPr>
            <p:sp>
              <p:nvSpPr>
                <p:cNvPr id="106" name="Google Shape;106;p4"/>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4"/>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8" name="Google Shape;108;p4"/>
              <p:cNvGrpSpPr/>
              <p:nvPr/>
            </p:nvGrpSpPr>
            <p:grpSpPr>
              <a:xfrm>
                <a:off x="6358509" y="1623726"/>
                <a:ext cx="19050" cy="81724"/>
                <a:chOff x="6358509" y="1623726"/>
                <a:chExt cx="19050" cy="81724"/>
              </a:xfrm>
            </p:grpSpPr>
            <p:sp>
              <p:nvSpPr>
                <p:cNvPr id="109" name="Google Shape;109;p4"/>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4"/>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1" name="Google Shape;111;p4"/>
              <p:cNvGrpSpPr/>
              <p:nvPr/>
            </p:nvGrpSpPr>
            <p:grpSpPr>
              <a:xfrm>
                <a:off x="6408039" y="1623726"/>
                <a:ext cx="19050" cy="81724"/>
                <a:chOff x="6408039" y="1623726"/>
                <a:chExt cx="19050" cy="81724"/>
              </a:xfrm>
            </p:grpSpPr>
            <p:sp>
              <p:nvSpPr>
                <p:cNvPr id="112" name="Google Shape;112;p4"/>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4"/>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4" name="Google Shape;114;p4"/>
              <p:cNvGrpSpPr/>
              <p:nvPr/>
            </p:nvGrpSpPr>
            <p:grpSpPr>
              <a:xfrm>
                <a:off x="6457664" y="1623726"/>
                <a:ext cx="19050" cy="81724"/>
                <a:chOff x="6457664" y="1623726"/>
                <a:chExt cx="19050" cy="81724"/>
              </a:xfrm>
            </p:grpSpPr>
            <p:sp>
              <p:nvSpPr>
                <p:cNvPr id="115" name="Google Shape;115;p4"/>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4"/>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7" name="Google Shape;117;p4"/>
              <p:cNvGrpSpPr/>
              <p:nvPr/>
            </p:nvGrpSpPr>
            <p:grpSpPr>
              <a:xfrm>
                <a:off x="6507289" y="1623726"/>
                <a:ext cx="19050" cy="81724"/>
                <a:chOff x="6507289" y="1623726"/>
                <a:chExt cx="19050" cy="81724"/>
              </a:xfrm>
            </p:grpSpPr>
            <p:sp>
              <p:nvSpPr>
                <p:cNvPr id="118" name="Google Shape;118;p4"/>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4"/>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0" name="Google Shape;120;p4"/>
              <p:cNvGrpSpPr/>
              <p:nvPr/>
            </p:nvGrpSpPr>
            <p:grpSpPr>
              <a:xfrm>
                <a:off x="6556914" y="1623726"/>
                <a:ext cx="19050" cy="81724"/>
                <a:chOff x="6556914" y="1623726"/>
                <a:chExt cx="19050" cy="81724"/>
              </a:xfrm>
            </p:grpSpPr>
            <p:sp>
              <p:nvSpPr>
                <p:cNvPr id="121" name="Google Shape;121;p4"/>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4"/>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3" name="Google Shape;123;p4"/>
              <p:cNvGrpSpPr/>
              <p:nvPr/>
            </p:nvGrpSpPr>
            <p:grpSpPr>
              <a:xfrm>
                <a:off x="6606540" y="1623726"/>
                <a:ext cx="19050" cy="81724"/>
                <a:chOff x="6606540" y="1623726"/>
                <a:chExt cx="19050" cy="81724"/>
              </a:xfrm>
            </p:grpSpPr>
            <p:sp>
              <p:nvSpPr>
                <p:cNvPr id="124" name="Google Shape;124;p4"/>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4"/>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6" name="Google Shape;126;p4"/>
              <p:cNvGrpSpPr/>
              <p:nvPr/>
            </p:nvGrpSpPr>
            <p:grpSpPr>
              <a:xfrm>
                <a:off x="6656165" y="1623726"/>
                <a:ext cx="19050" cy="81724"/>
                <a:chOff x="6656165" y="1623726"/>
                <a:chExt cx="19050" cy="81724"/>
              </a:xfrm>
            </p:grpSpPr>
            <p:sp>
              <p:nvSpPr>
                <p:cNvPr id="127" name="Google Shape;127;p4"/>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 name="Google Shape;129;p4"/>
              <p:cNvGrpSpPr/>
              <p:nvPr/>
            </p:nvGrpSpPr>
            <p:grpSpPr>
              <a:xfrm>
                <a:off x="6705790" y="1623726"/>
                <a:ext cx="19050" cy="81724"/>
                <a:chOff x="6705790" y="1623726"/>
                <a:chExt cx="19050" cy="81724"/>
              </a:xfrm>
            </p:grpSpPr>
            <p:sp>
              <p:nvSpPr>
                <p:cNvPr id="130" name="Google Shape;130;p4"/>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4"/>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2" name="Google Shape;132;p4"/>
              <p:cNvGrpSpPr/>
              <p:nvPr/>
            </p:nvGrpSpPr>
            <p:grpSpPr>
              <a:xfrm>
                <a:off x="6755415" y="1623726"/>
                <a:ext cx="19050" cy="81724"/>
                <a:chOff x="6755415" y="1623726"/>
                <a:chExt cx="19050" cy="81724"/>
              </a:xfrm>
            </p:grpSpPr>
            <p:sp>
              <p:nvSpPr>
                <p:cNvPr id="133" name="Google Shape;133;p4"/>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4"/>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35" name="Google Shape;135;p4"/>
            <p:cNvGrpSpPr/>
            <p:nvPr/>
          </p:nvGrpSpPr>
          <p:grpSpPr>
            <a:xfrm>
              <a:off x="10230615" y="2148078"/>
              <a:ext cx="1201651" cy="385304"/>
              <a:chOff x="5697283" y="2036064"/>
              <a:chExt cx="801528" cy="284988"/>
            </a:xfrm>
          </p:grpSpPr>
          <p:grpSp>
            <p:nvGrpSpPr>
              <p:cNvPr id="136" name="Google Shape;136;p4"/>
              <p:cNvGrpSpPr/>
              <p:nvPr/>
            </p:nvGrpSpPr>
            <p:grpSpPr>
              <a:xfrm>
                <a:off x="5697283" y="2036826"/>
                <a:ext cx="801433" cy="284226"/>
                <a:chOff x="5697283" y="2036826"/>
                <a:chExt cx="801433" cy="284226"/>
              </a:xfrm>
            </p:grpSpPr>
            <p:sp>
              <p:nvSpPr>
                <p:cNvPr id="137" name="Google Shape;137;p4"/>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4"/>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4"/>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4"/>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1" name="Google Shape;141;p4"/>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4"/>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4"/>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4" name="Google Shape;144;p4"/>
            <p:cNvGrpSpPr/>
            <p:nvPr/>
          </p:nvGrpSpPr>
          <p:grpSpPr>
            <a:xfrm>
              <a:off x="10022416" y="5484201"/>
              <a:ext cx="1618052" cy="1373802"/>
              <a:chOff x="5558409" y="4503610"/>
              <a:chExt cx="1079277" cy="1016126"/>
            </a:xfrm>
          </p:grpSpPr>
          <p:sp>
            <p:nvSpPr>
              <p:cNvPr id="145" name="Google Shape;145;p4"/>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4"/>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7" name="Google Shape;147;p4"/>
            <p:cNvGrpSpPr/>
            <p:nvPr/>
          </p:nvGrpSpPr>
          <p:grpSpPr>
            <a:xfrm>
              <a:off x="10022416" y="5548074"/>
              <a:ext cx="1618052" cy="40049"/>
              <a:chOff x="5558409" y="4550854"/>
              <a:chExt cx="1079277" cy="29622"/>
            </a:xfrm>
          </p:grpSpPr>
          <p:sp>
            <p:nvSpPr>
              <p:cNvPr id="148" name="Google Shape;148;p4"/>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4"/>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0" name="Google Shape;150;p4"/>
            <p:cNvGrpSpPr/>
            <p:nvPr/>
          </p:nvGrpSpPr>
          <p:grpSpPr>
            <a:xfrm>
              <a:off x="10022416" y="5621607"/>
              <a:ext cx="1618052" cy="40049"/>
              <a:chOff x="5558409" y="4605242"/>
              <a:chExt cx="1079277" cy="29622"/>
            </a:xfrm>
          </p:grpSpPr>
          <p:sp>
            <p:nvSpPr>
              <p:cNvPr id="151" name="Google Shape;151;p4"/>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4"/>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3" name="Google Shape;153;p4"/>
            <p:cNvGrpSpPr/>
            <p:nvPr/>
          </p:nvGrpSpPr>
          <p:grpSpPr>
            <a:xfrm>
              <a:off x="10056544" y="5414532"/>
              <a:ext cx="1549796" cy="41853"/>
              <a:chOff x="5581173" y="4452080"/>
              <a:chExt cx="1033749" cy="30956"/>
            </a:xfrm>
          </p:grpSpPr>
          <p:sp>
            <p:nvSpPr>
              <p:cNvPr id="154" name="Google Shape;154;p4"/>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4"/>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6" name="Google Shape;156;p4"/>
            <p:cNvGrpSpPr/>
            <p:nvPr/>
          </p:nvGrpSpPr>
          <p:grpSpPr>
            <a:xfrm>
              <a:off x="10056544" y="2015823"/>
              <a:ext cx="1549796" cy="132254"/>
              <a:chOff x="5581173" y="1938242"/>
              <a:chExt cx="1033749" cy="97821"/>
            </a:xfrm>
          </p:grpSpPr>
          <p:sp>
            <p:nvSpPr>
              <p:cNvPr id="157" name="Google Shape;157;p4"/>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4"/>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9" name="Google Shape;159;p4"/>
            <p:cNvGrpSpPr/>
            <p:nvPr/>
          </p:nvGrpSpPr>
          <p:grpSpPr>
            <a:xfrm>
              <a:off x="10550057" y="2585278"/>
              <a:ext cx="562770" cy="814264"/>
              <a:chOff x="5910357" y="2359437"/>
              <a:chExt cx="375380" cy="602266"/>
            </a:xfrm>
          </p:grpSpPr>
          <p:grpSp>
            <p:nvGrpSpPr>
              <p:cNvPr id="160" name="Google Shape;160;p4"/>
              <p:cNvGrpSpPr/>
              <p:nvPr/>
            </p:nvGrpSpPr>
            <p:grpSpPr>
              <a:xfrm>
                <a:off x="5910357" y="2361247"/>
                <a:ext cx="375285" cy="600456"/>
                <a:chOff x="5910357" y="2361247"/>
                <a:chExt cx="375285" cy="600456"/>
              </a:xfrm>
            </p:grpSpPr>
            <p:sp>
              <p:nvSpPr>
                <p:cNvPr id="161" name="Google Shape;161;p4"/>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4"/>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4"/>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4"/>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5" name="Google Shape;165;p4"/>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4"/>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4"/>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8" name="Google Shape;168;p4"/>
            <p:cNvGrpSpPr/>
            <p:nvPr/>
          </p:nvGrpSpPr>
          <p:grpSpPr>
            <a:xfrm>
              <a:off x="10443028" y="4081386"/>
              <a:ext cx="806386" cy="594398"/>
              <a:chOff x="5717721" y="3118847"/>
              <a:chExt cx="727195" cy="594398"/>
            </a:xfrm>
          </p:grpSpPr>
          <p:sp>
            <p:nvSpPr>
              <p:cNvPr id="169" name="Google Shape;169;p4"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4"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71" name="Google Shape;171;p4"/>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2" name="Google Shape;172;p4"/>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3" name="Google Shape;173;p4"/>
          <p:cNvSpPr txBox="1">
            <a:spLocks noGrp="1"/>
          </p:cNvSpPr>
          <p:nvPr>
            <p:ph type="body" idx="3"/>
          </p:nvPr>
        </p:nvSpPr>
        <p:spPr>
          <a:xfrm>
            <a:off x="720400"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4" name="Google Shape;174;p4"/>
          <p:cNvSpPr txBox="1">
            <a:spLocks noGrp="1"/>
          </p:cNvSpPr>
          <p:nvPr>
            <p:ph type="body" idx="4"/>
          </p:nvPr>
        </p:nvSpPr>
        <p:spPr>
          <a:xfrm>
            <a:off x="4678325"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5" name="Google Shape;175;p4"/>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6" name="Google Shape;176;p4"/>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7" name="Google Shape;177;p4"/>
          <p:cNvSpPr txBox="1">
            <a:spLocks noGrp="1"/>
          </p:cNvSpPr>
          <p:nvPr>
            <p:ph type="title" idx="7"/>
          </p:nvPr>
        </p:nvSpPr>
        <p:spPr>
          <a:xfrm>
            <a:off x="720400"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8" name="Google Shape;178;p4"/>
          <p:cNvSpPr txBox="1">
            <a:spLocks noGrp="1"/>
          </p:cNvSpPr>
          <p:nvPr>
            <p:ph type="title" idx="8"/>
          </p:nvPr>
        </p:nvSpPr>
        <p:spPr>
          <a:xfrm>
            <a:off x="4678325"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grpSp>
        <p:nvGrpSpPr>
          <p:cNvPr id="179" name="Google Shape;179;p4"/>
          <p:cNvGrpSpPr/>
          <p:nvPr/>
        </p:nvGrpSpPr>
        <p:grpSpPr>
          <a:xfrm>
            <a:off x="9673954" y="2330612"/>
            <a:ext cx="1065677" cy="326130"/>
            <a:chOff x="6551993" y="1927595"/>
            <a:chExt cx="2643703" cy="2139960"/>
          </a:xfrm>
        </p:grpSpPr>
        <p:grpSp>
          <p:nvGrpSpPr>
            <p:cNvPr id="180" name="Google Shape;180;p4"/>
            <p:cNvGrpSpPr/>
            <p:nvPr/>
          </p:nvGrpSpPr>
          <p:grpSpPr>
            <a:xfrm>
              <a:off x="6551993" y="1927719"/>
              <a:ext cx="2643703" cy="2139836"/>
              <a:chOff x="6551993" y="1927719"/>
              <a:chExt cx="2643703" cy="2139836"/>
            </a:xfrm>
          </p:grpSpPr>
          <p:sp>
            <p:nvSpPr>
              <p:cNvPr id="181" name="Google Shape;181;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3" name="Google Shape;183;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6" name="Google Shape;186;p4"/>
          <p:cNvGrpSpPr/>
          <p:nvPr/>
        </p:nvGrpSpPr>
        <p:grpSpPr>
          <a:xfrm rot="-1458097">
            <a:off x="8671339" y="3177453"/>
            <a:ext cx="1065729" cy="658087"/>
            <a:chOff x="6551993" y="1927595"/>
            <a:chExt cx="2643703" cy="2139960"/>
          </a:xfrm>
        </p:grpSpPr>
        <p:grpSp>
          <p:nvGrpSpPr>
            <p:cNvPr id="187" name="Google Shape;187;p4"/>
            <p:cNvGrpSpPr/>
            <p:nvPr/>
          </p:nvGrpSpPr>
          <p:grpSpPr>
            <a:xfrm>
              <a:off x="6551993" y="1927719"/>
              <a:ext cx="2643703" cy="2139836"/>
              <a:chOff x="6551993" y="1927719"/>
              <a:chExt cx="2643703" cy="2139836"/>
            </a:xfrm>
          </p:grpSpPr>
          <p:sp>
            <p:nvSpPr>
              <p:cNvPr id="188" name="Google Shape;188;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0" name="Google Shape;190;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3" name="Google Shape;193;p4"/>
          <p:cNvGrpSpPr/>
          <p:nvPr/>
        </p:nvGrpSpPr>
        <p:grpSpPr>
          <a:xfrm rot="577851" flipH="1">
            <a:off x="8620594" y="2420995"/>
            <a:ext cx="842258" cy="520008"/>
            <a:chOff x="6551993" y="1927595"/>
            <a:chExt cx="2643703" cy="2139960"/>
          </a:xfrm>
        </p:grpSpPr>
        <p:grpSp>
          <p:nvGrpSpPr>
            <p:cNvPr id="194" name="Google Shape;194;p4"/>
            <p:cNvGrpSpPr/>
            <p:nvPr/>
          </p:nvGrpSpPr>
          <p:grpSpPr>
            <a:xfrm>
              <a:off x="6551993" y="1927719"/>
              <a:ext cx="2643703" cy="2139836"/>
              <a:chOff x="6551993" y="1927719"/>
              <a:chExt cx="2643703" cy="2139836"/>
            </a:xfrm>
          </p:grpSpPr>
          <p:sp>
            <p:nvSpPr>
              <p:cNvPr id="195" name="Google Shape;195;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7" name="Google Shape;197;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0" name="Google Shape;200;p4"/>
          <p:cNvGrpSpPr/>
          <p:nvPr/>
        </p:nvGrpSpPr>
        <p:grpSpPr>
          <a:xfrm rot="-2961975">
            <a:off x="8893305" y="4070134"/>
            <a:ext cx="1063211" cy="363345"/>
            <a:chOff x="6551993" y="1927595"/>
            <a:chExt cx="2643703" cy="2139960"/>
          </a:xfrm>
        </p:grpSpPr>
        <p:grpSp>
          <p:nvGrpSpPr>
            <p:cNvPr id="201" name="Google Shape;201;p4"/>
            <p:cNvGrpSpPr/>
            <p:nvPr/>
          </p:nvGrpSpPr>
          <p:grpSpPr>
            <a:xfrm>
              <a:off x="6551993" y="1927719"/>
              <a:ext cx="2643703" cy="2139836"/>
              <a:chOff x="6551993" y="1927719"/>
              <a:chExt cx="2643703" cy="2139836"/>
            </a:xfrm>
          </p:grpSpPr>
          <p:sp>
            <p:nvSpPr>
              <p:cNvPr id="202" name="Google Shape;20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4" name="Google Shape;20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7" name="Google Shape;207;p4"/>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08" name="Google Shape;208;p4"/>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209" name="Google Shape;209;p4"/>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grpSp>
        <p:nvGrpSpPr>
          <p:cNvPr id="210" name="Google Shape;210;p4"/>
          <p:cNvGrpSpPr/>
          <p:nvPr/>
        </p:nvGrpSpPr>
        <p:grpSpPr>
          <a:xfrm rot="-790671" flipH="1">
            <a:off x="8783601" y="4884791"/>
            <a:ext cx="1065717" cy="658031"/>
            <a:chOff x="6551993" y="1927595"/>
            <a:chExt cx="2643703" cy="2139960"/>
          </a:xfrm>
        </p:grpSpPr>
        <p:grpSp>
          <p:nvGrpSpPr>
            <p:cNvPr id="211" name="Google Shape;211;p4"/>
            <p:cNvGrpSpPr/>
            <p:nvPr/>
          </p:nvGrpSpPr>
          <p:grpSpPr>
            <a:xfrm>
              <a:off x="6551993" y="1927719"/>
              <a:ext cx="2643703" cy="2139836"/>
              <a:chOff x="6551993" y="1927719"/>
              <a:chExt cx="2643703" cy="2139836"/>
            </a:xfrm>
          </p:grpSpPr>
          <p:sp>
            <p:nvSpPr>
              <p:cNvPr id="212" name="Google Shape;21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14" name="Google Shape;21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651"/>
        <p:cNvGrpSpPr/>
        <p:nvPr/>
      </p:nvGrpSpPr>
      <p:grpSpPr>
        <a:xfrm>
          <a:off x="0" y="0"/>
          <a:ext cx="0" cy="0"/>
          <a:chOff x="0" y="0"/>
          <a:chExt cx="0" cy="0"/>
        </a:xfrm>
      </p:grpSpPr>
      <p:sp>
        <p:nvSpPr>
          <p:cNvPr id="652" name="Google Shape;652;p19"/>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653" name="Google Shape;653;p19"/>
          <p:cNvGrpSpPr/>
          <p:nvPr/>
        </p:nvGrpSpPr>
        <p:grpSpPr>
          <a:xfrm rot="-379778">
            <a:off x="544541" y="892940"/>
            <a:ext cx="8185377" cy="5072107"/>
            <a:chOff x="854242" y="649704"/>
            <a:chExt cx="9106200" cy="5642700"/>
          </a:xfrm>
        </p:grpSpPr>
        <p:sp>
          <p:nvSpPr>
            <p:cNvPr id="654" name="Google Shape;654;p19"/>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655" name="Google Shape;655;p19"/>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cxnSp>
          <p:nvCxnSpPr>
            <p:cNvPr id="656" name="Google Shape;656;p19"/>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657" name="Google Shape;657;p19"/>
            <p:cNvGrpSpPr/>
            <p:nvPr/>
          </p:nvGrpSpPr>
          <p:grpSpPr>
            <a:xfrm rot="-82582">
              <a:off x="8081838" y="972056"/>
              <a:ext cx="1324375" cy="1514343"/>
              <a:chOff x="9204036" y="1284493"/>
              <a:chExt cx="2465995" cy="2819717"/>
            </a:xfrm>
          </p:grpSpPr>
          <p:sp>
            <p:nvSpPr>
              <p:cNvPr id="658" name="Google Shape;658;p19"/>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59" name="Google Shape;659;p19"/>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60" name="Google Shape;660;p19"/>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661" name="Google Shape;661;p19"/>
            <p:cNvGrpSpPr/>
            <p:nvPr/>
          </p:nvGrpSpPr>
          <p:grpSpPr>
            <a:xfrm rot="-82569">
              <a:off x="7486566" y="997331"/>
              <a:ext cx="1124649" cy="1466989"/>
              <a:chOff x="5637109" y="2191514"/>
              <a:chExt cx="2143612" cy="2796121"/>
            </a:xfrm>
          </p:grpSpPr>
          <p:grpSp>
            <p:nvGrpSpPr>
              <p:cNvPr id="662" name="Google Shape;662;p19"/>
              <p:cNvGrpSpPr/>
              <p:nvPr/>
            </p:nvGrpSpPr>
            <p:grpSpPr>
              <a:xfrm>
                <a:off x="5637109" y="2191514"/>
                <a:ext cx="2143612" cy="2796121"/>
                <a:chOff x="5637109" y="2191514"/>
                <a:chExt cx="2143612" cy="2796121"/>
              </a:xfrm>
            </p:grpSpPr>
            <p:sp>
              <p:nvSpPr>
                <p:cNvPr id="663" name="Google Shape;663;p19"/>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4" name="Google Shape;664;p19"/>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665" name="Google Shape;665;p19"/>
                <p:cNvGrpSpPr/>
                <p:nvPr/>
              </p:nvGrpSpPr>
              <p:grpSpPr>
                <a:xfrm rot="-2276354">
                  <a:off x="6335118" y="2383918"/>
                  <a:ext cx="919933" cy="855459"/>
                  <a:chOff x="5781651" y="3138498"/>
                  <a:chExt cx="625662" cy="581812"/>
                </a:xfrm>
              </p:grpSpPr>
              <p:sp>
                <p:nvSpPr>
                  <p:cNvPr id="666" name="Google Shape;666;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7" name="Google Shape;667;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8" name="Google Shape;668;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9" name="Google Shape;669;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0" name="Google Shape;670;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1" name="Google Shape;671;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2" name="Google Shape;672;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3" name="Google Shape;673;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4" name="Google Shape;674;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5" name="Google Shape;675;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6" name="Google Shape;676;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7" name="Google Shape;677;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8" name="Google Shape;678;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9" name="Google Shape;679;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0" name="Google Shape;680;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81" name="Google Shape;681;p19"/>
                <p:cNvGrpSpPr/>
                <p:nvPr/>
              </p:nvGrpSpPr>
              <p:grpSpPr>
                <a:xfrm rot="8013194">
                  <a:off x="6331224" y="3931838"/>
                  <a:ext cx="919930" cy="855457"/>
                  <a:chOff x="5781651" y="3138498"/>
                  <a:chExt cx="625662" cy="581812"/>
                </a:xfrm>
              </p:grpSpPr>
              <p:sp>
                <p:nvSpPr>
                  <p:cNvPr id="682" name="Google Shape;682;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3" name="Google Shape;683;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4" name="Google Shape;684;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5" name="Google Shape;685;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6" name="Google Shape;686;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7" name="Google Shape;687;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8" name="Google Shape;688;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9" name="Google Shape;689;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0" name="Google Shape;690;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1" name="Google Shape;691;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2" name="Google Shape;692;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3" name="Google Shape;693;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4" name="Google Shape;694;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5" name="Google Shape;695;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6" name="Google Shape;696;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697" name="Google Shape;697;p19"/>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98" name="Google Shape;698;p19"/>
            <p:cNvGrpSpPr/>
            <p:nvPr/>
          </p:nvGrpSpPr>
          <p:grpSpPr>
            <a:xfrm>
              <a:off x="5704996" y="3220263"/>
              <a:ext cx="3463176" cy="1776663"/>
              <a:chOff x="5704926" y="3220263"/>
              <a:chExt cx="3830100" cy="1776663"/>
            </a:xfrm>
          </p:grpSpPr>
          <p:cxnSp>
            <p:nvCxnSpPr>
              <p:cNvPr id="699" name="Google Shape;699;p19"/>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0" name="Google Shape;700;p19"/>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1" name="Google Shape;701;p19"/>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2" name="Google Shape;702;p19"/>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3" name="Google Shape;703;p19"/>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704" name="Google Shape;704;p19"/>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705" name="Google Shape;705;p19"/>
          <p:cNvSpPr txBox="1">
            <a:spLocks noGrp="1"/>
          </p:cNvSpPr>
          <p:nvPr>
            <p:ph type="title"/>
          </p:nvPr>
        </p:nvSpPr>
        <p:spPr>
          <a:xfrm rot="-412530">
            <a:off x="952249" y="1603913"/>
            <a:ext cx="3212704" cy="678427"/>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06" name="Google Shape;706;p19"/>
          <p:cNvSpPr txBox="1">
            <a:spLocks noGrp="1"/>
          </p:cNvSpPr>
          <p:nvPr>
            <p:ph type="body" idx="1"/>
          </p:nvPr>
        </p:nvSpPr>
        <p:spPr>
          <a:xfrm rot="-412530">
            <a:off x="1194061" y="2954776"/>
            <a:ext cx="3212704" cy="2760483"/>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2937156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707"/>
        <p:cNvGrpSpPr/>
        <p:nvPr/>
      </p:nvGrpSpPr>
      <p:grpSpPr>
        <a:xfrm>
          <a:off x="0" y="0"/>
          <a:ext cx="0" cy="0"/>
          <a:chOff x="0" y="0"/>
          <a:chExt cx="0" cy="0"/>
        </a:xfrm>
      </p:grpSpPr>
      <p:sp>
        <p:nvSpPr>
          <p:cNvPr id="708" name="Google Shape;708;p20"/>
          <p:cNvSpPr/>
          <p:nvPr/>
        </p:nvSpPr>
        <p:spPr>
          <a:xfrm rot="-8376575" flipH="1">
            <a:off x="505285" y="-791687"/>
            <a:ext cx="5455284" cy="8363959"/>
          </a:xfrm>
          <a:custGeom>
            <a:avLst/>
            <a:gdLst/>
            <a:ahLst/>
            <a:cxnLst/>
            <a:rect l="l" t="t" r="r" b="b"/>
            <a:pathLst>
              <a:path w="5455284" h="8363959" extrusionOk="0">
                <a:moveTo>
                  <a:pt x="0" y="6312629"/>
                </a:moveTo>
                <a:lnTo>
                  <a:pt x="2410052" y="8363048"/>
                </a:lnTo>
                <a:lnTo>
                  <a:pt x="2438000" y="8363959"/>
                </a:lnTo>
                <a:cubicBezTo>
                  <a:pt x="3360309" y="8363959"/>
                  <a:pt x="4283414" y="8044183"/>
                  <a:pt x="4946209" y="7354637"/>
                </a:cubicBezTo>
                <a:cubicBezTo>
                  <a:pt x="6226106" y="5654201"/>
                  <a:pt x="4314301" y="5065626"/>
                  <a:pt x="4632883" y="3659478"/>
                </a:cubicBezTo>
                <a:cubicBezTo>
                  <a:pt x="4749743" y="3365190"/>
                  <a:pt x="4999386" y="3195205"/>
                  <a:pt x="5179931" y="2946600"/>
                </a:cubicBezTo>
                <a:cubicBezTo>
                  <a:pt x="5381731" y="2642509"/>
                  <a:pt x="5463376" y="2318384"/>
                  <a:pt x="5454657" y="2001099"/>
                </a:cubicBezTo>
                <a:lnTo>
                  <a:pt x="5449139" y="1944463"/>
                </a:lnTo>
                <a:lnTo>
                  <a:pt x="3182439" y="16004"/>
                </a:lnTo>
                <a:lnTo>
                  <a:pt x="2958749" y="5367"/>
                </a:lnTo>
                <a:cubicBezTo>
                  <a:pt x="2860406" y="1998"/>
                  <a:pt x="2759486" y="0"/>
                  <a:pt x="2657233" y="0"/>
                </a:cubicBezTo>
                <a:cubicBezTo>
                  <a:pt x="2452767" y="0"/>
                  <a:pt x="2242996" y="7990"/>
                  <a:pt x="2037875" y="28968"/>
                </a:cubicBezTo>
                <a:lnTo>
                  <a:pt x="2013407" y="32347"/>
                </a:lnTo>
                <a:lnTo>
                  <a:pt x="325942" y="2015784"/>
                </a:lnTo>
                <a:lnTo>
                  <a:pt x="339322" y="2074116"/>
                </a:lnTo>
                <a:cubicBezTo>
                  <a:pt x="567748" y="2936404"/>
                  <a:pt x="1389029" y="3590035"/>
                  <a:pt x="772016" y="4732127"/>
                </a:cubicBezTo>
                <a:cubicBezTo>
                  <a:pt x="537350" y="5121210"/>
                  <a:pt x="235579" y="5610453"/>
                  <a:pt x="63730" y="6105107"/>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709" name="Google Shape;709;p20"/>
          <p:cNvSpPr/>
          <p:nvPr/>
        </p:nvSpPr>
        <p:spPr>
          <a:xfrm rot="741824" flipH="1">
            <a:off x="4363882" y="15982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0" name="Google Shape;710;p20"/>
          <p:cNvGrpSpPr/>
          <p:nvPr/>
        </p:nvGrpSpPr>
        <p:grpSpPr>
          <a:xfrm rot="774016">
            <a:off x="4573882" y="1218576"/>
            <a:ext cx="1324376" cy="1514344"/>
            <a:chOff x="9204036" y="1284493"/>
            <a:chExt cx="2465995" cy="2819717"/>
          </a:xfrm>
        </p:grpSpPr>
        <p:sp>
          <p:nvSpPr>
            <p:cNvPr id="711" name="Google Shape;711;p20"/>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2" name="Google Shape;712;p20"/>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13" name="Google Shape;713;p20"/>
          <p:cNvSpPr/>
          <p:nvPr/>
        </p:nvSpPr>
        <p:spPr>
          <a:xfrm rot="741094" flipH="1">
            <a:off x="5592125" y="18738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4" name="Google Shape;714;p20"/>
          <p:cNvGrpSpPr/>
          <p:nvPr/>
        </p:nvGrpSpPr>
        <p:grpSpPr>
          <a:xfrm rot="-741817">
            <a:off x="5094118" y="1373232"/>
            <a:ext cx="870999" cy="1136129"/>
            <a:chOff x="5637109" y="2191514"/>
            <a:chExt cx="2143612" cy="2796121"/>
          </a:xfrm>
        </p:grpSpPr>
        <p:grpSp>
          <p:nvGrpSpPr>
            <p:cNvPr id="715" name="Google Shape;715;p20"/>
            <p:cNvGrpSpPr/>
            <p:nvPr/>
          </p:nvGrpSpPr>
          <p:grpSpPr>
            <a:xfrm>
              <a:off x="5637109" y="2191514"/>
              <a:ext cx="2143612" cy="2796121"/>
              <a:chOff x="5637109" y="2191514"/>
              <a:chExt cx="2143612" cy="2796121"/>
            </a:xfrm>
          </p:grpSpPr>
          <p:sp>
            <p:nvSpPr>
              <p:cNvPr id="716" name="Google Shape;716;p20"/>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7" name="Google Shape;717;p20"/>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8" name="Google Shape;718;p20"/>
              <p:cNvGrpSpPr/>
              <p:nvPr/>
            </p:nvGrpSpPr>
            <p:grpSpPr>
              <a:xfrm rot="-2276354">
                <a:off x="6335118" y="2383918"/>
                <a:ext cx="919933" cy="855459"/>
                <a:chOff x="5781651" y="3138498"/>
                <a:chExt cx="625662" cy="581812"/>
              </a:xfrm>
            </p:grpSpPr>
            <p:sp>
              <p:nvSpPr>
                <p:cNvPr id="719" name="Google Shape;719;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0" name="Google Shape;720;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1" name="Google Shape;721;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2" name="Google Shape;722;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3" name="Google Shape;723;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4" name="Google Shape;724;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5" name="Google Shape;725;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6" name="Google Shape;726;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7" name="Google Shape;727;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8" name="Google Shape;728;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9" name="Google Shape;729;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0" name="Google Shape;730;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1" name="Google Shape;731;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2" name="Google Shape;732;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3" name="Google Shape;733;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734" name="Google Shape;734;p20"/>
              <p:cNvGrpSpPr/>
              <p:nvPr/>
            </p:nvGrpSpPr>
            <p:grpSpPr>
              <a:xfrm rot="8013194">
                <a:off x="6331224" y="3931838"/>
                <a:ext cx="919930" cy="855457"/>
                <a:chOff x="5781651" y="3138498"/>
                <a:chExt cx="625662" cy="581812"/>
              </a:xfrm>
            </p:grpSpPr>
            <p:sp>
              <p:nvSpPr>
                <p:cNvPr id="735" name="Google Shape;735;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6" name="Google Shape;736;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7" name="Google Shape;737;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8" name="Google Shape;738;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9" name="Google Shape;739;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0" name="Google Shape;740;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1" name="Google Shape;741;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2" name="Google Shape;742;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3" name="Google Shape;743;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4" name="Google Shape;744;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5" name="Google Shape;745;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6" name="Google Shape;746;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7" name="Google Shape;747;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8" name="Google Shape;748;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9" name="Google Shape;749;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750" name="Google Shape;750;p20"/>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51" name="Google Shape;751;p20"/>
          <p:cNvSpPr/>
          <p:nvPr/>
        </p:nvSpPr>
        <p:spPr>
          <a:xfrm flipH="1">
            <a:off x="6726896" y="364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52" name="Google Shape;752;p20"/>
          <p:cNvSpPr txBox="1">
            <a:spLocks noGrp="1"/>
          </p:cNvSpPr>
          <p:nvPr>
            <p:ph type="title"/>
          </p:nvPr>
        </p:nvSpPr>
        <p:spPr>
          <a:xfrm>
            <a:off x="7358700" y="974375"/>
            <a:ext cx="39456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53" name="Google Shape;753;p20"/>
          <p:cNvSpPr txBox="1">
            <a:spLocks noGrp="1"/>
          </p:cNvSpPr>
          <p:nvPr>
            <p:ph type="body" idx="1"/>
          </p:nvPr>
        </p:nvSpPr>
        <p:spPr>
          <a:xfrm>
            <a:off x="7358771" y="2508425"/>
            <a:ext cx="3945600" cy="31068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754" name="Google Shape;754;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244993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62"/>
        <p:cNvGrpSpPr/>
        <p:nvPr/>
      </p:nvGrpSpPr>
      <p:grpSpPr>
        <a:xfrm>
          <a:off x="0" y="0"/>
          <a:ext cx="0" cy="0"/>
          <a:chOff x="0" y="0"/>
          <a:chExt cx="0" cy="0"/>
        </a:xfrm>
      </p:grpSpPr>
      <p:grpSp>
        <p:nvGrpSpPr>
          <p:cNvPr id="63" name="Google Shape;63;p5"/>
          <p:cNvGrpSpPr/>
          <p:nvPr/>
        </p:nvGrpSpPr>
        <p:grpSpPr>
          <a:xfrm rot="-1236582" flipH="1">
            <a:off x="7989218" y="1224533"/>
            <a:ext cx="2385138" cy="5937981"/>
            <a:chOff x="2609450" y="479865"/>
            <a:chExt cx="2385138" cy="5937981"/>
          </a:xfrm>
        </p:grpSpPr>
        <p:sp>
          <p:nvSpPr>
            <p:cNvPr id="64" name="Google Shape;64;p5"/>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5" name="Google Shape;65;p5"/>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6" name="Google Shape;66;p5"/>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7" name="Google Shape;67;p5"/>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8" name="Google Shape;68;p5"/>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9" name="Google Shape;69;p5"/>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0" name="Google Shape;70;p5"/>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1" name="Google Shape;71;p5"/>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72" name="Google Shape;72;p5"/>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73" name="Google Shape;73;p5"/>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4" name="Google Shape;74;p5"/>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5" name="Google Shape;75;p5"/>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6" name="Google Shape;76;p5"/>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7" name="Google Shape;77;p5"/>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8" name="Google Shape;78;p5"/>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9" name="Google Shape;79;p5"/>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0" name="Google Shape;80;p5"/>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1" name="Google Shape;81;p5"/>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2" name="Google Shape;82;p5"/>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3" name="Google Shape;83;p5"/>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4" name="Google Shape;84;p5"/>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5" name="Google Shape;85;p5"/>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6" name="Google Shape;86;p5"/>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7" name="Google Shape;87;p5"/>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8" name="Google Shape;88;p5"/>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9" name="Google Shape;89;p5"/>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0" name="Google Shape;90;p5"/>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1" name="Google Shape;91;p5"/>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2" name="Google Shape;92;p5"/>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3" name="Google Shape;93;p5"/>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
        <p:nvSpPr>
          <p:cNvPr id="94" name="Google Shape;94;p5"/>
          <p:cNvSpPr/>
          <p:nvPr/>
        </p:nvSpPr>
        <p:spPr>
          <a:xfrm rot="-1301707">
            <a:off x="9187299" y="1816146"/>
            <a:ext cx="3408185" cy="5227452"/>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sp>
        <p:nvSpPr>
          <p:cNvPr id="95" name="Google Shape;95;p5"/>
          <p:cNvSpPr/>
          <p:nvPr/>
        </p:nvSpPr>
        <p:spPr>
          <a:xfrm rot="-1572350">
            <a:off x="10108622" y="316717"/>
            <a:ext cx="873413" cy="1206558"/>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1"/>
          </a:solidFill>
          <a:ln>
            <a:noFill/>
          </a:ln>
        </p:spPr>
        <p:txBody>
          <a:bodyPr spcFirstLastPara="1" wrap="square" lIns="91425" tIns="45700" rIns="91425" bIns="45700" anchor="ctr" anchorCtr="0">
            <a:noAutofit/>
          </a:bodyPr>
          <a:lstStyle/>
          <a:p>
            <a:endParaRPr/>
          </a:p>
        </p:txBody>
      </p:sp>
      <p:sp>
        <p:nvSpPr>
          <p:cNvPr id="96" name="Google Shape;96;p5"/>
          <p:cNvSpPr/>
          <p:nvPr/>
        </p:nvSpPr>
        <p:spPr>
          <a:xfrm rot="2529953">
            <a:off x="11145302" y="61350"/>
            <a:ext cx="875535" cy="1070227"/>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2"/>
          </a:solidFill>
          <a:ln>
            <a:noFill/>
          </a:ln>
        </p:spPr>
        <p:txBody>
          <a:bodyPr spcFirstLastPara="1" wrap="square" lIns="91425" tIns="45700" rIns="91425" bIns="45700" anchor="ctr" anchorCtr="0">
            <a:noAutofit/>
          </a:bodyPr>
          <a:lstStyle/>
          <a:p>
            <a:endParaRPr/>
          </a:p>
        </p:txBody>
      </p:sp>
      <p:sp>
        <p:nvSpPr>
          <p:cNvPr id="97" name="Google Shape;97;p5"/>
          <p:cNvSpPr/>
          <p:nvPr/>
        </p:nvSpPr>
        <p:spPr>
          <a:xfrm>
            <a:off x="11077668" y="1194937"/>
            <a:ext cx="1007949" cy="768378"/>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solidFill>
            <a:schemeClr val="accent3"/>
          </a:solidFill>
          <a:ln>
            <a:noFill/>
          </a:ln>
        </p:spPr>
        <p:txBody>
          <a:bodyPr spcFirstLastPara="1" wrap="square" lIns="91425" tIns="45700" rIns="91425" bIns="45700" anchor="ctr" anchorCtr="0">
            <a:noAutofit/>
          </a:bodyPr>
          <a:lstStyle/>
          <a:p>
            <a:endParaRPr/>
          </a:p>
        </p:txBody>
      </p:sp>
      <p:sp>
        <p:nvSpPr>
          <p:cNvPr id="98" name="Google Shape;98;p5"/>
          <p:cNvSpPr/>
          <p:nvPr/>
        </p:nvSpPr>
        <p:spPr>
          <a:xfrm rot="-1572350">
            <a:off x="10032422" y="316717"/>
            <a:ext cx="873413" cy="1206558"/>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99" name="Google Shape;99;p5"/>
          <p:cNvSpPr/>
          <p:nvPr/>
        </p:nvSpPr>
        <p:spPr>
          <a:xfrm rot="2529953">
            <a:off x="11069102" y="61350"/>
            <a:ext cx="875535" cy="1070227"/>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100" name="Google Shape;100;p5"/>
          <p:cNvSpPr/>
          <p:nvPr/>
        </p:nvSpPr>
        <p:spPr>
          <a:xfrm>
            <a:off x="11001468" y="1194937"/>
            <a:ext cx="1007949" cy="768378"/>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101" name="Google Shape;101;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02" name="Google Shape;102;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2900" algn="r">
              <a:spcBef>
                <a:spcPts val="0"/>
              </a:spcBef>
              <a:spcAft>
                <a:spcPts val="0"/>
              </a:spcAft>
              <a:buSzPts val="1800"/>
              <a:buChar char="●"/>
              <a:defRPr/>
            </a:lvl1pPr>
            <a:lvl2pPr marL="914400" lvl="1" indent="-342900" algn="r">
              <a:spcBef>
                <a:spcPts val="2100"/>
              </a:spcBef>
              <a:spcAft>
                <a:spcPts val="0"/>
              </a:spcAft>
              <a:buSzPts val="1800"/>
              <a:buChar char="○"/>
              <a:defRPr/>
            </a:lvl2pPr>
            <a:lvl3pPr marL="1371600" lvl="2" indent="-342900" algn="r">
              <a:spcBef>
                <a:spcPts val="2100"/>
              </a:spcBef>
              <a:spcAft>
                <a:spcPts val="0"/>
              </a:spcAft>
              <a:buSzPts val="1800"/>
              <a:buChar char="■"/>
              <a:defRPr/>
            </a:lvl3pPr>
            <a:lvl4pPr marL="1828800" lvl="3" indent="-342900" algn="r">
              <a:spcBef>
                <a:spcPts val="2100"/>
              </a:spcBef>
              <a:spcAft>
                <a:spcPts val="0"/>
              </a:spcAft>
              <a:buSzPts val="1800"/>
              <a:buChar char="●"/>
              <a:defRPr/>
            </a:lvl4pPr>
            <a:lvl5pPr marL="2286000" lvl="4" indent="-342900" algn="r">
              <a:spcBef>
                <a:spcPts val="2100"/>
              </a:spcBef>
              <a:spcAft>
                <a:spcPts val="0"/>
              </a:spcAft>
              <a:buSzPts val="1800"/>
              <a:buChar char="○"/>
              <a:defRPr/>
            </a:lvl5pPr>
            <a:lvl6pPr marL="2743200" lvl="5" indent="-342900" algn="r">
              <a:spcBef>
                <a:spcPts val="2100"/>
              </a:spcBef>
              <a:spcAft>
                <a:spcPts val="0"/>
              </a:spcAft>
              <a:buSzPts val="1800"/>
              <a:buChar char="■"/>
              <a:defRPr/>
            </a:lvl6pPr>
            <a:lvl7pPr marL="3200400" lvl="6" indent="-342900" algn="r">
              <a:spcBef>
                <a:spcPts val="2100"/>
              </a:spcBef>
              <a:spcAft>
                <a:spcPts val="0"/>
              </a:spcAft>
              <a:buSzPts val="1800"/>
              <a:buChar char="●"/>
              <a:defRPr/>
            </a:lvl7pPr>
            <a:lvl8pPr marL="3657600" lvl="7" indent="-342900" algn="r">
              <a:spcBef>
                <a:spcPts val="2100"/>
              </a:spcBef>
              <a:spcAft>
                <a:spcPts val="0"/>
              </a:spcAft>
              <a:buSzPts val="1800"/>
              <a:buChar char="○"/>
              <a:defRPr/>
            </a:lvl8pPr>
            <a:lvl9pPr marL="4114800" lvl="8" indent="-342900" algn="r">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994362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249"/>
        <p:cNvGrpSpPr/>
        <p:nvPr/>
      </p:nvGrpSpPr>
      <p:grpSpPr>
        <a:xfrm>
          <a:off x="0" y="0"/>
          <a:ext cx="0" cy="0"/>
          <a:chOff x="0" y="0"/>
          <a:chExt cx="0" cy="0"/>
        </a:xfrm>
      </p:grpSpPr>
      <p:sp>
        <p:nvSpPr>
          <p:cNvPr id="250" name="Google Shape;250;p10"/>
          <p:cNvSpPr txBox="1">
            <a:spLocks noGrp="1"/>
          </p:cNvSpPr>
          <p:nvPr>
            <p:ph type="body" idx="1"/>
          </p:nvPr>
        </p:nvSpPr>
        <p:spPr>
          <a:xfrm>
            <a:off x="633475" y="4813250"/>
            <a:ext cx="10909200" cy="15651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210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251" name="Google Shape;251;p10"/>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52" name="Google Shape;252;p10"/>
          <p:cNvSpPr/>
          <p:nvPr/>
        </p:nvSpPr>
        <p:spPr>
          <a:xfrm rot="3939535">
            <a:off x="978492" y="3529800"/>
            <a:ext cx="2746946" cy="4213249"/>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grpSp>
        <p:nvGrpSpPr>
          <p:cNvPr id="253" name="Google Shape;253;p10"/>
          <p:cNvGrpSpPr/>
          <p:nvPr/>
        </p:nvGrpSpPr>
        <p:grpSpPr>
          <a:xfrm rot="2531798" flipH="1">
            <a:off x="333156" y="1552589"/>
            <a:ext cx="1920746" cy="4781842"/>
            <a:chOff x="2609450" y="479865"/>
            <a:chExt cx="2385138" cy="5937981"/>
          </a:xfrm>
        </p:grpSpPr>
        <p:sp>
          <p:nvSpPr>
            <p:cNvPr id="254" name="Google Shape;254;p10"/>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5" name="Google Shape;255;p10"/>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6" name="Google Shape;256;p10"/>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7" name="Google Shape;257;p10"/>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8" name="Google Shape;258;p10"/>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9" name="Google Shape;259;p10"/>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0" name="Google Shape;260;p10"/>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1" name="Google Shape;261;p10"/>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62" name="Google Shape;262;p10"/>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63" name="Google Shape;263;p10"/>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4" name="Google Shape;264;p10"/>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5" name="Google Shape;265;p10"/>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6" name="Google Shape;266;p10"/>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7" name="Google Shape;267;p10"/>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8" name="Google Shape;268;p10"/>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9" name="Google Shape;269;p10"/>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0" name="Google Shape;270;p10"/>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1" name="Google Shape;271;p10"/>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2" name="Google Shape;272;p10"/>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3" name="Google Shape;273;p10"/>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4" name="Google Shape;274;p10"/>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5" name="Google Shape;275;p10"/>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6" name="Google Shape;276;p10"/>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7" name="Google Shape;277;p10"/>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8" name="Google Shape;278;p10"/>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9" name="Google Shape;279;p10"/>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0" name="Google Shape;280;p10"/>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1" name="Google Shape;281;p10"/>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2" name="Google Shape;282;p10"/>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3" name="Google Shape;283;p10"/>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
        <p:nvSpPr>
          <p:cNvPr id="284" name="Google Shape;284;p10"/>
          <p:cNvSpPr/>
          <p:nvPr/>
        </p:nvSpPr>
        <p:spPr>
          <a:xfrm rot="-1026164" flipH="1">
            <a:off x="9318460" y="2059078"/>
            <a:ext cx="3126240" cy="4795007"/>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grpSp>
        <p:nvGrpSpPr>
          <p:cNvPr id="285" name="Google Shape;285;p10"/>
          <p:cNvGrpSpPr/>
          <p:nvPr/>
        </p:nvGrpSpPr>
        <p:grpSpPr>
          <a:xfrm rot="-4195381">
            <a:off x="7664606" y="2855012"/>
            <a:ext cx="2126794" cy="5294813"/>
            <a:chOff x="2609450" y="479865"/>
            <a:chExt cx="2385138" cy="5937981"/>
          </a:xfrm>
        </p:grpSpPr>
        <p:sp>
          <p:nvSpPr>
            <p:cNvPr id="286" name="Google Shape;286;p10"/>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7" name="Google Shape;287;p10"/>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8" name="Google Shape;288;p10"/>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9" name="Google Shape;289;p10"/>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0" name="Google Shape;290;p10"/>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1" name="Google Shape;291;p10"/>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2" name="Google Shape;292;p10"/>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3" name="Google Shape;293;p10"/>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94" name="Google Shape;294;p10"/>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95" name="Google Shape;295;p10"/>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6" name="Google Shape;296;p10"/>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7" name="Google Shape;297;p10"/>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8" name="Google Shape;298;p10"/>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9" name="Google Shape;299;p10"/>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0" name="Google Shape;300;p10"/>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1" name="Google Shape;301;p10"/>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2" name="Google Shape;302;p10"/>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3" name="Google Shape;303;p10"/>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4" name="Google Shape;304;p10"/>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5" name="Google Shape;305;p10"/>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6" name="Google Shape;306;p10"/>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7" name="Google Shape;307;p10"/>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8" name="Google Shape;308;p10"/>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9" name="Google Shape;309;p10"/>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0" name="Google Shape;310;p10"/>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1" name="Google Shape;311;p10"/>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2" name="Google Shape;312;p10"/>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3" name="Google Shape;313;p10"/>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4" name="Google Shape;314;p10"/>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5" name="Google Shape;315;p10"/>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Tree>
    <p:extLst>
      <p:ext uri="{BB962C8B-B14F-4D97-AF65-F5344CB8AC3E}">
        <p14:creationId xmlns:p14="http://schemas.microsoft.com/office/powerpoint/2010/main" val="231696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217"/>
        <p:cNvGrpSpPr/>
        <p:nvPr/>
      </p:nvGrpSpPr>
      <p:grpSpPr>
        <a:xfrm>
          <a:off x="0" y="0"/>
          <a:ext cx="0" cy="0"/>
          <a:chOff x="0" y="0"/>
          <a:chExt cx="0" cy="0"/>
        </a:xfrm>
      </p:grpSpPr>
      <p:sp>
        <p:nvSpPr>
          <p:cNvPr id="218" name="Google Shape;218;p5"/>
          <p:cNvSpPr/>
          <p:nvPr/>
        </p:nvSpPr>
        <p:spPr>
          <a:xfrm rot="-3794831">
            <a:off x="7859974" y="1774529"/>
            <a:ext cx="7325667" cy="3980087"/>
          </a:xfrm>
          <a:custGeom>
            <a:avLst/>
            <a:gdLst/>
            <a:ahLst/>
            <a:cxnLst/>
            <a:rect l="l" t="t" r="r" b="b"/>
            <a:pathLst>
              <a:path w="7325667" h="3980087" extrusionOk="0">
                <a:moveTo>
                  <a:pt x="3147241" y="2762487"/>
                </a:moveTo>
                <a:cubicBezTo>
                  <a:pt x="3178370" y="2820930"/>
                  <a:pt x="3207397" y="2880345"/>
                  <a:pt x="3234299" y="2940547"/>
                </a:cubicBezTo>
                <a:lnTo>
                  <a:pt x="3239336" y="2952943"/>
                </a:lnTo>
                <a:lnTo>
                  <a:pt x="1201769" y="3980087"/>
                </a:lnTo>
                <a:lnTo>
                  <a:pt x="0" y="1596113"/>
                </a:lnTo>
                <a:lnTo>
                  <a:pt x="118744" y="1545233"/>
                </a:lnTo>
                <a:cubicBezTo>
                  <a:pt x="412267" y="1430139"/>
                  <a:pt x="725818" y="1361950"/>
                  <a:pt x="1053296" y="1374605"/>
                </a:cubicBezTo>
                <a:cubicBezTo>
                  <a:pt x="1720811" y="1393812"/>
                  <a:pt x="2396747" y="1766510"/>
                  <a:pt x="2853868" y="2319133"/>
                </a:cubicBezTo>
                <a:cubicBezTo>
                  <a:pt x="2966281" y="2457699"/>
                  <a:pt x="3064231" y="2606639"/>
                  <a:pt x="3147241" y="2762487"/>
                </a:cubicBezTo>
                <a:close/>
                <a:moveTo>
                  <a:pt x="6885467" y="19777"/>
                </a:moveTo>
                <a:lnTo>
                  <a:pt x="7325667" y="893011"/>
                </a:lnTo>
                <a:lnTo>
                  <a:pt x="6048253" y="1536959"/>
                </a:lnTo>
                <a:lnTo>
                  <a:pt x="6008367" y="1523862"/>
                </a:lnTo>
                <a:cubicBezTo>
                  <a:pt x="5980783" y="1511775"/>
                  <a:pt x="5954566" y="1496418"/>
                  <a:pt x="5931084" y="1476162"/>
                </a:cubicBezTo>
                <a:cubicBezTo>
                  <a:pt x="5863355" y="1408188"/>
                  <a:pt x="5816358" y="1270986"/>
                  <a:pt x="5890669" y="1186008"/>
                </a:cubicBezTo>
                <a:cubicBezTo>
                  <a:pt x="5913595" y="1158583"/>
                  <a:pt x="5945297" y="1142911"/>
                  <a:pt x="5974773" y="1127201"/>
                </a:cubicBezTo>
                <a:cubicBezTo>
                  <a:pt x="6040340" y="1094526"/>
                  <a:pt x="6105874" y="1064476"/>
                  <a:pt x="6163778" y="1016130"/>
                </a:cubicBezTo>
                <a:cubicBezTo>
                  <a:pt x="6220600" y="967783"/>
                  <a:pt x="6269759" y="898516"/>
                  <a:pt x="6283940" y="817496"/>
                </a:cubicBezTo>
                <a:cubicBezTo>
                  <a:pt x="6300348" y="718179"/>
                  <a:pt x="6264290" y="617530"/>
                  <a:pt x="6258820" y="516919"/>
                </a:cubicBezTo>
                <a:cubicBezTo>
                  <a:pt x="6251189" y="349628"/>
                  <a:pt x="6333099" y="188879"/>
                  <a:pt x="6448905" y="98690"/>
                </a:cubicBezTo>
                <a:cubicBezTo>
                  <a:pt x="6536023" y="30872"/>
                  <a:pt x="6641054" y="0"/>
                  <a:pt x="6746348" y="0"/>
                </a:cubicBezTo>
                <a:cubicBezTo>
                  <a:pt x="6781031" y="0"/>
                  <a:pt x="6815747" y="3370"/>
                  <a:pt x="6849840" y="983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5"/>
          <p:cNvSpPr/>
          <p:nvPr/>
        </p:nvSpPr>
        <p:spPr>
          <a:xfrm rot="-741852">
            <a:off x="5608689" y="1353625"/>
            <a:ext cx="6184236" cy="4397708"/>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0" name="Google Shape;220;p5"/>
          <p:cNvGrpSpPr/>
          <p:nvPr/>
        </p:nvGrpSpPr>
        <p:grpSpPr>
          <a:xfrm rot="-741869">
            <a:off x="10035497" y="958129"/>
            <a:ext cx="1324380" cy="1514349"/>
            <a:chOff x="9204036" y="1284493"/>
            <a:chExt cx="2465995" cy="2819717"/>
          </a:xfrm>
        </p:grpSpPr>
        <p:sp>
          <p:nvSpPr>
            <p:cNvPr id="221" name="Google Shape;221;p5"/>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5"/>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3" name="Google Shape;223;p5"/>
          <p:cNvSpPr/>
          <p:nvPr/>
        </p:nvSpPr>
        <p:spPr>
          <a:xfrm rot="-745557">
            <a:off x="9217219" y="1708685"/>
            <a:ext cx="990644" cy="671836"/>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4" name="Google Shape;224;p5"/>
          <p:cNvGrpSpPr/>
          <p:nvPr/>
        </p:nvGrpSpPr>
        <p:grpSpPr>
          <a:xfrm rot="-741565">
            <a:off x="9724810" y="1063346"/>
            <a:ext cx="1124666" cy="1467012"/>
            <a:chOff x="5637109" y="2191514"/>
            <a:chExt cx="2143612" cy="2796121"/>
          </a:xfrm>
        </p:grpSpPr>
        <p:grpSp>
          <p:nvGrpSpPr>
            <p:cNvPr id="225" name="Google Shape;225;p5"/>
            <p:cNvGrpSpPr/>
            <p:nvPr/>
          </p:nvGrpSpPr>
          <p:grpSpPr>
            <a:xfrm>
              <a:off x="5637109" y="2191514"/>
              <a:ext cx="2143612" cy="2796121"/>
              <a:chOff x="5637109" y="2191514"/>
              <a:chExt cx="2143612" cy="2796121"/>
            </a:xfrm>
          </p:grpSpPr>
          <p:sp>
            <p:nvSpPr>
              <p:cNvPr id="226" name="Google Shape;226;p5"/>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5"/>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8" name="Google Shape;228;p5"/>
              <p:cNvGrpSpPr/>
              <p:nvPr/>
            </p:nvGrpSpPr>
            <p:grpSpPr>
              <a:xfrm rot="-2276354">
                <a:off x="6335118" y="2383918"/>
                <a:ext cx="919933" cy="855459"/>
                <a:chOff x="5781651" y="3138498"/>
                <a:chExt cx="625662" cy="581812"/>
              </a:xfrm>
            </p:grpSpPr>
            <p:sp>
              <p:nvSpPr>
                <p:cNvPr id="229" name="Google Shape;229;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4" name="Google Shape;244;p5"/>
              <p:cNvGrpSpPr/>
              <p:nvPr/>
            </p:nvGrpSpPr>
            <p:grpSpPr>
              <a:xfrm rot="8013194">
                <a:off x="6331224" y="3931838"/>
                <a:ext cx="919930" cy="855457"/>
                <a:chOff x="5781651" y="3138498"/>
                <a:chExt cx="625662" cy="581812"/>
              </a:xfrm>
            </p:grpSpPr>
            <p:sp>
              <p:nvSpPr>
                <p:cNvPr id="245" name="Google Shape;245;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60" name="Google Shape;260;p5"/>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61" name="Google Shape;261;p5"/>
          <p:cNvSpPr/>
          <p:nvPr/>
        </p:nvSpPr>
        <p:spPr>
          <a:xfrm>
            <a:off x="-1" y="0"/>
            <a:ext cx="8710800" cy="6858000"/>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5"/>
          <p:cNvSpPr txBox="1">
            <a:spLocks noGrp="1"/>
          </p:cNvSpPr>
          <p:nvPr>
            <p:ph type="title"/>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63" name="Google Shape;263;p5"/>
          <p:cNvSpPr txBox="1">
            <a:spLocks noGrp="1"/>
          </p:cNvSpPr>
          <p:nvPr>
            <p:ph type="body" idx="1"/>
          </p:nvPr>
        </p:nvSpPr>
        <p:spPr>
          <a:xfrm>
            <a:off x="689725" y="2965625"/>
            <a:ext cx="7049400" cy="20751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264" name="Google Shape;264;p5"/>
          <p:cNvSpPr txBox="1">
            <a:spLocks noGrp="1"/>
          </p:cNvSpPr>
          <p:nvPr>
            <p:ph type="title" idx="2"/>
          </p:nvPr>
        </p:nvSpPr>
        <p:spPr>
          <a:xfrm>
            <a:off x="689725" y="2041175"/>
            <a:ext cx="70494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5" name="Google Shape;265;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66"/>
        <p:cNvGrpSpPr/>
        <p:nvPr/>
      </p:nvGrpSpPr>
      <p:grpSpPr>
        <a:xfrm>
          <a:off x="0" y="0"/>
          <a:ext cx="0" cy="0"/>
          <a:chOff x="0" y="0"/>
          <a:chExt cx="0" cy="0"/>
        </a:xfrm>
      </p:grpSpPr>
      <p:sp>
        <p:nvSpPr>
          <p:cNvPr id="267" name="Google Shape;267;p6"/>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68" name="Google Shape;268;p6"/>
          <p:cNvGrpSpPr/>
          <p:nvPr/>
        </p:nvGrpSpPr>
        <p:grpSpPr>
          <a:xfrm>
            <a:off x="9024185" y="3171675"/>
            <a:ext cx="2816924" cy="3686619"/>
            <a:chOff x="9024185" y="3171675"/>
            <a:chExt cx="2816924" cy="3686619"/>
          </a:xfrm>
        </p:grpSpPr>
        <p:sp>
          <p:nvSpPr>
            <p:cNvPr id="269" name="Google Shape;269;p6"/>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6"/>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6"/>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6"/>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6"/>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6"/>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6"/>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6"/>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6"/>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6"/>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6"/>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6"/>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81" name="Google Shape;281;p6"/>
            <p:cNvGrpSpPr/>
            <p:nvPr/>
          </p:nvGrpSpPr>
          <p:grpSpPr>
            <a:xfrm>
              <a:off x="9484401" y="5193271"/>
              <a:ext cx="1156600" cy="726040"/>
              <a:chOff x="8004630" y="4463354"/>
              <a:chExt cx="1760694" cy="700270"/>
            </a:xfrm>
          </p:grpSpPr>
          <p:sp>
            <p:nvSpPr>
              <p:cNvPr id="282" name="Google Shape;282;p6"/>
              <p:cNvSpPr/>
              <p:nvPr/>
            </p:nvSpPr>
            <p:spPr>
              <a:xfrm>
                <a:off x="80046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6"/>
              <p:cNvSpPr/>
              <p:nvPr/>
            </p:nvSpPr>
            <p:spPr>
              <a:xfrm>
                <a:off x="8458735"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6"/>
              <p:cNvSpPr/>
              <p:nvPr/>
            </p:nvSpPr>
            <p:spPr>
              <a:xfrm>
                <a:off x="8928730"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6"/>
              <p:cNvSpPr/>
              <p:nvPr/>
            </p:nvSpPr>
            <p:spPr>
              <a:xfrm>
                <a:off x="9365104"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86" name="Google Shape;286;p6"/>
          <p:cNvSpPr/>
          <p:nvPr/>
        </p:nvSpPr>
        <p:spPr>
          <a:xfrm rot="3582100">
            <a:off x="6934129" y="966388"/>
            <a:ext cx="4244349" cy="2523924"/>
          </a:xfrm>
          <a:custGeom>
            <a:avLst/>
            <a:gdLst/>
            <a:ahLst/>
            <a:cxnLst/>
            <a:rect l="l" t="t" r="r" b="b"/>
            <a:pathLst>
              <a:path w="5748415" h="2891219" extrusionOk="0">
                <a:moveTo>
                  <a:pt x="7087" y="0"/>
                </a:moveTo>
                <a:cubicBezTo>
                  <a:pt x="-95245" y="371149"/>
                  <a:pt x="31848" y="855146"/>
                  <a:pt x="264245" y="1193843"/>
                </a:cubicBezTo>
                <a:cubicBezTo>
                  <a:pt x="514323" y="1543466"/>
                  <a:pt x="807619" y="1772551"/>
                  <a:pt x="1259383" y="1720263"/>
                </a:cubicBezTo>
                <a:cubicBezTo>
                  <a:pt x="1602139" y="1712573"/>
                  <a:pt x="1982247" y="1340751"/>
                  <a:pt x="1971755" y="878871"/>
                </a:cubicBezTo>
                <a:cubicBezTo>
                  <a:pt x="1889765" y="428344"/>
                  <a:pt x="1566471" y="140758"/>
                  <a:pt x="1151226" y="270786"/>
                </a:cubicBezTo>
                <a:cubicBezTo>
                  <a:pt x="859021" y="448051"/>
                  <a:pt x="690835" y="973718"/>
                  <a:pt x="775321" y="1423914"/>
                </a:cubicBezTo>
                <a:cubicBezTo>
                  <a:pt x="872111" y="1991570"/>
                  <a:pt x="1163420" y="2604859"/>
                  <a:pt x="1748525" y="2763965"/>
                </a:cubicBezTo>
                <a:cubicBezTo>
                  <a:pt x="2243081" y="2948464"/>
                  <a:pt x="2814766" y="3015071"/>
                  <a:pt x="3262084" y="2471201"/>
                </a:cubicBezTo>
                <a:cubicBezTo>
                  <a:pt x="3728246" y="2091851"/>
                  <a:pt x="3751287" y="1307576"/>
                  <a:pt x="3225239" y="889975"/>
                </a:cubicBezTo>
                <a:cubicBezTo>
                  <a:pt x="3044881" y="737159"/>
                  <a:pt x="2839219" y="699245"/>
                  <a:pt x="2666082" y="839888"/>
                </a:cubicBezTo>
                <a:cubicBezTo>
                  <a:pt x="2560478" y="1029144"/>
                  <a:pt x="2641669" y="1281737"/>
                  <a:pt x="2745715" y="1420096"/>
                </a:cubicBezTo>
                <a:cubicBezTo>
                  <a:pt x="3156445" y="2082967"/>
                  <a:pt x="3577591" y="2502750"/>
                  <a:pt x="4149279" y="2651301"/>
                </a:cubicBezTo>
                <a:cubicBezTo>
                  <a:pt x="4764342" y="2811810"/>
                  <a:pt x="5481936" y="2557171"/>
                  <a:pt x="5748416" y="2002733"/>
                </a:cubicBezTo>
              </a:path>
            </a:pathLst>
          </a:custGeom>
          <a:noFill/>
          <a:ln w="1905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6"/>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88" name="Google Shape;288;p6"/>
          <p:cNvGrpSpPr/>
          <p:nvPr/>
        </p:nvGrpSpPr>
        <p:grpSpPr>
          <a:xfrm>
            <a:off x="9200729" y="4239537"/>
            <a:ext cx="1065677" cy="326130"/>
            <a:chOff x="6551993" y="1927595"/>
            <a:chExt cx="2643703" cy="2139960"/>
          </a:xfrm>
        </p:grpSpPr>
        <p:grpSp>
          <p:nvGrpSpPr>
            <p:cNvPr id="289" name="Google Shape;289;p6"/>
            <p:cNvGrpSpPr/>
            <p:nvPr/>
          </p:nvGrpSpPr>
          <p:grpSpPr>
            <a:xfrm>
              <a:off x="6551993" y="1927719"/>
              <a:ext cx="2643703" cy="2139836"/>
              <a:chOff x="6551993" y="1927719"/>
              <a:chExt cx="2643703" cy="2139836"/>
            </a:xfrm>
          </p:grpSpPr>
          <p:sp>
            <p:nvSpPr>
              <p:cNvPr id="290" name="Google Shape;290;p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2" name="Google Shape;292;p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5" name="Google Shape;295;p6"/>
          <p:cNvSpPr/>
          <p:nvPr/>
        </p:nvSpPr>
        <p:spPr>
          <a:xfrm rot="-741824">
            <a:off x="3767844" y="17663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96" name="Google Shape;296;p6"/>
          <p:cNvGrpSpPr/>
          <p:nvPr/>
        </p:nvGrpSpPr>
        <p:grpSpPr>
          <a:xfrm rot="-742137">
            <a:off x="7196500" y="1459648"/>
            <a:ext cx="1025743" cy="1172875"/>
            <a:chOff x="9204036" y="1284493"/>
            <a:chExt cx="2465995" cy="2819717"/>
          </a:xfrm>
        </p:grpSpPr>
        <p:sp>
          <p:nvSpPr>
            <p:cNvPr id="297" name="Google Shape;297;p6"/>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6"/>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9" name="Google Shape;299;p6"/>
          <p:cNvSpPr/>
          <p:nvPr/>
        </p:nvSpPr>
        <p:spPr>
          <a:xfrm rot="-741094">
            <a:off x="6562016" y="20419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0" name="Google Shape;300;p6"/>
          <p:cNvGrpSpPr/>
          <p:nvPr/>
        </p:nvGrpSpPr>
        <p:grpSpPr>
          <a:xfrm rot="-741817">
            <a:off x="6955574" y="1541332"/>
            <a:ext cx="870999" cy="1136129"/>
            <a:chOff x="5637109" y="2191514"/>
            <a:chExt cx="2143612" cy="2796121"/>
          </a:xfrm>
        </p:grpSpPr>
        <p:grpSp>
          <p:nvGrpSpPr>
            <p:cNvPr id="301" name="Google Shape;301;p6"/>
            <p:cNvGrpSpPr/>
            <p:nvPr/>
          </p:nvGrpSpPr>
          <p:grpSpPr>
            <a:xfrm>
              <a:off x="5637109" y="2191514"/>
              <a:ext cx="2143612" cy="2796121"/>
              <a:chOff x="5637109" y="2191514"/>
              <a:chExt cx="2143612" cy="2796121"/>
            </a:xfrm>
          </p:grpSpPr>
          <p:sp>
            <p:nvSpPr>
              <p:cNvPr id="302" name="Google Shape;302;p6"/>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6"/>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4" name="Google Shape;304;p6"/>
              <p:cNvGrpSpPr/>
              <p:nvPr/>
            </p:nvGrpSpPr>
            <p:grpSpPr>
              <a:xfrm rot="-2276354">
                <a:off x="6335118" y="2383918"/>
                <a:ext cx="919933" cy="855459"/>
                <a:chOff x="5781651" y="3138498"/>
                <a:chExt cx="625662" cy="581812"/>
              </a:xfrm>
            </p:grpSpPr>
            <p:sp>
              <p:nvSpPr>
                <p:cNvPr id="305" name="Google Shape;305;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20" name="Google Shape;320;p6"/>
              <p:cNvGrpSpPr/>
              <p:nvPr/>
            </p:nvGrpSpPr>
            <p:grpSpPr>
              <a:xfrm rot="8013194">
                <a:off x="6331224" y="3931838"/>
                <a:ext cx="919930" cy="855457"/>
                <a:chOff x="5781651" y="3138498"/>
                <a:chExt cx="625662" cy="581812"/>
              </a:xfrm>
            </p:grpSpPr>
            <p:sp>
              <p:nvSpPr>
                <p:cNvPr id="321" name="Google Shape;321;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36" name="Google Shape;336;p6"/>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37" name="Google Shape;337;p6"/>
          <p:cNvSpPr/>
          <p:nvPr/>
        </p:nvSpPr>
        <p:spPr>
          <a:xfrm>
            <a:off x="1178326" y="2045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6"/>
          <p:cNvSpPr txBox="1">
            <a:spLocks noGrp="1"/>
          </p:cNvSpPr>
          <p:nvPr>
            <p:ph type="subTitle" idx="1"/>
          </p:nvPr>
        </p:nvSpPr>
        <p:spPr>
          <a:xfrm>
            <a:off x="1640015" y="2024175"/>
            <a:ext cx="40212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39" name="Google Shape;339;p6"/>
          <p:cNvSpPr txBox="1">
            <a:spLocks noGrp="1"/>
          </p:cNvSpPr>
          <p:nvPr>
            <p:ph type="title"/>
          </p:nvPr>
        </p:nvSpPr>
        <p:spPr>
          <a:xfrm>
            <a:off x="1612750" y="593375"/>
            <a:ext cx="4021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0" name="Google Shape;340;p6"/>
          <p:cNvSpPr txBox="1">
            <a:spLocks noGrp="1"/>
          </p:cNvSpPr>
          <p:nvPr>
            <p:ph type="body" idx="2"/>
          </p:nvPr>
        </p:nvSpPr>
        <p:spPr>
          <a:xfrm>
            <a:off x="1640017" y="2684350"/>
            <a:ext cx="4021200" cy="3436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341"/>
        <p:cNvGrpSpPr/>
        <p:nvPr/>
      </p:nvGrpSpPr>
      <p:grpSpPr>
        <a:xfrm>
          <a:off x="0" y="0"/>
          <a:ext cx="0" cy="0"/>
          <a:chOff x="0" y="0"/>
          <a:chExt cx="0" cy="0"/>
        </a:xfrm>
      </p:grpSpPr>
      <p:sp>
        <p:nvSpPr>
          <p:cNvPr id="342" name="Google Shape;342;p7"/>
          <p:cNvSpPr/>
          <p:nvPr/>
        </p:nvSpPr>
        <p:spPr>
          <a:xfrm rot="4063390" flipH="1">
            <a:off x="8805095" y="3005668"/>
            <a:ext cx="4207667" cy="3487026"/>
          </a:xfrm>
          <a:custGeom>
            <a:avLst/>
            <a:gdLst/>
            <a:ahLst/>
            <a:cxnLst/>
            <a:rect l="l" t="t" r="r" b="b"/>
            <a:pathLst>
              <a:path w="4207667" h="3487026" extrusionOk="0">
                <a:moveTo>
                  <a:pt x="4108149" y="1197662"/>
                </a:moveTo>
                <a:cubicBezTo>
                  <a:pt x="3971594" y="842098"/>
                  <a:pt x="3709496" y="531917"/>
                  <a:pt x="3411856" y="294376"/>
                </a:cubicBezTo>
                <a:cubicBezTo>
                  <a:pt x="3296645" y="202521"/>
                  <a:pt x="3171604" y="115109"/>
                  <a:pt x="3039443" y="35657"/>
                </a:cubicBezTo>
                <a:lnTo>
                  <a:pt x="2975177" y="0"/>
                </a:lnTo>
                <a:lnTo>
                  <a:pt x="31832" y="1205764"/>
                </a:lnTo>
                <a:lnTo>
                  <a:pt x="18449" y="1276906"/>
                </a:lnTo>
                <a:cubicBezTo>
                  <a:pt x="-60582" y="1906289"/>
                  <a:pt x="119665" y="2586281"/>
                  <a:pt x="456422" y="3110943"/>
                </a:cubicBezTo>
                <a:cubicBezTo>
                  <a:pt x="528528" y="3218514"/>
                  <a:pt x="606673" y="3326177"/>
                  <a:pt x="711947" y="3399918"/>
                </a:cubicBezTo>
                <a:cubicBezTo>
                  <a:pt x="787658" y="3453012"/>
                  <a:pt x="882026" y="3487026"/>
                  <a:pt x="973871" y="3487026"/>
                </a:cubicBezTo>
                <a:cubicBezTo>
                  <a:pt x="1009653" y="3487026"/>
                  <a:pt x="1044985" y="3481864"/>
                  <a:pt x="1078695" y="3470619"/>
                </a:cubicBezTo>
                <a:cubicBezTo>
                  <a:pt x="1289153" y="3396877"/>
                  <a:pt x="1364324" y="3138596"/>
                  <a:pt x="1514664" y="2969451"/>
                </a:cubicBezTo>
                <a:cubicBezTo>
                  <a:pt x="1679156" y="2785926"/>
                  <a:pt x="1924225" y="2725089"/>
                  <a:pt x="2175153" y="2725089"/>
                </a:cubicBezTo>
                <a:cubicBezTo>
                  <a:pt x="2277363" y="2725089"/>
                  <a:pt x="2380564" y="2735136"/>
                  <a:pt x="2479799" y="2751175"/>
                </a:cubicBezTo>
                <a:cubicBezTo>
                  <a:pt x="2714053" y="2784820"/>
                  <a:pt x="2951101" y="2842800"/>
                  <a:pt x="3183281" y="2842799"/>
                </a:cubicBezTo>
                <a:cubicBezTo>
                  <a:pt x="3290809" y="2842799"/>
                  <a:pt x="3397345" y="2830356"/>
                  <a:pt x="3501988" y="2797263"/>
                </a:cubicBezTo>
                <a:cubicBezTo>
                  <a:pt x="3983024" y="2646646"/>
                  <a:pt x="4259640" y="2077820"/>
                  <a:pt x="4199521" y="1567343"/>
                </a:cubicBezTo>
                <a:cubicBezTo>
                  <a:pt x="4185236" y="1439747"/>
                  <a:pt x="4153667" y="1316183"/>
                  <a:pt x="4108149" y="1197662"/>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3" name="Google Shape;343;p7"/>
          <p:cNvSpPr/>
          <p:nvPr/>
        </p:nvSpPr>
        <p:spPr>
          <a:xfrm rot="3793874">
            <a:off x="67898" y="-1122879"/>
            <a:ext cx="3292227" cy="4668294"/>
          </a:xfrm>
          <a:custGeom>
            <a:avLst/>
            <a:gdLst/>
            <a:ahLst/>
            <a:cxnLst/>
            <a:rect l="l" t="t" r="r" b="b"/>
            <a:pathLst>
              <a:path w="3292227" h="4668294" extrusionOk="0">
                <a:moveTo>
                  <a:pt x="0" y="2907944"/>
                </a:moveTo>
                <a:lnTo>
                  <a:pt x="1402372" y="127956"/>
                </a:lnTo>
                <a:lnTo>
                  <a:pt x="1465546" y="103311"/>
                </a:lnTo>
                <a:cubicBezTo>
                  <a:pt x="1561522" y="73046"/>
                  <a:pt x="1714058" y="0"/>
                  <a:pt x="1824789" y="0"/>
                </a:cubicBezTo>
                <a:cubicBezTo>
                  <a:pt x="1839327" y="0"/>
                  <a:pt x="1853213" y="1231"/>
                  <a:pt x="1866087" y="4104"/>
                </a:cubicBezTo>
                <a:cubicBezTo>
                  <a:pt x="2008425" y="45141"/>
                  <a:pt x="2087984" y="301827"/>
                  <a:pt x="2112141" y="476337"/>
                </a:cubicBezTo>
                <a:cubicBezTo>
                  <a:pt x="2138684" y="688498"/>
                  <a:pt x="2116987" y="910919"/>
                  <a:pt x="2100062" y="1126569"/>
                </a:cubicBezTo>
                <a:cubicBezTo>
                  <a:pt x="2080751" y="1345604"/>
                  <a:pt x="2071132" y="1568025"/>
                  <a:pt x="2124219" y="1773312"/>
                </a:cubicBezTo>
                <a:cubicBezTo>
                  <a:pt x="2189313" y="2033384"/>
                  <a:pt x="2348575" y="2225027"/>
                  <a:pt x="2517456" y="2372248"/>
                </a:cubicBezTo>
                <a:cubicBezTo>
                  <a:pt x="2683951" y="2515980"/>
                  <a:pt x="2867297" y="2632320"/>
                  <a:pt x="3021713" y="2806830"/>
                </a:cubicBezTo>
                <a:cubicBezTo>
                  <a:pt x="3176130" y="2981340"/>
                  <a:pt x="3299156" y="3238027"/>
                  <a:pt x="3291924" y="3515232"/>
                </a:cubicBezTo>
                <a:cubicBezTo>
                  <a:pt x="3289464" y="3679483"/>
                  <a:pt x="3238836" y="3836962"/>
                  <a:pt x="3176130" y="3970435"/>
                </a:cubicBezTo>
                <a:cubicBezTo>
                  <a:pt x="3021967" y="4296833"/>
                  <a:pt x="2779204" y="4526225"/>
                  <a:pt x="2514077" y="4649539"/>
                </a:cubicBezTo>
                <a:lnTo>
                  <a:pt x="2467601" y="4668294"/>
                </a:lnTo>
                <a:lnTo>
                  <a:pt x="139667" y="3493963"/>
                </a:lnTo>
                <a:lnTo>
                  <a:pt x="92815" y="3356110"/>
                </a:lnTo>
                <a:cubicBezTo>
                  <a:pt x="71103" y="3281891"/>
                  <a:pt x="52257" y="3205854"/>
                  <a:pt x="36350" y="312849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4" name="Google Shape;344;p7"/>
          <p:cNvSpPr/>
          <p:nvPr/>
        </p:nvSpPr>
        <p:spPr>
          <a:xfrm>
            <a:off x="468299" y="164325"/>
            <a:ext cx="11554262"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7"/>
          <p:cNvSpPr txBox="1">
            <a:spLocks noGrp="1"/>
          </p:cNvSpPr>
          <p:nvPr>
            <p:ph type="subTitle" idx="1"/>
          </p:nvPr>
        </p:nvSpPr>
        <p:spPr>
          <a:xfrm>
            <a:off x="873360" y="1813775"/>
            <a:ext cx="49611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6" name="Google Shape;346;p7"/>
          <p:cNvSpPr txBox="1">
            <a:spLocks noGrp="1"/>
          </p:cNvSpPr>
          <p:nvPr>
            <p:ph type="subTitle" idx="2"/>
          </p:nvPr>
        </p:nvSpPr>
        <p:spPr>
          <a:xfrm>
            <a:off x="6464155" y="1813775"/>
            <a:ext cx="49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7" name="Google Shape;347;p7"/>
          <p:cNvSpPr txBox="1">
            <a:spLocks noGrp="1"/>
          </p:cNvSpPr>
          <p:nvPr>
            <p:ph type="title"/>
          </p:nvPr>
        </p:nvSpPr>
        <p:spPr>
          <a:xfrm>
            <a:off x="873350" y="836300"/>
            <a:ext cx="1055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8" name="Google Shape;348;p7"/>
          <p:cNvSpPr txBox="1">
            <a:spLocks noGrp="1"/>
          </p:cNvSpPr>
          <p:nvPr>
            <p:ph type="body" idx="3"/>
          </p:nvPr>
        </p:nvSpPr>
        <p:spPr>
          <a:xfrm>
            <a:off x="873350" y="2750800"/>
            <a:ext cx="49608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349" name="Google Shape;349;p7"/>
          <p:cNvSpPr txBox="1">
            <a:spLocks noGrp="1"/>
          </p:cNvSpPr>
          <p:nvPr>
            <p:ph type="body" idx="4"/>
          </p:nvPr>
        </p:nvSpPr>
        <p:spPr>
          <a:xfrm>
            <a:off x="6464146" y="2739050"/>
            <a:ext cx="49611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488"/>
        <p:cNvGrpSpPr/>
        <p:nvPr/>
      </p:nvGrpSpPr>
      <p:grpSpPr>
        <a:xfrm>
          <a:off x="0" y="0"/>
          <a:ext cx="0" cy="0"/>
          <a:chOff x="0" y="0"/>
          <a:chExt cx="0" cy="0"/>
        </a:xfrm>
      </p:grpSpPr>
      <p:sp>
        <p:nvSpPr>
          <p:cNvPr id="489" name="Google Shape;489;p15"/>
          <p:cNvSpPr/>
          <p:nvPr/>
        </p:nvSpPr>
        <p:spPr>
          <a:xfrm rot="-4500027" flipH="1">
            <a:off x="9668197" y="-807412"/>
            <a:ext cx="2397091" cy="3386289"/>
          </a:xfrm>
          <a:custGeom>
            <a:avLst/>
            <a:gdLst/>
            <a:ahLst/>
            <a:cxnLst/>
            <a:rect l="l" t="t" r="r" b="b"/>
            <a:pathLst>
              <a:path w="2397091" h="3386289" extrusionOk="0">
                <a:moveTo>
                  <a:pt x="735232" y="0"/>
                </a:moveTo>
                <a:lnTo>
                  <a:pt x="0" y="2744011"/>
                </a:lnTo>
                <a:lnTo>
                  <a:pt x="2397091" y="3386289"/>
                </a:lnTo>
                <a:lnTo>
                  <a:pt x="2394865" y="3329516"/>
                </a:lnTo>
                <a:cubicBezTo>
                  <a:pt x="2365794" y="3066642"/>
                  <a:pt x="2210644" y="2827716"/>
                  <a:pt x="2021927" y="2658508"/>
                </a:cubicBezTo>
                <a:cubicBezTo>
                  <a:pt x="1806250" y="2465129"/>
                  <a:pt x="1550166" y="2336210"/>
                  <a:pt x="1317619" y="2176935"/>
                </a:cubicBezTo>
                <a:cubicBezTo>
                  <a:pt x="1081739" y="2013796"/>
                  <a:pt x="859294" y="1801431"/>
                  <a:pt x="768376" y="1513237"/>
                </a:cubicBezTo>
                <a:cubicBezTo>
                  <a:pt x="694228" y="1285752"/>
                  <a:pt x="707664" y="1039281"/>
                  <a:pt x="734636" y="796562"/>
                </a:cubicBezTo>
                <a:cubicBezTo>
                  <a:pt x="758274" y="557595"/>
                  <a:pt x="788580" y="311124"/>
                  <a:pt x="751506" y="7602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15"/>
          <p:cNvSpPr/>
          <p:nvPr/>
        </p:nvSpPr>
        <p:spPr>
          <a:xfrm rot="6299973" flipH="1">
            <a:off x="267941" y="3790610"/>
            <a:ext cx="2782946" cy="4142916"/>
          </a:xfrm>
          <a:custGeom>
            <a:avLst/>
            <a:gdLst/>
            <a:ahLst/>
            <a:cxnLst/>
            <a:rect l="l" t="t" r="r" b="b"/>
            <a:pathLst>
              <a:path w="2782946" h="4142916" extrusionOk="0">
                <a:moveTo>
                  <a:pt x="2768120" y="3958055"/>
                </a:moveTo>
                <a:cubicBezTo>
                  <a:pt x="2776601" y="3913788"/>
                  <a:pt x="2781664" y="3868754"/>
                  <a:pt x="2782523" y="3823252"/>
                </a:cubicBezTo>
                <a:cubicBezTo>
                  <a:pt x="2792625" y="3516073"/>
                  <a:pt x="2620791" y="3231631"/>
                  <a:pt x="2405115" y="3038251"/>
                </a:cubicBezTo>
                <a:cubicBezTo>
                  <a:pt x="2189438" y="2844871"/>
                  <a:pt x="1933354" y="2715952"/>
                  <a:pt x="1700807" y="2556678"/>
                </a:cubicBezTo>
                <a:cubicBezTo>
                  <a:pt x="1464927" y="2393539"/>
                  <a:pt x="1242481" y="2181174"/>
                  <a:pt x="1151564" y="1892980"/>
                </a:cubicBezTo>
                <a:cubicBezTo>
                  <a:pt x="1077416" y="1665495"/>
                  <a:pt x="1090852" y="1419024"/>
                  <a:pt x="1117824" y="1176305"/>
                </a:cubicBezTo>
                <a:cubicBezTo>
                  <a:pt x="1141462" y="937337"/>
                  <a:pt x="1171768" y="690866"/>
                  <a:pt x="1134694" y="455764"/>
                </a:cubicBezTo>
                <a:cubicBezTo>
                  <a:pt x="1109389" y="310729"/>
                  <a:pt x="1040556" y="114472"/>
                  <a:pt x="923850" y="6224"/>
                </a:cubicBezTo>
                <a:lnTo>
                  <a:pt x="915440" y="0"/>
                </a:lnTo>
                <a:lnTo>
                  <a:pt x="0" y="3416573"/>
                </a:lnTo>
                <a:lnTo>
                  <a:pt x="2710834" y="4142916"/>
                </a:lnTo>
                <a:lnTo>
                  <a:pt x="2733213" y="4088253"/>
                </a:lnTo>
                <a:cubicBezTo>
                  <a:pt x="2747741" y="4045820"/>
                  <a:pt x="2759639" y="4002321"/>
                  <a:pt x="2768120" y="395805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1" name="Google Shape;491;p15"/>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2" name="Google Shape;492;p15"/>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3" name="Google Shape;493;p15"/>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4" name="Google Shape;494;p15"/>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5" name="Google Shape;495;p15"/>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6" name="Google Shape;496;p15"/>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7" name="Google Shape;497;p15"/>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8" name="Google Shape;498;p15"/>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99" name="Google Shape;499;p15"/>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0" name="Google Shape;500;p15"/>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1" name="Google Shape;501;p15"/>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2" name="Google Shape;502;p15"/>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3" name="Google Shape;503;p15"/>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4" name="Google Shape;504;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505"/>
        <p:cNvGrpSpPr/>
        <p:nvPr/>
      </p:nvGrpSpPr>
      <p:grpSpPr>
        <a:xfrm>
          <a:off x="0" y="0"/>
          <a:ext cx="0" cy="0"/>
          <a:chOff x="0" y="0"/>
          <a:chExt cx="0" cy="0"/>
        </a:xfrm>
      </p:grpSpPr>
      <p:sp>
        <p:nvSpPr>
          <p:cNvPr id="506" name="Google Shape;506;p16"/>
          <p:cNvSpPr txBox="1">
            <a:spLocks noGrp="1"/>
          </p:cNvSpPr>
          <p:nvPr>
            <p:ph type="subTitle" idx="1"/>
          </p:nvPr>
        </p:nvSpPr>
        <p:spPr>
          <a:xfrm>
            <a:off x="118905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7" name="Google Shape;507;p16"/>
          <p:cNvSpPr txBox="1">
            <a:spLocks noGrp="1"/>
          </p:cNvSpPr>
          <p:nvPr>
            <p:ph type="subTitle" idx="2"/>
          </p:nvPr>
        </p:nvSpPr>
        <p:spPr>
          <a:xfrm>
            <a:off x="471330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8" name="Google Shape;508;p16"/>
          <p:cNvSpPr txBox="1">
            <a:spLocks noGrp="1"/>
          </p:cNvSpPr>
          <p:nvPr>
            <p:ph type="subTitle" idx="3"/>
          </p:nvPr>
        </p:nvSpPr>
        <p:spPr>
          <a:xfrm>
            <a:off x="8237552" y="4020675"/>
            <a:ext cx="26586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9" name="Google Shape;509;p16"/>
          <p:cNvSpPr txBox="1">
            <a:spLocks noGrp="1"/>
          </p:cNvSpPr>
          <p:nvPr>
            <p:ph type="title"/>
          </p:nvPr>
        </p:nvSpPr>
        <p:spPr>
          <a:xfrm>
            <a:off x="1189050" y="669575"/>
            <a:ext cx="97074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0" name="Google Shape;510;p16"/>
          <p:cNvSpPr txBox="1">
            <a:spLocks noGrp="1"/>
          </p:cNvSpPr>
          <p:nvPr>
            <p:ph type="body" idx="4"/>
          </p:nvPr>
        </p:nvSpPr>
        <p:spPr>
          <a:xfrm>
            <a:off x="1189050" y="4458625"/>
            <a:ext cx="2658900" cy="925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1" name="Google Shape;511;p16"/>
          <p:cNvSpPr txBox="1">
            <a:spLocks noGrp="1"/>
          </p:cNvSpPr>
          <p:nvPr>
            <p:ph type="body" idx="5"/>
          </p:nvPr>
        </p:nvSpPr>
        <p:spPr>
          <a:xfrm>
            <a:off x="4713300" y="4447196"/>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2" name="Google Shape;512;p16"/>
          <p:cNvSpPr txBox="1">
            <a:spLocks noGrp="1"/>
          </p:cNvSpPr>
          <p:nvPr>
            <p:ph type="body" idx="6"/>
          </p:nvPr>
        </p:nvSpPr>
        <p:spPr>
          <a:xfrm>
            <a:off x="8237550" y="4433967"/>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3" name="Google Shape;513;p16"/>
          <p:cNvSpPr/>
          <p:nvPr/>
        </p:nvSpPr>
        <p:spPr>
          <a:xfrm rot="4500027">
            <a:off x="263489" y="-993546"/>
            <a:ext cx="2498629" cy="3763173"/>
          </a:xfrm>
          <a:custGeom>
            <a:avLst/>
            <a:gdLst/>
            <a:ahLst/>
            <a:cxnLst/>
            <a:rect l="l" t="t" r="r" b="b"/>
            <a:pathLst>
              <a:path w="2498629" h="3763173" extrusionOk="0">
                <a:moveTo>
                  <a:pt x="0" y="3113010"/>
                </a:moveTo>
                <a:lnTo>
                  <a:pt x="834103" y="0"/>
                </a:lnTo>
                <a:lnTo>
                  <a:pt x="850377" y="76021"/>
                </a:lnTo>
                <a:cubicBezTo>
                  <a:pt x="887451" y="311123"/>
                  <a:pt x="857146" y="557594"/>
                  <a:pt x="833507" y="796562"/>
                </a:cubicBezTo>
                <a:cubicBezTo>
                  <a:pt x="806535" y="1039281"/>
                  <a:pt x="793099" y="1285752"/>
                  <a:pt x="867247" y="1513237"/>
                </a:cubicBezTo>
                <a:cubicBezTo>
                  <a:pt x="958165" y="1801431"/>
                  <a:pt x="1180610" y="2013796"/>
                  <a:pt x="1416490" y="2176935"/>
                </a:cubicBezTo>
                <a:cubicBezTo>
                  <a:pt x="1649037" y="2336209"/>
                  <a:pt x="1905121" y="2465128"/>
                  <a:pt x="2120798" y="2658508"/>
                </a:cubicBezTo>
                <a:cubicBezTo>
                  <a:pt x="2336474" y="2851888"/>
                  <a:pt x="2508308" y="3136330"/>
                  <a:pt x="2498206" y="3443509"/>
                </a:cubicBezTo>
                <a:cubicBezTo>
                  <a:pt x="2496489" y="3534514"/>
                  <a:pt x="2477952" y="3623644"/>
                  <a:pt x="2448896" y="3708510"/>
                </a:cubicBezTo>
                <a:lnTo>
                  <a:pt x="2426517" y="376317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4" name="Google Shape;514;p16"/>
          <p:cNvSpPr/>
          <p:nvPr/>
        </p:nvSpPr>
        <p:spPr>
          <a:xfrm rot="-6299973">
            <a:off x="9379427" y="3981360"/>
            <a:ext cx="2681409" cy="3766032"/>
          </a:xfrm>
          <a:custGeom>
            <a:avLst/>
            <a:gdLst/>
            <a:ahLst/>
            <a:cxnLst/>
            <a:rect l="l" t="t" r="r" b="b"/>
            <a:pathLst>
              <a:path w="2681409" h="3766032" extrusionOk="0">
                <a:moveTo>
                  <a:pt x="2681409" y="3766032"/>
                </a:moveTo>
                <a:lnTo>
                  <a:pt x="0" y="3047573"/>
                </a:lnTo>
                <a:lnTo>
                  <a:pt x="816569" y="0"/>
                </a:lnTo>
                <a:lnTo>
                  <a:pt x="824980" y="6224"/>
                </a:lnTo>
                <a:cubicBezTo>
                  <a:pt x="941686" y="114472"/>
                  <a:pt x="1010519" y="310729"/>
                  <a:pt x="1035824" y="455764"/>
                </a:cubicBezTo>
                <a:cubicBezTo>
                  <a:pt x="1072898" y="690867"/>
                  <a:pt x="1042592" y="937338"/>
                  <a:pt x="1018954" y="1176305"/>
                </a:cubicBezTo>
                <a:cubicBezTo>
                  <a:pt x="991982" y="1419024"/>
                  <a:pt x="978546" y="1665495"/>
                  <a:pt x="1052694" y="1892980"/>
                </a:cubicBezTo>
                <a:cubicBezTo>
                  <a:pt x="1143611" y="2181174"/>
                  <a:pt x="1366056" y="2393539"/>
                  <a:pt x="1601937" y="2556678"/>
                </a:cubicBezTo>
                <a:cubicBezTo>
                  <a:pt x="1834483" y="2715953"/>
                  <a:pt x="2090568" y="2844872"/>
                  <a:pt x="2306245" y="3038251"/>
                </a:cubicBezTo>
                <a:cubicBezTo>
                  <a:pt x="2494962" y="3207459"/>
                  <a:pt x="2650111" y="3446385"/>
                  <a:pt x="2679182" y="370925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651"/>
        <p:cNvGrpSpPr/>
        <p:nvPr/>
      </p:nvGrpSpPr>
      <p:grpSpPr>
        <a:xfrm>
          <a:off x="0" y="0"/>
          <a:ext cx="0" cy="0"/>
          <a:chOff x="0" y="0"/>
          <a:chExt cx="0" cy="0"/>
        </a:xfrm>
      </p:grpSpPr>
      <p:sp>
        <p:nvSpPr>
          <p:cNvPr id="652" name="Google Shape;652;p19"/>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653" name="Google Shape;653;p19"/>
          <p:cNvGrpSpPr/>
          <p:nvPr/>
        </p:nvGrpSpPr>
        <p:grpSpPr>
          <a:xfrm rot="-379778">
            <a:off x="544541" y="892940"/>
            <a:ext cx="8185377" cy="5072107"/>
            <a:chOff x="854242" y="649704"/>
            <a:chExt cx="9106200" cy="5642700"/>
          </a:xfrm>
        </p:grpSpPr>
        <p:sp>
          <p:nvSpPr>
            <p:cNvPr id="654" name="Google Shape;654;p19"/>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5" name="Google Shape;655;p19"/>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56" name="Google Shape;656;p19"/>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657" name="Google Shape;657;p19"/>
            <p:cNvGrpSpPr/>
            <p:nvPr/>
          </p:nvGrpSpPr>
          <p:grpSpPr>
            <a:xfrm rot="-82582">
              <a:off x="8081838" y="972056"/>
              <a:ext cx="1324375" cy="1514343"/>
              <a:chOff x="9204036" y="1284493"/>
              <a:chExt cx="2465995" cy="2819717"/>
            </a:xfrm>
          </p:grpSpPr>
          <p:sp>
            <p:nvSpPr>
              <p:cNvPr id="658" name="Google Shape;658;p19"/>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19"/>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60" name="Google Shape;660;p19"/>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61" name="Google Shape;661;p19"/>
            <p:cNvGrpSpPr/>
            <p:nvPr/>
          </p:nvGrpSpPr>
          <p:grpSpPr>
            <a:xfrm rot="-82569">
              <a:off x="7486566" y="997331"/>
              <a:ext cx="1124649" cy="1466989"/>
              <a:chOff x="5637109" y="2191514"/>
              <a:chExt cx="2143612" cy="2796121"/>
            </a:xfrm>
          </p:grpSpPr>
          <p:grpSp>
            <p:nvGrpSpPr>
              <p:cNvPr id="662" name="Google Shape;662;p19"/>
              <p:cNvGrpSpPr/>
              <p:nvPr/>
            </p:nvGrpSpPr>
            <p:grpSpPr>
              <a:xfrm>
                <a:off x="5637109" y="2191514"/>
                <a:ext cx="2143612" cy="2796121"/>
                <a:chOff x="5637109" y="2191514"/>
                <a:chExt cx="2143612" cy="2796121"/>
              </a:xfrm>
            </p:grpSpPr>
            <p:sp>
              <p:nvSpPr>
                <p:cNvPr id="663" name="Google Shape;663;p19"/>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19"/>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65" name="Google Shape;665;p19"/>
                <p:cNvGrpSpPr/>
                <p:nvPr/>
              </p:nvGrpSpPr>
              <p:grpSpPr>
                <a:xfrm rot="-2276354">
                  <a:off x="6335118" y="2383918"/>
                  <a:ext cx="919933" cy="855459"/>
                  <a:chOff x="5781651" y="3138498"/>
                  <a:chExt cx="625662" cy="581812"/>
                </a:xfrm>
              </p:grpSpPr>
              <p:sp>
                <p:nvSpPr>
                  <p:cNvPr id="666" name="Google Shape;666;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1" name="Google Shape;671;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2" name="Google Shape;672;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81" name="Google Shape;681;p19"/>
                <p:cNvGrpSpPr/>
                <p:nvPr/>
              </p:nvGrpSpPr>
              <p:grpSpPr>
                <a:xfrm rot="8013194">
                  <a:off x="6331224" y="3931838"/>
                  <a:ext cx="919930" cy="855457"/>
                  <a:chOff x="5781651" y="3138498"/>
                  <a:chExt cx="625662" cy="581812"/>
                </a:xfrm>
              </p:grpSpPr>
              <p:sp>
                <p:nvSpPr>
                  <p:cNvPr id="682" name="Google Shape;682;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2" name="Google Shape;692;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697" name="Google Shape;697;p19"/>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98" name="Google Shape;698;p19"/>
            <p:cNvGrpSpPr/>
            <p:nvPr/>
          </p:nvGrpSpPr>
          <p:grpSpPr>
            <a:xfrm>
              <a:off x="5704996" y="3220263"/>
              <a:ext cx="3463176" cy="1776663"/>
              <a:chOff x="5704926" y="3220263"/>
              <a:chExt cx="3830100" cy="1776663"/>
            </a:xfrm>
          </p:grpSpPr>
          <p:cxnSp>
            <p:nvCxnSpPr>
              <p:cNvPr id="699" name="Google Shape;699;p19"/>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0" name="Google Shape;700;p19"/>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1" name="Google Shape;701;p19"/>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2" name="Google Shape;702;p19"/>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3" name="Google Shape;703;p19"/>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704" name="Google Shape;704;p19"/>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5" name="Google Shape;705;p19"/>
          <p:cNvSpPr txBox="1">
            <a:spLocks noGrp="1"/>
          </p:cNvSpPr>
          <p:nvPr>
            <p:ph type="title"/>
          </p:nvPr>
        </p:nvSpPr>
        <p:spPr>
          <a:xfrm rot="-412530">
            <a:off x="952249" y="1603913"/>
            <a:ext cx="3212704" cy="678427"/>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06" name="Google Shape;706;p19"/>
          <p:cNvSpPr txBox="1">
            <a:spLocks noGrp="1"/>
          </p:cNvSpPr>
          <p:nvPr>
            <p:ph type="body" idx="1"/>
          </p:nvPr>
        </p:nvSpPr>
        <p:spPr>
          <a:xfrm rot="-412530">
            <a:off x="1194061" y="2954776"/>
            <a:ext cx="3212704" cy="2760483"/>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707"/>
        <p:cNvGrpSpPr/>
        <p:nvPr/>
      </p:nvGrpSpPr>
      <p:grpSpPr>
        <a:xfrm>
          <a:off x="0" y="0"/>
          <a:ext cx="0" cy="0"/>
          <a:chOff x="0" y="0"/>
          <a:chExt cx="0" cy="0"/>
        </a:xfrm>
      </p:grpSpPr>
      <p:sp>
        <p:nvSpPr>
          <p:cNvPr id="708" name="Google Shape;708;p20"/>
          <p:cNvSpPr/>
          <p:nvPr/>
        </p:nvSpPr>
        <p:spPr>
          <a:xfrm rot="-8376575" flipH="1">
            <a:off x="505285" y="-791687"/>
            <a:ext cx="5455284" cy="8363959"/>
          </a:xfrm>
          <a:custGeom>
            <a:avLst/>
            <a:gdLst/>
            <a:ahLst/>
            <a:cxnLst/>
            <a:rect l="l" t="t" r="r" b="b"/>
            <a:pathLst>
              <a:path w="5455284" h="8363959" extrusionOk="0">
                <a:moveTo>
                  <a:pt x="0" y="6312629"/>
                </a:moveTo>
                <a:lnTo>
                  <a:pt x="2410052" y="8363048"/>
                </a:lnTo>
                <a:lnTo>
                  <a:pt x="2438000" y="8363959"/>
                </a:lnTo>
                <a:cubicBezTo>
                  <a:pt x="3360309" y="8363959"/>
                  <a:pt x="4283414" y="8044183"/>
                  <a:pt x="4946209" y="7354637"/>
                </a:cubicBezTo>
                <a:cubicBezTo>
                  <a:pt x="6226106" y="5654201"/>
                  <a:pt x="4314301" y="5065626"/>
                  <a:pt x="4632883" y="3659478"/>
                </a:cubicBezTo>
                <a:cubicBezTo>
                  <a:pt x="4749743" y="3365190"/>
                  <a:pt x="4999386" y="3195205"/>
                  <a:pt x="5179931" y="2946600"/>
                </a:cubicBezTo>
                <a:cubicBezTo>
                  <a:pt x="5381731" y="2642509"/>
                  <a:pt x="5463376" y="2318384"/>
                  <a:pt x="5454657" y="2001099"/>
                </a:cubicBezTo>
                <a:lnTo>
                  <a:pt x="5449139" y="1944463"/>
                </a:lnTo>
                <a:lnTo>
                  <a:pt x="3182439" y="16004"/>
                </a:lnTo>
                <a:lnTo>
                  <a:pt x="2958749" y="5367"/>
                </a:lnTo>
                <a:cubicBezTo>
                  <a:pt x="2860406" y="1998"/>
                  <a:pt x="2759486" y="0"/>
                  <a:pt x="2657233" y="0"/>
                </a:cubicBezTo>
                <a:cubicBezTo>
                  <a:pt x="2452767" y="0"/>
                  <a:pt x="2242996" y="7990"/>
                  <a:pt x="2037875" y="28968"/>
                </a:cubicBezTo>
                <a:lnTo>
                  <a:pt x="2013407" y="32347"/>
                </a:lnTo>
                <a:lnTo>
                  <a:pt x="325942" y="2015784"/>
                </a:lnTo>
                <a:lnTo>
                  <a:pt x="339322" y="2074116"/>
                </a:lnTo>
                <a:cubicBezTo>
                  <a:pt x="567748" y="2936404"/>
                  <a:pt x="1389029" y="3590035"/>
                  <a:pt x="772016" y="4732127"/>
                </a:cubicBezTo>
                <a:cubicBezTo>
                  <a:pt x="537350" y="5121210"/>
                  <a:pt x="235579" y="5610453"/>
                  <a:pt x="63730" y="6105107"/>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20"/>
          <p:cNvSpPr/>
          <p:nvPr/>
        </p:nvSpPr>
        <p:spPr>
          <a:xfrm rot="741824" flipH="1">
            <a:off x="4363882" y="15982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0" name="Google Shape;710;p20"/>
          <p:cNvGrpSpPr/>
          <p:nvPr/>
        </p:nvGrpSpPr>
        <p:grpSpPr>
          <a:xfrm rot="774016">
            <a:off x="4573882" y="1218576"/>
            <a:ext cx="1324376" cy="1514344"/>
            <a:chOff x="9204036" y="1284493"/>
            <a:chExt cx="2465995" cy="2819717"/>
          </a:xfrm>
        </p:grpSpPr>
        <p:sp>
          <p:nvSpPr>
            <p:cNvPr id="711" name="Google Shape;711;p20"/>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20"/>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13" name="Google Shape;713;p20"/>
          <p:cNvSpPr/>
          <p:nvPr/>
        </p:nvSpPr>
        <p:spPr>
          <a:xfrm rot="741094" flipH="1">
            <a:off x="5592125" y="18738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4" name="Google Shape;714;p20"/>
          <p:cNvGrpSpPr/>
          <p:nvPr/>
        </p:nvGrpSpPr>
        <p:grpSpPr>
          <a:xfrm rot="-741817">
            <a:off x="5094118" y="1373232"/>
            <a:ext cx="870999" cy="1136129"/>
            <a:chOff x="5637109" y="2191514"/>
            <a:chExt cx="2143612" cy="2796121"/>
          </a:xfrm>
        </p:grpSpPr>
        <p:grpSp>
          <p:nvGrpSpPr>
            <p:cNvPr id="715" name="Google Shape;715;p20"/>
            <p:cNvGrpSpPr/>
            <p:nvPr/>
          </p:nvGrpSpPr>
          <p:grpSpPr>
            <a:xfrm>
              <a:off x="5637109" y="2191514"/>
              <a:ext cx="2143612" cy="2796121"/>
              <a:chOff x="5637109" y="2191514"/>
              <a:chExt cx="2143612" cy="2796121"/>
            </a:xfrm>
          </p:grpSpPr>
          <p:sp>
            <p:nvSpPr>
              <p:cNvPr id="716" name="Google Shape;716;p20"/>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20"/>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8" name="Google Shape;718;p20"/>
              <p:cNvGrpSpPr/>
              <p:nvPr/>
            </p:nvGrpSpPr>
            <p:grpSpPr>
              <a:xfrm rot="-2276354">
                <a:off x="6335118" y="2383918"/>
                <a:ext cx="919933" cy="855459"/>
                <a:chOff x="5781651" y="3138498"/>
                <a:chExt cx="625662" cy="581812"/>
              </a:xfrm>
            </p:grpSpPr>
            <p:sp>
              <p:nvSpPr>
                <p:cNvPr id="719" name="Google Shape;719;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0" name="Google Shape;730;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1" name="Google Shape;731;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3" name="Google Shape;733;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34" name="Google Shape;734;p20"/>
              <p:cNvGrpSpPr/>
              <p:nvPr/>
            </p:nvGrpSpPr>
            <p:grpSpPr>
              <a:xfrm rot="8013194">
                <a:off x="6331224" y="3931838"/>
                <a:ext cx="919930" cy="855457"/>
                <a:chOff x="5781651" y="3138498"/>
                <a:chExt cx="625662" cy="581812"/>
              </a:xfrm>
            </p:grpSpPr>
            <p:sp>
              <p:nvSpPr>
                <p:cNvPr id="735" name="Google Shape;735;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8" name="Google Shape;738;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9" name="Google Shape;739;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0" name="Google Shape;740;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1" name="Google Shape;741;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3" name="Google Shape;743;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4" name="Google Shape;744;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5" name="Google Shape;745;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7" name="Google Shape;747;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9" name="Google Shape;749;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750" name="Google Shape;750;p20"/>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51" name="Google Shape;751;p20"/>
          <p:cNvSpPr/>
          <p:nvPr/>
        </p:nvSpPr>
        <p:spPr>
          <a:xfrm flipH="1">
            <a:off x="6726896" y="364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20"/>
          <p:cNvSpPr txBox="1">
            <a:spLocks noGrp="1"/>
          </p:cNvSpPr>
          <p:nvPr>
            <p:ph type="title"/>
          </p:nvPr>
        </p:nvSpPr>
        <p:spPr>
          <a:xfrm>
            <a:off x="7358700" y="974375"/>
            <a:ext cx="39456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53" name="Google Shape;753;p20"/>
          <p:cNvSpPr txBox="1">
            <a:spLocks noGrp="1"/>
          </p:cNvSpPr>
          <p:nvPr>
            <p:ph type="body" idx="1"/>
          </p:nvPr>
        </p:nvSpPr>
        <p:spPr>
          <a:xfrm>
            <a:off x="7358771" y="2508425"/>
            <a:ext cx="3945600" cy="31068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754" name="Google Shape;754;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2"/>
              </a:buClr>
              <a:buSzPts val="4000"/>
              <a:buFont typeface="Denk One"/>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2pPr>
            <a:lvl3pPr marR="0" lvl="2"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3pPr>
            <a:lvl4pPr marR="0" lvl="3"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4pPr>
            <a:lvl5pPr marR="0" lvl="4"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5pPr>
            <a:lvl6pPr marR="0" lvl="5"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6pPr>
            <a:lvl7pPr marR="0" lvl="6"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7pPr>
            <a:lvl8pPr marR="0" lvl="7"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8pPr>
            <a:lvl9pPr marR="0" lvl="8"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61" r:id="rId6"/>
    <p:sldLayoutId id="2147483662"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2"/>
              </a:buClr>
              <a:buSzPts val="4000"/>
              <a:buFont typeface="Denk One"/>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2pPr>
            <a:lvl3pPr marR="0" lvl="2"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3pPr>
            <a:lvl4pPr marR="0" lvl="3"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4pPr>
            <a:lvl5pPr marR="0" lvl="4"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5pPr>
            <a:lvl6pPr marR="0" lvl="5"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6pPr>
            <a:lvl7pPr marR="0" lvl="6"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7pPr>
            <a:lvl8pPr marR="0" lvl="7"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8pPr>
            <a:lvl9pPr marR="0" lvl="8"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8697415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5825" y="834801"/>
            <a:ext cx="4291956" cy="2840982"/>
          </a:xfrm>
          <a:prstGeom prst="rect">
            <a:avLst/>
          </a:prstGeom>
        </p:spPr>
      </p:pic>
      <p:pic>
        <p:nvPicPr>
          <p:cNvPr id="6" name="Picture 5"/>
          <p:cNvPicPr>
            <a:picLocks noChangeAspect="1"/>
          </p:cNvPicPr>
          <p:nvPr/>
        </p:nvPicPr>
        <p:blipFill>
          <a:blip r:embed="rId4"/>
          <a:stretch>
            <a:fillRect/>
          </a:stretch>
        </p:blipFill>
        <p:spPr>
          <a:xfrm rot="264021">
            <a:off x="1158671" y="3229255"/>
            <a:ext cx="4743099" cy="28287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12312">
            <a:off x="5231916" y="1019325"/>
            <a:ext cx="4294222" cy="4646254"/>
          </a:xfrm>
          <a:prstGeom prst="rect">
            <a:avLst/>
          </a:prstGeom>
        </p:spPr>
      </p:pic>
    </p:spTree>
    <p:extLst>
      <p:ext uri="{BB962C8B-B14F-4D97-AF65-F5344CB8AC3E}">
        <p14:creationId xmlns:p14="http://schemas.microsoft.com/office/powerpoint/2010/main" val="144772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32913" y="790175"/>
            <a:ext cx="4267570" cy="4895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16" name="Google Shape;816;p26"/>
          <p:cNvGrpSpPr/>
          <p:nvPr/>
        </p:nvGrpSpPr>
        <p:grpSpPr>
          <a:xfrm rot="-790631" flipH="1">
            <a:off x="1816692" y="2199442"/>
            <a:ext cx="1287274" cy="794963"/>
            <a:chOff x="6551993" y="1927595"/>
            <a:chExt cx="2643703" cy="2139960"/>
          </a:xfrm>
        </p:grpSpPr>
        <p:grpSp>
          <p:nvGrpSpPr>
            <p:cNvPr id="817" name="Google Shape;817;p26"/>
            <p:cNvGrpSpPr/>
            <p:nvPr/>
          </p:nvGrpSpPr>
          <p:grpSpPr>
            <a:xfrm>
              <a:off x="6551993" y="1927719"/>
              <a:ext cx="2643703" cy="2139836"/>
              <a:chOff x="6551993" y="1927719"/>
              <a:chExt cx="2643703" cy="2139836"/>
            </a:xfrm>
          </p:grpSpPr>
          <p:sp>
            <p:nvSpPr>
              <p:cNvPr id="818" name="Google Shape;818;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0" name="Google Shape;820;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3" name="Google Shape;823;p26"/>
          <p:cNvGrpSpPr/>
          <p:nvPr/>
        </p:nvGrpSpPr>
        <p:grpSpPr>
          <a:xfrm rot="-790631" flipH="1">
            <a:off x="3563197" y="4821783"/>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30" name="Google Shape;830;p26"/>
          <p:cNvGrpSpPr/>
          <p:nvPr/>
        </p:nvGrpSpPr>
        <p:grpSpPr>
          <a:xfrm rot="-790631" flipH="1">
            <a:off x="5708417" y="2243642"/>
            <a:ext cx="1287274" cy="794963"/>
            <a:chOff x="6551993" y="1927595"/>
            <a:chExt cx="2643703" cy="2139960"/>
          </a:xfrm>
        </p:grpSpPr>
        <p:grpSp>
          <p:nvGrpSpPr>
            <p:cNvPr id="831" name="Google Shape;831;p26"/>
            <p:cNvGrpSpPr/>
            <p:nvPr/>
          </p:nvGrpSpPr>
          <p:grpSpPr>
            <a:xfrm>
              <a:off x="6551993" y="1927719"/>
              <a:ext cx="2643703" cy="2139836"/>
              <a:chOff x="6551993" y="1927719"/>
              <a:chExt cx="2643703" cy="2139836"/>
            </a:xfrm>
          </p:grpSpPr>
          <p:sp>
            <p:nvSpPr>
              <p:cNvPr id="832"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4"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5"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41" name="Picture 40"/>
          <p:cNvPicPr>
            <a:picLocks noChangeAspect="1"/>
          </p:cNvPicPr>
          <p:nvPr/>
        </p:nvPicPr>
        <p:blipFill>
          <a:blip r:embed="rId3"/>
          <a:stretch>
            <a:fillRect/>
          </a:stretch>
        </p:blipFill>
        <p:spPr>
          <a:xfrm>
            <a:off x="428113" y="323526"/>
            <a:ext cx="8797290" cy="1085182"/>
          </a:xfrm>
          <a:prstGeom prst="rect">
            <a:avLst/>
          </a:prstGeom>
        </p:spPr>
      </p:pic>
      <p:pic>
        <p:nvPicPr>
          <p:cNvPr id="8" name="Picture 7"/>
          <p:cNvPicPr>
            <a:picLocks noChangeAspect="1"/>
          </p:cNvPicPr>
          <p:nvPr/>
        </p:nvPicPr>
        <p:blipFill>
          <a:blip r:embed="rId4"/>
          <a:stretch>
            <a:fillRect/>
          </a:stretch>
        </p:blipFill>
        <p:spPr>
          <a:xfrm>
            <a:off x="809050" y="2178941"/>
            <a:ext cx="3292125" cy="944962"/>
          </a:xfrm>
          <a:prstGeom prst="rect">
            <a:avLst/>
          </a:prstGeom>
        </p:spPr>
      </p:pic>
      <p:pic>
        <p:nvPicPr>
          <p:cNvPr id="10" name="Picture 9"/>
          <p:cNvPicPr>
            <a:picLocks noChangeAspect="1"/>
          </p:cNvPicPr>
          <p:nvPr/>
        </p:nvPicPr>
        <p:blipFill>
          <a:blip r:embed="rId5"/>
          <a:stretch>
            <a:fillRect/>
          </a:stretch>
        </p:blipFill>
        <p:spPr>
          <a:xfrm>
            <a:off x="4702948" y="2192749"/>
            <a:ext cx="3298222" cy="944962"/>
          </a:xfrm>
          <a:prstGeom prst="rect">
            <a:avLst/>
          </a:prstGeom>
        </p:spPr>
      </p:pic>
      <p:pic>
        <p:nvPicPr>
          <p:cNvPr id="12" name="Picture 11"/>
          <p:cNvPicPr>
            <a:picLocks noChangeAspect="1"/>
          </p:cNvPicPr>
          <p:nvPr/>
        </p:nvPicPr>
        <p:blipFill>
          <a:blip r:embed="rId6"/>
          <a:stretch>
            <a:fillRect/>
          </a:stretch>
        </p:blipFill>
        <p:spPr>
          <a:xfrm>
            <a:off x="2527818" y="4746783"/>
            <a:ext cx="3298222" cy="944962"/>
          </a:xfrm>
          <a:prstGeom prst="rect">
            <a:avLst/>
          </a:prstGeom>
        </p:spPr>
      </p:pic>
      <p:sp>
        <p:nvSpPr>
          <p:cNvPr id="13" name="Rectangle 12"/>
          <p:cNvSpPr/>
          <p:nvPr/>
        </p:nvSpPr>
        <p:spPr>
          <a:xfrm>
            <a:off x="948801" y="3105192"/>
            <a:ext cx="3012622"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en-US" sz="3200" b="1" kern="1200" dirty="0" smtClean="0">
                <a:solidFill>
                  <a:schemeClr val="tx1"/>
                </a:solidFill>
                <a:latin typeface="Times New Roman" panose="02020603050405020304" pitchFamily="18" charset="0"/>
                <a:cs typeface="Times New Roman" panose="02020603050405020304" pitchFamily="18" charset="0"/>
              </a:rPr>
              <a:t>TRƯỚC </a:t>
            </a:r>
            <a:r>
              <a:rPr lang="en-US" sz="3200" b="1" kern="1200" dirty="0">
                <a:solidFill>
                  <a:schemeClr val="tx1"/>
                </a:solidFill>
                <a:latin typeface="Times New Roman" panose="02020603050405020304" pitchFamily="18" charset="0"/>
                <a:cs typeface="Times New Roman" panose="02020603050405020304" pitchFamily="18" charset="0"/>
              </a:rPr>
              <a:t>KHI VIẾT</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4619566" y="313270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smtClean="0">
                <a:solidFill>
                  <a:schemeClr val="tx1"/>
                </a:solidFill>
                <a:latin typeface="Times New Roman" panose="02020603050405020304" pitchFamily="18" charset="0"/>
                <a:cs typeface="Times New Roman" panose="02020603050405020304" pitchFamily="18" charset="0"/>
              </a:rPr>
              <a:t>VIẾT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62" name="Rectangle 61"/>
          <p:cNvSpPr/>
          <p:nvPr/>
        </p:nvSpPr>
        <p:spPr>
          <a:xfrm>
            <a:off x="1734179" y="5714669"/>
            <a:ext cx="4666048"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smtClean="0">
                <a:solidFill>
                  <a:schemeClr val="tx1"/>
                </a:solidFill>
                <a:latin typeface="Times New Roman" panose="02020603050405020304" pitchFamily="18" charset="0"/>
                <a:cs typeface="Times New Roman" panose="02020603050405020304" pitchFamily="18" charset="0"/>
              </a:rPr>
              <a:t>CHỈNH SỬA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16"/>
                                        </p:tgtEl>
                                        <p:attrNameLst>
                                          <p:attrName>style.visibility</p:attrName>
                                        </p:attrNameLst>
                                      </p:cBhvr>
                                      <p:to>
                                        <p:strVal val="visible"/>
                                      </p:to>
                                    </p:set>
                                    <p:animEffect transition="in" filter="wipe(down)">
                                      <p:cBhvr>
                                        <p:cTn id="12" dur="580">
                                          <p:stCondLst>
                                            <p:cond delay="0"/>
                                          </p:stCondLst>
                                        </p:cTn>
                                        <p:tgtEl>
                                          <p:spTgt spid="816"/>
                                        </p:tgtEl>
                                      </p:cBhvr>
                                    </p:animEffect>
                                    <p:anim calcmode="lin" valueType="num">
                                      <p:cBhvr>
                                        <p:cTn id="13" dur="1822" tmFilter="0,0; 0.14,0.36; 0.43,0.73; 0.71,0.91; 1.0,1.0">
                                          <p:stCondLst>
                                            <p:cond delay="0"/>
                                          </p:stCondLst>
                                        </p:cTn>
                                        <p:tgtEl>
                                          <p:spTgt spid="8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16"/>
                                        </p:tgtEl>
                                        <p:attrNameLst>
                                          <p:attrName>ppt_y</p:attrName>
                                        </p:attrNameLst>
                                      </p:cBhvr>
                                      <p:tavLst>
                                        <p:tav tm="0" fmla="#ppt_y-sin(pi*$)/81">
                                          <p:val>
                                            <p:fltVal val="0"/>
                                          </p:val>
                                        </p:tav>
                                        <p:tav tm="100000">
                                          <p:val>
                                            <p:fltVal val="1"/>
                                          </p:val>
                                        </p:tav>
                                      </p:tavLst>
                                    </p:anim>
                                    <p:animScale>
                                      <p:cBhvr>
                                        <p:cTn id="18" dur="26">
                                          <p:stCondLst>
                                            <p:cond delay="650"/>
                                          </p:stCondLst>
                                        </p:cTn>
                                        <p:tgtEl>
                                          <p:spTgt spid="816"/>
                                        </p:tgtEl>
                                      </p:cBhvr>
                                      <p:to x="100000" y="60000"/>
                                    </p:animScale>
                                    <p:animScale>
                                      <p:cBhvr>
                                        <p:cTn id="19" dur="166" decel="50000">
                                          <p:stCondLst>
                                            <p:cond delay="676"/>
                                          </p:stCondLst>
                                        </p:cTn>
                                        <p:tgtEl>
                                          <p:spTgt spid="816"/>
                                        </p:tgtEl>
                                      </p:cBhvr>
                                      <p:to x="100000" y="100000"/>
                                    </p:animScale>
                                    <p:animScale>
                                      <p:cBhvr>
                                        <p:cTn id="20" dur="26">
                                          <p:stCondLst>
                                            <p:cond delay="1312"/>
                                          </p:stCondLst>
                                        </p:cTn>
                                        <p:tgtEl>
                                          <p:spTgt spid="816"/>
                                        </p:tgtEl>
                                      </p:cBhvr>
                                      <p:to x="100000" y="80000"/>
                                    </p:animScale>
                                    <p:animScale>
                                      <p:cBhvr>
                                        <p:cTn id="21" dur="166" decel="50000">
                                          <p:stCondLst>
                                            <p:cond delay="1338"/>
                                          </p:stCondLst>
                                        </p:cTn>
                                        <p:tgtEl>
                                          <p:spTgt spid="816"/>
                                        </p:tgtEl>
                                      </p:cBhvr>
                                      <p:to x="100000" y="100000"/>
                                    </p:animScale>
                                    <p:animScale>
                                      <p:cBhvr>
                                        <p:cTn id="22" dur="26">
                                          <p:stCondLst>
                                            <p:cond delay="1642"/>
                                          </p:stCondLst>
                                        </p:cTn>
                                        <p:tgtEl>
                                          <p:spTgt spid="816"/>
                                        </p:tgtEl>
                                      </p:cBhvr>
                                      <p:to x="100000" y="90000"/>
                                    </p:animScale>
                                    <p:animScale>
                                      <p:cBhvr>
                                        <p:cTn id="23" dur="166" decel="50000">
                                          <p:stCondLst>
                                            <p:cond delay="1668"/>
                                          </p:stCondLst>
                                        </p:cTn>
                                        <p:tgtEl>
                                          <p:spTgt spid="816"/>
                                        </p:tgtEl>
                                      </p:cBhvr>
                                      <p:to x="100000" y="100000"/>
                                    </p:animScale>
                                    <p:animScale>
                                      <p:cBhvr>
                                        <p:cTn id="24" dur="26">
                                          <p:stCondLst>
                                            <p:cond delay="1808"/>
                                          </p:stCondLst>
                                        </p:cTn>
                                        <p:tgtEl>
                                          <p:spTgt spid="816"/>
                                        </p:tgtEl>
                                      </p:cBhvr>
                                      <p:to x="100000" y="95000"/>
                                    </p:animScale>
                                    <p:animScale>
                                      <p:cBhvr>
                                        <p:cTn id="25" dur="166" decel="50000">
                                          <p:stCondLst>
                                            <p:cond delay="1834"/>
                                          </p:stCondLst>
                                        </p:cTn>
                                        <p:tgtEl>
                                          <p:spTgt spid="81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823"/>
                                        </p:tgtEl>
                                        <p:attrNameLst>
                                          <p:attrName>style.visibility</p:attrName>
                                        </p:attrNameLst>
                                      </p:cBhvr>
                                      <p:to>
                                        <p:strVal val="visible"/>
                                      </p:to>
                                    </p:set>
                                    <p:animEffect transition="in" filter="wipe(down)">
                                      <p:cBhvr>
                                        <p:cTn id="28" dur="580">
                                          <p:stCondLst>
                                            <p:cond delay="0"/>
                                          </p:stCondLst>
                                        </p:cTn>
                                        <p:tgtEl>
                                          <p:spTgt spid="823"/>
                                        </p:tgtEl>
                                      </p:cBhvr>
                                    </p:animEffect>
                                    <p:anim calcmode="lin" valueType="num">
                                      <p:cBhvr>
                                        <p:cTn id="29" dur="1822" tmFilter="0,0; 0.14,0.36; 0.43,0.73; 0.71,0.91; 1.0,1.0">
                                          <p:stCondLst>
                                            <p:cond delay="0"/>
                                          </p:stCondLst>
                                        </p:cTn>
                                        <p:tgtEl>
                                          <p:spTgt spid="82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2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2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2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23"/>
                                        </p:tgtEl>
                                        <p:attrNameLst>
                                          <p:attrName>ppt_y</p:attrName>
                                        </p:attrNameLst>
                                      </p:cBhvr>
                                      <p:tavLst>
                                        <p:tav tm="0" fmla="#ppt_y-sin(pi*$)/81">
                                          <p:val>
                                            <p:fltVal val="0"/>
                                          </p:val>
                                        </p:tav>
                                        <p:tav tm="100000">
                                          <p:val>
                                            <p:fltVal val="1"/>
                                          </p:val>
                                        </p:tav>
                                      </p:tavLst>
                                    </p:anim>
                                    <p:animScale>
                                      <p:cBhvr>
                                        <p:cTn id="34" dur="26">
                                          <p:stCondLst>
                                            <p:cond delay="650"/>
                                          </p:stCondLst>
                                        </p:cTn>
                                        <p:tgtEl>
                                          <p:spTgt spid="823"/>
                                        </p:tgtEl>
                                      </p:cBhvr>
                                      <p:to x="100000" y="60000"/>
                                    </p:animScale>
                                    <p:animScale>
                                      <p:cBhvr>
                                        <p:cTn id="35" dur="166" decel="50000">
                                          <p:stCondLst>
                                            <p:cond delay="676"/>
                                          </p:stCondLst>
                                        </p:cTn>
                                        <p:tgtEl>
                                          <p:spTgt spid="823"/>
                                        </p:tgtEl>
                                      </p:cBhvr>
                                      <p:to x="100000" y="100000"/>
                                    </p:animScale>
                                    <p:animScale>
                                      <p:cBhvr>
                                        <p:cTn id="36" dur="26">
                                          <p:stCondLst>
                                            <p:cond delay="1312"/>
                                          </p:stCondLst>
                                        </p:cTn>
                                        <p:tgtEl>
                                          <p:spTgt spid="823"/>
                                        </p:tgtEl>
                                      </p:cBhvr>
                                      <p:to x="100000" y="80000"/>
                                    </p:animScale>
                                    <p:animScale>
                                      <p:cBhvr>
                                        <p:cTn id="37" dur="166" decel="50000">
                                          <p:stCondLst>
                                            <p:cond delay="1338"/>
                                          </p:stCondLst>
                                        </p:cTn>
                                        <p:tgtEl>
                                          <p:spTgt spid="823"/>
                                        </p:tgtEl>
                                      </p:cBhvr>
                                      <p:to x="100000" y="100000"/>
                                    </p:animScale>
                                    <p:animScale>
                                      <p:cBhvr>
                                        <p:cTn id="38" dur="26">
                                          <p:stCondLst>
                                            <p:cond delay="1642"/>
                                          </p:stCondLst>
                                        </p:cTn>
                                        <p:tgtEl>
                                          <p:spTgt spid="823"/>
                                        </p:tgtEl>
                                      </p:cBhvr>
                                      <p:to x="100000" y="90000"/>
                                    </p:animScale>
                                    <p:animScale>
                                      <p:cBhvr>
                                        <p:cTn id="39" dur="166" decel="50000">
                                          <p:stCondLst>
                                            <p:cond delay="1668"/>
                                          </p:stCondLst>
                                        </p:cTn>
                                        <p:tgtEl>
                                          <p:spTgt spid="823"/>
                                        </p:tgtEl>
                                      </p:cBhvr>
                                      <p:to x="100000" y="100000"/>
                                    </p:animScale>
                                    <p:animScale>
                                      <p:cBhvr>
                                        <p:cTn id="40" dur="26">
                                          <p:stCondLst>
                                            <p:cond delay="1808"/>
                                          </p:stCondLst>
                                        </p:cTn>
                                        <p:tgtEl>
                                          <p:spTgt spid="823"/>
                                        </p:tgtEl>
                                      </p:cBhvr>
                                      <p:to x="100000" y="95000"/>
                                    </p:animScale>
                                    <p:animScale>
                                      <p:cBhvr>
                                        <p:cTn id="41" dur="166" decel="50000">
                                          <p:stCondLst>
                                            <p:cond delay="1834"/>
                                          </p:stCondLst>
                                        </p:cTn>
                                        <p:tgtEl>
                                          <p:spTgt spid="82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830"/>
                                        </p:tgtEl>
                                        <p:attrNameLst>
                                          <p:attrName>style.visibility</p:attrName>
                                        </p:attrNameLst>
                                      </p:cBhvr>
                                      <p:to>
                                        <p:strVal val="visible"/>
                                      </p:to>
                                    </p:set>
                                    <p:animEffect transition="in" filter="wipe(down)">
                                      <p:cBhvr>
                                        <p:cTn id="44" dur="580">
                                          <p:stCondLst>
                                            <p:cond delay="0"/>
                                          </p:stCondLst>
                                        </p:cTn>
                                        <p:tgtEl>
                                          <p:spTgt spid="830"/>
                                        </p:tgtEl>
                                      </p:cBhvr>
                                    </p:animEffect>
                                    <p:anim calcmode="lin" valueType="num">
                                      <p:cBhvr>
                                        <p:cTn id="45" dur="1822" tmFilter="0,0; 0.14,0.36; 0.43,0.73; 0.71,0.91; 1.0,1.0">
                                          <p:stCondLst>
                                            <p:cond delay="0"/>
                                          </p:stCondLst>
                                        </p:cTn>
                                        <p:tgtEl>
                                          <p:spTgt spid="83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3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3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3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30"/>
                                        </p:tgtEl>
                                        <p:attrNameLst>
                                          <p:attrName>ppt_y</p:attrName>
                                        </p:attrNameLst>
                                      </p:cBhvr>
                                      <p:tavLst>
                                        <p:tav tm="0" fmla="#ppt_y-sin(pi*$)/81">
                                          <p:val>
                                            <p:fltVal val="0"/>
                                          </p:val>
                                        </p:tav>
                                        <p:tav tm="100000">
                                          <p:val>
                                            <p:fltVal val="1"/>
                                          </p:val>
                                        </p:tav>
                                      </p:tavLst>
                                    </p:anim>
                                    <p:animScale>
                                      <p:cBhvr>
                                        <p:cTn id="50" dur="26">
                                          <p:stCondLst>
                                            <p:cond delay="650"/>
                                          </p:stCondLst>
                                        </p:cTn>
                                        <p:tgtEl>
                                          <p:spTgt spid="830"/>
                                        </p:tgtEl>
                                      </p:cBhvr>
                                      <p:to x="100000" y="60000"/>
                                    </p:animScale>
                                    <p:animScale>
                                      <p:cBhvr>
                                        <p:cTn id="51" dur="166" decel="50000">
                                          <p:stCondLst>
                                            <p:cond delay="676"/>
                                          </p:stCondLst>
                                        </p:cTn>
                                        <p:tgtEl>
                                          <p:spTgt spid="830"/>
                                        </p:tgtEl>
                                      </p:cBhvr>
                                      <p:to x="100000" y="100000"/>
                                    </p:animScale>
                                    <p:animScale>
                                      <p:cBhvr>
                                        <p:cTn id="52" dur="26">
                                          <p:stCondLst>
                                            <p:cond delay="1312"/>
                                          </p:stCondLst>
                                        </p:cTn>
                                        <p:tgtEl>
                                          <p:spTgt spid="830"/>
                                        </p:tgtEl>
                                      </p:cBhvr>
                                      <p:to x="100000" y="80000"/>
                                    </p:animScale>
                                    <p:animScale>
                                      <p:cBhvr>
                                        <p:cTn id="53" dur="166" decel="50000">
                                          <p:stCondLst>
                                            <p:cond delay="1338"/>
                                          </p:stCondLst>
                                        </p:cTn>
                                        <p:tgtEl>
                                          <p:spTgt spid="830"/>
                                        </p:tgtEl>
                                      </p:cBhvr>
                                      <p:to x="100000" y="100000"/>
                                    </p:animScale>
                                    <p:animScale>
                                      <p:cBhvr>
                                        <p:cTn id="54" dur="26">
                                          <p:stCondLst>
                                            <p:cond delay="1642"/>
                                          </p:stCondLst>
                                        </p:cTn>
                                        <p:tgtEl>
                                          <p:spTgt spid="830"/>
                                        </p:tgtEl>
                                      </p:cBhvr>
                                      <p:to x="100000" y="90000"/>
                                    </p:animScale>
                                    <p:animScale>
                                      <p:cBhvr>
                                        <p:cTn id="55" dur="166" decel="50000">
                                          <p:stCondLst>
                                            <p:cond delay="1668"/>
                                          </p:stCondLst>
                                        </p:cTn>
                                        <p:tgtEl>
                                          <p:spTgt spid="830"/>
                                        </p:tgtEl>
                                      </p:cBhvr>
                                      <p:to x="100000" y="100000"/>
                                    </p:animScale>
                                    <p:animScale>
                                      <p:cBhvr>
                                        <p:cTn id="56" dur="26">
                                          <p:stCondLst>
                                            <p:cond delay="1808"/>
                                          </p:stCondLst>
                                        </p:cTn>
                                        <p:tgtEl>
                                          <p:spTgt spid="830"/>
                                        </p:tgtEl>
                                      </p:cBhvr>
                                      <p:to x="100000" y="95000"/>
                                    </p:animScale>
                                    <p:animScale>
                                      <p:cBhvr>
                                        <p:cTn id="57" dur="166" decel="50000">
                                          <p:stCondLst>
                                            <p:cond delay="1834"/>
                                          </p:stCondLst>
                                        </p:cTn>
                                        <p:tgtEl>
                                          <p:spTgt spid="830"/>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80">
                                          <p:stCondLst>
                                            <p:cond delay="0"/>
                                          </p:stCondLst>
                                        </p:cTn>
                                        <p:tgtEl>
                                          <p:spTgt spid="8"/>
                                        </p:tgtEl>
                                      </p:cBhvr>
                                    </p:animEffect>
                                    <p:anim calcmode="lin" valueType="num">
                                      <p:cBhvr>
                                        <p:cTn id="6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6" dur="26">
                                          <p:stCondLst>
                                            <p:cond delay="650"/>
                                          </p:stCondLst>
                                        </p:cTn>
                                        <p:tgtEl>
                                          <p:spTgt spid="8"/>
                                        </p:tgtEl>
                                      </p:cBhvr>
                                      <p:to x="100000" y="60000"/>
                                    </p:animScale>
                                    <p:animScale>
                                      <p:cBhvr>
                                        <p:cTn id="67" dur="166" decel="50000">
                                          <p:stCondLst>
                                            <p:cond delay="676"/>
                                          </p:stCondLst>
                                        </p:cTn>
                                        <p:tgtEl>
                                          <p:spTgt spid="8"/>
                                        </p:tgtEl>
                                      </p:cBhvr>
                                      <p:to x="100000" y="100000"/>
                                    </p:animScale>
                                    <p:animScale>
                                      <p:cBhvr>
                                        <p:cTn id="68" dur="26">
                                          <p:stCondLst>
                                            <p:cond delay="1312"/>
                                          </p:stCondLst>
                                        </p:cTn>
                                        <p:tgtEl>
                                          <p:spTgt spid="8"/>
                                        </p:tgtEl>
                                      </p:cBhvr>
                                      <p:to x="100000" y="80000"/>
                                    </p:animScale>
                                    <p:animScale>
                                      <p:cBhvr>
                                        <p:cTn id="69" dur="166" decel="50000">
                                          <p:stCondLst>
                                            <p:cond delay="1338"/>
                                          </p:stCondLst>
                                        </p:cTn>
                                        <p:tgtEl>
                                          <p:spTgt spid="8"/>
                                        </p:tgtEl>
                                      </p:cBhvr>
                                      <p:to x="100000" y="100000"/>
                                    </p:animScale>
                                    <p:animScale>
                                      <p:cBhvr>
                                        <p:cTn id="70" dur="26">
                                          <p:stCondLst>
                                            <p:cond delay="1642"/>
                                          </p:stCondLst>
                                        </p:cTn>
                                        <p:tgtEl>
                                          <p:spTgt spid="8"/>
                                        </p:tgtEl>
                                      </p:cBhvr>
                                      <p:to x="100000" y="90000"/>
                                    </p:animScale>
                                    <p:animScale>
                                      <p:cBhvr>
                                        <p:cTn id="71" dur="166" decel="50000">
                                          <p:stCondLst>
                                            <p:cond delay="1668"/>
                                          </p:stCondLst>
                                        </p:cTn>
                                        <p:tgtEl>
                                          <p:spTgt spid="8"/>
                                        </p:tgtEl>
                                      </p:cBhvr>
                                      <p:to x="100000" y="100000"/>
                                    </p:animScale>
                                    <p:animScale>
                                      <p:cBhvr>
                                        <p:cTn id="72" dur="26">
                                          <p:stCondLst>
                                            <p:cond delay="1808"/>
                                          </p:stCondLst>
                                        </p:cTn>
                                        <p:tgtEl>
                                          <p:spTgt spid="8"/>
                                        </p:tgtEl>
                                      </p:cBhvr>
                                      <p:to x="100000" y="95000"/>
                                    </p:animScale>
                                    <p:animScale>
                                      <p:cBhvr>
                                        <p:cTn id="73" dur="166" decel="50000">
                                          <p:stCondLst>
                                            <p:cond delay="1834"/>
                                          </p:stCondLst>
                                        </p:cTn>
                                        <p:tgtEl>
                                          <p:spTgt spid="8"/>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80">
                                          <p:stCondLst>
                                            <p:cond delay="0"/>
                                          </p:stCondLst>
                                        </p:cTn>
                                        <p:tgtEl>
                                          <p:spTgt spid="10"/>
                                        </p:tgtEl>
                                      </p:cBhvr>
                                    </p:animEffect>
                                    <p:anim calcmode="lin" valueType="num">
                                      <p:cBhvr>
                                        <p:cTn id="7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2" dur="26">
                                          <p:stCondLst>
                                            <p:cond delay="650"/>
                                          </p:stCondLst>
                                        </p:cTn>
                                        <p:tgtEl>
                                          <p:spTgt spid="10"/>
                                        </p:tgtEl>
                                      </p:cBhvr>
                                      <p:to x="100000" y="60000"/>
                                    </p:animScale>
                                    <p:animScale>
                                      <p:cBhvr>
                                        <p:cTn id="83" dur="166" decel="50000">
                                          <p:stCondLst>
                                            <p:cond delay="676"/>
                                          </p:stCondLst>
                                        </p:cTn>
                                        <p:tgtEl>
                                          <p:spTgt spid="10"/>
                                        </p:tgtEl>
                                      </p:cBhvr>
                                      <p:to x="100000" y="100000"/>
                                    </p:animScale>
                                    <p:animScale>
                                      <p:cBhvr>
                                        <p:cTn id="84" dur="26">
                                          <p:stCondLst>
                                            <p:cond delay="1312"/>
                                          </p:stCondLst>
                                        </p:cTn>
                                        <p:tgtEl>
                                          <p:spTgt spid="10"/>
                                        </p:tgtEl>
                                      </p:cBhvr>
                                      <p:to x="100000" y="80000"/>
                                    </p:animScale>
                                    <p:animScale>
                                      <p:cBhvr>
                                        <p:cTn id="85" dur="166" decel="50000">
                                          <p:stCondLst>
                                            <p:cond delay="1338"/>
                                          </p:stCondLst>
                                        </p:cTn>
                                        <p:tgtEl>
                                          <p:spTgt spid="10"/>
                                        </p:tgtEl>
                                      </p:cBhvr>
                                      <p:to x="100000" y="100000"/>
                                    </p:animScale>
                                    <p:animScale>
                                      <p:cBhvr>
                                        <p:cTn id="86" dur="26">
                                          <p:stCondLst>
                                            <p:cond delay="1642"/>
                                          </p:stCondLst>
                                        </p:cTn>
                                        <p:tgtEl>
                                          <p:spTgt spid="10"/>
                                        </p:tgtEl>
                                      </p:cBhvr>
                                      <p:to x="100000" y="90000"/>
                                    </p:animScale>
                                    <p:animScale>
                                      <p:cBhvr>
                                        <p:cTn id="87" dur="166" decel="50000">
                                          <p:stCondLst>
                                            <p:cond delay="1668"/>
                                          </p:stCondLst>
                                        </p:cTn>
                                        <p:tgtEl>
                                          <p:spTgt spid="10"/>
                                        </p:tgtEl>
                                      </p:cBhvr>
                                      <p:to x="100000" y="100000"/>
                                    </p:animScale>
                                    <p:animScale>
                                      <p:cBhvr>
                                        <p:cTn id="88" dur="26">
                                          <p:stCondLst>
                                            <p:cond delay="1808"/>
                                          </p:stCondLst>
                                        </p:cTn>
                                        <p:tgtEl>
                                          <p:spTgt spid="10"/>
                                        </p:tgtEl>
                                      </p:cBhvr>
                                      <p:to x="100000" y="95000"/>
                                    </p:animScale>
                                    <p:animScale>
                                      <p:cBhvr>
                                        <p:cTn id="89" dur="166" decel="50000">
                                          <p:stCondLst>
                                            <p:cond delay="1834"/>
                                          </p:stCondLst>
                                        </p:cTn>
                                        <p:tgtEl>
                                          <p:spTgt spid="10"/>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down)">
                                      <p:cBhvr>
                                        <p:cTn id="108" dur="580">
                                          <p:stCondLst>
                                            <p:cond delay="0"/>
                                          </p:stCondLst>
                                        </p:cTn>
                                        <p:tgtEl>
                                          <p:spTgt spid="13"/>
                                        </p:tgtEl>
                                      </p:cBhvr>
                                    </p:animEffect>
                                    <p:anim calcmode="lin" valueType="num">
                                      <p:cBhvr>
                                        <p:cTn id="10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4" dur="26">
                                          <p:stCondLst>
                                            <p:cond delay="650"/>
                                          </p:stCondLst>
                                        </p:cTn>
                                        <p:tgtEl>
                                          <p:spTgt spid="13"/>
                                        </p:tgtEl>
                                      </p:cBhvr>
                                      <p:to x="100000" y="60000"/>
                                    </p:animScale>
                                    <p:animScale>
                                      <p:cBhvr>
                                        <p:cTn id="115" dur="166" decel="50000">
                                          <p:stCondLst>
                                            <p:cond delay="676"/>
                                          </p:stCondLst>
                                        </p:cTn>
                                        <p:tgtEl>
                                          <p:spTgt spid="13"/>
                                        </p:tgtEl>
                                      </p:cBhvr>
                                      <p:to x="100000" y="100000"/>
                                    </p:animScale>
                                    <p:animScale>
                                      <p:cBhvr>
                                        <p:cTn id="116" dur="26">
                                          <p:stCondLst>
                                            <p:cond delay="1312"/>
                                          </p:stCondLst>
                                        </p:cTn>
                                        <p:tgtEl>
                                          <p:spTgt spid="13"/>
                                        </p:tgtEl>
                                      </p:cBhvr>
                                      <p:to x="100000" y="80000"/>
                                    </p:animScale>
                                    <p:animScale>
                                      <p:cBhvr>
                                        <p:cTn id="117" dur="166" decel="50000">
                                          <p:stCondLst>
                                            <p:cond delay="1338"/>
                                          </p:stCondLst>
                                        </p:cTn>
                                        <p:tgtEl>
                                          <p:spTgt spid="13"/>
                                        </p:tgtEl>
                                      </p:cBhvr>
                                      <p:to x="100000" y="100000"/>
                                    </p:animScale>
                                    <p:animScale>
                                      <p:cBhvr>
                                        <p:cTn id="118" dur="26">
                                          <p:stCondLst>
                                            <p:cond delay="1642"/>
                                          </p:stCondLst>
                                        </p:cTn>
                                        <p:tgtEl>
                                          <p:spTgt spid="13"/>
                                        </p:tgtEl>
                                      </p:cBhvr>
                                      <p:to x="100000" y="90000"/>
                                    </p:animScale>
                                    <p:animScale>
                                      <p:cBhvr>
                                        <p:cTn id="119" dur="166" decel="50000">
                                          <p:stCondLst>
                                            <p:cond delay="1668"/>
                                          </p:stCondLst>
                                        </p:cTn>
                                        <p:tgtEl>
                                          <p:spTgt spid="13"/>
                                        </p:tgtEl>
                                      </p:cBhvr>
                                      <p:to x="100000" y="100000"/>
                                    </p:animScale>
                                    <p:animScale>
                                      <p:cBhvr>
                                        <p:cTn id="120" dur="26">
                                          <p:stCondLst>
                                            <p:cond delay="1808"/>
                                          </p:stCondLst>
                                        </p:cTn>
                                        <p:tgtEl>
                                          <p:spTgt spid="13"/>
                                        </p:tgtEl>
                                      </p:cBhvr>
                                      <p:to x="100000" y="95000"/>
                                    </p:animScale>
                                    <p:animScale>
                                      <p:cBhvr>
                                        <p:cTn id="121" dur="166" decel="50000">
                                          <p:stCondLst>
                                            <p:cond delay="1834"/>
                                          </p:stCondLst>
                                        </p:cTn>
                                        <p:tgtEl>
                                          <p:spTgt spid="13"/>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wipe(down)">
                                      <p:cBhvr>
                                        <p:cTn id="124" dur="580">
                                          <p:stCondLst>
                                            <p:cond delay="0"/>
                                          </p:stCondLst>
                                        </p:cTn>
                                        <p:tgtEl>
                                          <p:spTgt spid="61"/>
                                        </p:tgtEl>
                                      </p:cBhvr>
                                    </p:animEffect>
                                    <p:anim calcmode="lin" valueType="num">
                                      <p:cBhvr>
                                        <p:cTn id="125"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30" dur="26">
                                          <p:stCondLst>
                                            <p:cond delay="650"/>
                                          </p:stCondLst>
                                        </p:cTn>
                                        <p:tgtEl>
                                          <p:spTgt spid="61"/>
                                        </p:tgtEl>
                                      </p:cBhvr>
                                      <p:to x="100000" y="60000"/>
                                    </p:animScale>
                                    <p:animScale>
                                      <p:cBhvr>
                                        <p:cTn id="131" dur="166" decel="50000">
                                          <p:stCondLst>
                                            <p:cond delay="676"/>
                                          </p:stCondLst>
                                        </p:cTn>
                                        <p:tgtEl>
                                          <p:spTgt spid="61"/>
                                        </p:tgtEl>
                                      </p:cBhvr>
                                      <p:to x="100000" y="100000"/>
                                    </p:animScale>
                                    <p:animScale>
                                      <p:cBhvr>
                                        <p:cTn id="132" dur="26">
                                          <p:stCondLst>
                                            <p:cond delay="1312"/>
                                          </p:stCondLst>
                                        </p:cTn>
                                        <p:tgtEl>
                                          <p:spTgt spid="61"/>
                                        </p:tgtEl>
                                      </p:cBhvr>
                                      <p:to x="100000" y="80000"/>
                                    </p:animScale>
                                    <p:animScale>
                                      <p:cBhvr>
                                        <p:cTn id="133" dur="166" decel="50000">
                                          <p:stCondLst>
                                            <p:cond delay="1338"/>
                                          </p:stCondLst>
                                        </p:cTn>
                                        <p:tgtEl>
                                          <p:spTgt spid="61"/>
                                        </p:tgtEl>
                                      </p:cBhvr>
                                      <p:to x="100000" y="100000"/>
                                    </p:animScale>
                                    <p:animScale>
                                      <p:cBhvr>
                                        <p:cTn id="134" dur="26">
                                          <p:stCondLst>
                                            <p:cond delay="1642"/>
                                          </p:stCondLst>
                                        </p:cTn>
                                        <p:tgtEl>
                                          <p:spTgt spid="61"/>
                                        </p:tgtEl>
                                      </p:cBhvr>
                                      <p:to x="100000" y="90000"/>
                                    </p:animScale>
                                    <p:animScale>
                                      <p:cBhvr>
                                        <p:cTn id="135" dur="166" decel="50000">
                                          <p:stCondLst>
                                            <p:cond delay="1668"/>
                                          </p:stCondLst>
                                        </p:cTn>
                                        <p:tgtEl>
                                          <p:spTgt spid="61"/>
                                        </p:tgtEl>
                                      </p:cBhvr>
                                      <p:to x="100000" y="100000"/>
                                    </p:animScale>
                                    <p:animScale>
                                      <p:cBhvr>
                                        <p:cTn id="136" dur="26">
                                          <p:stCondLst>
                                            <p:cond delay="1808"/>
                                          </p:stCondLst>
                                        </p:cTn>
                                        <p:tgtEl>
                                          <p:spTgt spid="61"/>
                                        </p:tgtEl>
                                      </p:cBhvr>
                                      <p:to x="100000" y="95000"/>
                                    </p:animScale>
                                    <p:animScale>
                                      <p:cBhvr>
                                        <p:cTn id="137" dur="166" decel="50000">
                                          <p:stCondLst>
                                            <p:cond delay="1834"/>
                                          </p:stCondLst>
                                        </p:cTn>
                                        <p:tgtEl>
                                          <p:spTgt spid="61"/>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down)">
                                      <p:cBhvr>
                                        <p:cTn id="140" dur="580">
                                          <p:stCondLst>
                                            <p:cond delay="0"/>
                                          </p:stCondLst>
                                        </p:cTn>
                                        <p:tgtEl>
                                          <p:spTgt spid="62"/>
                                        </p:tgtEl>
                                      </p:cBhvr>
                                    </p:animEffect>
                                    <p:anim calcmode="lin" valueType="num">
                                      <p:cBhvr>
                                        <p:cTn id="14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46" dur="26">
                                          <p:stCondLst>
                                            <p:cond delay="650"/>
                                          </p:stCondLst>
                                        </p:cTn>
                                        <p:tgtEl>
                                          <p:spTgt spid="62"/>
                                        </p:tgtEl>
                                      </p:cBhvr>
                                      <p:to x="100000" y="60000"/>
                                    </p:animScale>
                                    <p:animScale>
                                      <p:cBhvr>
                                        <p:cTn id="147" dur="166" decel="50000">
                                          <p:stCondLst>
                                            <p:cond delay="676"/>
                                          </p:stCondLst>
                                        </p:cTn>
                                        <p:tgtEl>
                                          <p:spTgt spid="62"/>
                                        </p:tgtEl>
                                      </p:cBhvr>
                                      <p:to x="100000" y="100000"/>
                                    </p:animScale>
                                    <p:animScale>
                                      <p:cBhvr>
                                        <p:cTn id="148" dur="26">
                                          <p:stCondLst>
                                            <p:cond delay="1312"/>
                                          </p:stCondLst>
                                        </p:cTn>
                                        <p:tgtEl>
                                          <p:spTgt spid="62"/>
                                        </p:tgtEl>
                                      </p:cBhvr>
                                      <p:to x="100000" y="80000"/>
                                    </p:animScale>
                                    <p:animScale>
                                      <p:cBhvr>
                                        <p:cTn id="149" dur="166" decel="50000">
                                          <p:stCondLst>
                                            <p:cond delay="1338"/>
                                          </p:stCondLst>
                                        </p:cTn>
                                        <p:tgtEl>
                                          <p:spTgt spid="62"/>
                                        </p:tgtEl>
                                      </p:cBhvr>
                                      <p:to x="100000" y="100000"/>
                                    </p:animScale>
                                    <p:animScale>
                                      <p:cBhvr>
                                        <p:cTn id="150" dur="26">
                                          <p:stCondLst>
                                            <p:cond delay="1642"/>
                                          </p:stCondLst>
                                        </p:cTn>
                                        <p:tgtEl>
                                          <p:spTgt spid="62"/>
                                        </p:tgtEl>
                                      </p:cBhvr>
                                      <p:to x="100000" y="90000"/>
                                    </p:animScale>
                                    <p:animScale>
                                      <p:cBhvr>
                                        <p:cTn id="151" dur="166" decel="50000">
                                          <p:stCondLst>
                                            <p:cond delay="1668"/>
                                          </p:stCondLst>
                                        </p:cTn>
                                        <p:tgtEl>
                                          <p:spTgt spid="62"/>
                                        </p:tgtEl>
                                      </p:cBhvr>
                                      <p:to x="100000" y="100000"/>
                                    </p:animScale>
                                    <p:animScale>
                                      <p:cBhvr>
                                        <p:cTn id="152" dur="26">
                                          <p:stCondLst>
                                            <p:cond delay="1808"/>
                                          </p:stCondLst>
                                        </p:cTn>
                                        <p:tgtEl>
                                          <p:spTgt spid="62"/>
                                        </p:tgtEl>
                                      </p:cBhvr>
                                      <p:to x="100000" y="95000"/>
                                    </p:animScale>
                                    <p:animScale>
                                      <p:cBhvr>
                                        <p:cTn id="153"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71" name="Rectangle 70"/>
          <p:cNvSpPr/>
          <p:nvPr/>
        </p:nvSpPr>
        <p:spPr>
          <a:xfrm>
            <a:off x="1337480" y="1690704"/>
            <a:ext cx="9498842" cy="4401205"/>
          </a:xfrm>
          <a:prstGeom prst="rect">
            <a:avLst/>
          </a:prstGeom>
        </p:spPr>
        <p:txBody>
          <a:bodyPr wrap="square">
            <a:spAutoFit/>
          </a:bodyPr>
          <a:lstStyle/>
          <a:p>
            <a:pPr algn="just"/>
            <a:r>
              <a:rPr lang="vi-VN" sz="2800" dirty="0">
                <a:latin typeface="+mj-lt"/>
              </a:rPr>
              <a:t>- Nếu định tường trình về một vụ việc có thật trong đời sống mà bản thân em có liên quan, cần hình dung lại mọi chuyện đã xảy ra theo những gì em biết và nhớ rõ.</a:t>
            </a:r>
          </a:p>
          <a:p>
            <a:pPr algn="just"/>
            <a:r>
              <a:rPr lang="vi-VN" sz="2800" dirty="0" smtClean="0">
                <a:latin typeface="+mj-lt"/>
              </a:rPr>
              <a:t>- Nhớ </a:t>
            </a:r>
            <a:r>
              <a:rPr lang="vi-VN" sz="2800" dirty="0">
                <a:latin typeface="+mj-lt"/>
              </a:rPr>
              <a:t>chú ý cách tường trình của bản thân, thông qua việc tự đặt câu </a:t>
            </a:r>
            <a:r>
              <a:rPr lang="vi-VN" sz="2800" dirty="0" smtClean="0">
                <a:latin typeface="+mj-lt"/>
              </a:rPr>
              <a:t>hỏi</a:t>
            </a:r>
          </a:p>
          <a:p>
            <a:pPr algn="just"/>
            <a:r>
              <a:rPr lang="vi-VN" sz="2800" b="1" dirty="0" smtClean="0">
                <a:latin typeface="+mj-lt"/>
              </a:rPr>
              <a:t>- Ví dụ:</a:t>
            </a:r>
          </a:p>
          <a:p>
            <a:pPr algn="just"/>
            <a:r>
              <a:rPr lang="vi-VN" sz="2800" dirty="0" smtClean="0">
                <a:latin typeface="+mj-lt"/>
              </a:rPr>
              <a:t>+ Mất xe đạp nơi gửi xe của trường</a:t>
            </a:r>
          </a:p>
          <a:p>
            <a:pPr algn="just"/>
            <a:r>
              <a:rPr lang="vi-VN" sz="2800" dirty="0" smtClean="0">
                <a:latin typeface="+mj-lt"/>
              </a:rPr>
              <a:t>+ Làm hư hại đồ dùng học tập của bạn khiến bạn không hoàn thành công việc</a:t>
            </a:r>
          </a:p>
          <a:p>
            <a:pPr algn="just"/>
            <a:r>
              <a:rPr lang="vi-VN" sz="2800" dirty="0" smtClean="0">
                <a:latin typeface="+mj-lt"/>
              </a:rPr>
              <a:t>+ Chứng kiến vụ bắt nạt trong trường học...</a:t>
            </a:r>
            <a:endParaRPr lang="vi-VN" sz="2800" dirty="0">
              <a:latin typeface="+mj-lt"/>
            </a:endParaRPr>
          </a:p>
        </p:txBody>
      </p:sp>
      <p:grpSp>
        <p:nvGrpSpPr>
          <p:cNvPr id="72" name="Google Shape;816;p26"/>
          <p:cNvGrpSpPr/>
          <p:nvPr/>
        </p:nvGrpSpPr>
        <p:grpSpPr>
          <a:xfrm rot="-790631" flipH="1">
            <a:off x="3017695" y="657245"/>
            <a:ext cx="1287274" cy="794963"/>
            <a:chOff x="6551993" y="1927595"/>
            <a:chExt cx="2643703" cy="2139960"/>
          </a:xfrm>
        </p:grpSpPr>
        <p:grpSp>
          <p:nvGrpSpPr>
            <p:cNvPr id="73" name="Google Shape;817;p26"/>
            <p:cNvGrpSpPr/>
            <p:nvPr/>
          </p:nvGrpSpPr>
          <p:grpSpPr>
            <a:xfrm>
              <a:off x="6551993" y="1927719"/>
              <a:ext cx="2643703" cy="2139836"/>
              <a:chOff x="6551993" y="1927719"/>
              <a:chExt cx="2643703" cy="2139836"/>
            </a:xfrm>
          </p:grpSpPr>
          <p:sp>
            <p:nvSpPr>
              <p:cNvPr id="77" name="Google Shape;818;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819;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 name="Google Shape;820;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821;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822;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79" name="Picture 78"/>
          <p:cNvPicPr>
            <a:picLocks noChangeAspect="1"/>
          </p:cNvPicPr>
          <p:nvPr/>
        </p:nvPicPr>
        <p:blipFill>
          <a:blip r:embed="rId3"/>
          <a:stretch>
            <a:fillRect/>
          </a:stretch>
        </p:blipFill>
        <p:spPr>
          <a:xfrm>
            <a:off x="2010053" y="636744"/>
            <a:ext cx="3292125" cy="944962"/>
          </a:xfrm>
          <a:prstGeom prst="rect">
            <a:avLst/>
          </a:prstGeom>
        </p:spPr>
      </p:pic>
      <p:sp>
        <p:nvSpPr>
          <p:cNvPr id="80" name="Rectangle 79"/>
          <p:cNvSpPr/>
          <p:nvPr/>
        </p:nvSpPr>
        <p:spPr>
          <a:xfrm>
            <a:off x="4286914" y="855267"/>
            <a:ext cx="6011557" cy="535531"/>
          </a:xfrm>
          <a:prstGeom prst="rect">
            <a:avLst/>
          </a:prstGeom>
        </p:spPr>
        <p:txBody>
          <a:bodyPr wrap="square">
            <a:spAutoFit/>
          </a:bodyPr>
          <a:lstStyle/>
          <a:p>
            <a:pPr defTabSz="1111250">
              <a:lnSpc>
                <a:spcPct val="90000"/>
              </a:lnSpc>
              <a:spcBef>
                <a:spcPct val="0"/>
              </a:spcBef>
              <a:spcAft>
                <a:spcPct val="35000"/>
              </a:spcAft>
              <a:buClrTx/>
              <a:buFontTx/>
              <a:buNone/>
            </a:pPr>
            <a:r>
              <a:rPr lang="en-US" sz="3200" b="1" kern="1200" dirty="0" smtClean="0">
                <a:solidFill>
                  <a:schemeClr val="tx1"/>
                </a:solidFill>
                <a:latin typeface="Times New Roman" panose="02020603050405020304" pitchFamily="18" charset="0"/>
                <a:cs typeface="Times New Roman" panose="02020603050405020304" pitchFamily="18" charset="0"/>
              </a:rPr>
              <a:t>TRƯỚC </a:t>
            </a:r>
            <a:r>
              <a:rPr lang="en-US" sz="3200" b="1" kern="1200" dirty="0">
                <a:solidFill>
                  <a:schemeClr val="tx1"/>
                </a:solidFill>
                <a:latin typeface="Times New Roman" panose="02020603050405020304" pitchFamily="18" charset="0"/>
                <a:cs typeface="Times New Roman" panose="02020603050405020304" pitchFamily="18" charset="0"/>
              </a:rPr>
              <a:t>KHI VIẾT</a:t>
            </a:r>
            <a:endParaRPr lang="en-US" sz="32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wipe(down)">
                                      <p:cBhvr>
                                        <p:cTn id="12" dur="5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barn(inVertical)">
                                      <p:cBhvr>
                                        <p:cTn id="17" dur="5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1">
                                            <p:txEl>
                                              <p:pRg st="3" end="3"/>
                                            </p:txEl>
                                          </p:spTgt>
                                        </p:tgtEl>
                                        <p:attrNameLst>
                                          <p:attrName>style.visibility</p:attrName>
                                        </p:attrNameLst>
                                      </p:cBhvr>
                                      <p:to>
                                        <p:strVal val="visible"/>
                                      </p:to>
                                    </p:set>
                                    <p:animEffect transition="in" filter="wipe(down)">
                                      <p:cBhvr>
                                        <p:cTn id="22" dur="500"/>
                                        <p:tgtEl>
                                          <p:spTgt spid="71">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1">
                                            <p:txEl>
                                              <p:pRg st="4" end="4"/>
                                            </p:txEl>
                                          </p:spTgt>
                                        </p:tgtEl>
                                        <p:attrNameLst>
                                          <p:attrName>style.visibility</p:attrName>
                                        </p:attrNameLst>
                                      </p:cBhvr>
                                      <p:to>
                                        <p:strVal val="visible"/>
                                      </p:to>
                                    </p:set>
                                    <p:animEffect transition="in" filter="wipe(down)">
                                      <p:cBhvr>
                                        <p:cTn id="25" dur="500"/>
                                        <p:tgtEl>
                                          <p:spTgt spid="71">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1">
                                            <p:txEl>
                                              <p:pRg st="5" end="5"/>
                                            </p:txEl>
                                          </p:spTgt>
                                        </p:tgtEl>
                                        <p:attrNameLst>
                                          <p:attrName>style.visibility</p:attrName>
                                        </p:attrNameLst>
                                      </p:cBhvr>
                                      <p:to>
                                        <p:strVal val="visible"/>
                                      </p:to>
                                    </p:set>
                                    <p:animEffect transition="in" filter="wipe(down)">
                                      <p:cBhvr>
                                        <p:cTn id="28" dur="500"/>
                                        <p:tgtEl>
                                          <p:spTgt spid="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5" name="Google Shape;830;p26"/>
          <p:cNvGrpSpPr/>
          <p:nvPr/>
        </p:nvGrpSpPr>
        <p:grpSpPr>
          <a:xfrm rot="-790631" flipH="1">
            <a:off x="9775449" y="2857792"/>
            <a:ext cx="1287274" cy="794963"/>
            <a:chOff x="6551993" y="1927595"/>
            <a:chExt cx="2643703" cy="2139960"/>
          </a:xfrm>
        </p:grpSpPr>
        <p:grpSp>
          <p:nvGrpSpPr>
            <p:cNvPr id="6" name="Google Shape;831;p26"/>
            <p:cNvGrpSpPr/>
            <p:nvPr/>
          </p:nvGrpSpPr>
          <p:grpSpPr>
            <a:xfrm>
              <a:off x="6551993" y="1927719"/>
              <a:ext cx="2643703" cy="2139836"/>
              <a:chOff x="6551993" y="1927719"/>
              <a:chExt cx="2643703" cy="2139836"/>
            </a:xfrm>
          </p:grpSpPr>
          <p:sp>
            <p:nvSpPr>
              <p:cNvPr id="10"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8769980" y="2806899"/>
            <a:ext cx="3298222" cy="944962"/>
          </a:xfrm>
          <a:prstGeom prst="rect">
            <a:avLst/>
          </a:prstGeom>
        </p:spPr>
      </p:pic>
      <p:sp>
        <p:nvSpPr>
          <p:cNvPr id="13" name="Rectangle 12"/>
          <p:cNvSpPr/>
          <p:nvPr/>
        </p:nvSpPr>
        <p:spPr>
          <a:xfrm>
            <a:off x="8686598" y="374685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smtClean="0">
                <a:solidFill>
                  <a:schemeClr val="tx1"/>
                </a:solidFill>
                <a:latin typeface="Times New Roman" panose="02020603050405020304" pitchFamily="18" charset="0"/>
                <a:cs typeface="Times New Roman" panose="02020603050405020304" pitchFamily="18" charset="0"/>
              </a:rPr>
              <a:t>VIẾT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74568" y="370250"/>
            <a:ext cx="8120166" cy="6324808"/>
          </a:xfrm>
          <a:prstGeom prst="rect">
            <a:avLst/>
          </a:prstGeom>
        </p:spPr>
        <p:txBody>
          <a:bodyPr wrap="square">
            <a:spAutoFit/>
          </a:bodyPr>
          <a:lstStyle/>
          <a:p>
            <a:pPr algn="just">
              <a:lnSpc>
                <a:spcPct val="150000"/>
              </a:lnSpc>
            </a:pPr>
            <a:r>
              <a:rPr lang="vi-VN" sz="2700" dirty="0">
                <a:latin typeface="+mj-lt"/>
              </a:rPr>
              <a:t>- Viết phần mở đầu theo đúng thể thức. Chú ý chứa khoảng cách rộng hơn giữa dòng ghi nơi, ngày tháng làm bản tường trình với những thông tin ngay phía trên và tiếp dưới đó.</a:t>
            </a:r>
          </a:p>
          <a:p>
            <a:pPr algn="just">
              <a:lnSpc>
                <a:spcPct val="150000"/>
              </a:lnSpc>
            </a:pPr>
            <a:r>
              <a:rPr lang="vi-VN" sz="2700" dirty="0">
                <a:latin typeface="+mj-lt"/>
              </a:rPr>
              <a:t>- Tên văn bản tường trình phải thể hiện được nội dung khái quát nhất của vụ việc. Khi viết dòng này, cũng chú ý chứa khoảng cách trên, dưới hợp lí như khi viết dòng ghi địa điểm, thời gian làm bản tường trình ở trên.</a:t>
            </a:r>
          </a:p>
          <a:p>
            <a:pPr algn="just">
              <a:lnSpc>
                <a:spcPct val="150000"/>
              </a:lnSpc>
            </a:pPr>
            <a:r>
              <a:rPr lang="vi-VN" sz="2700" dirty="0">
                <a:latin typeface="+mj-lt"/>
              </a:rPr>
              <a:t>- Đề tên người hoặc cơ quan nhận bản tường trình. </a:t>
            </a:r>
          </a:p>
          <a:p>
            <a:pPr algn="just">
              <a:lnSpc>
                <a:spcPct val="150000"/>
              </a:lnSpc>
            </a:pPr>
            <a:r>
              <a:rPr lang="vi-VN" sz="2700" dirty="0">
                <a:latin typeface="+mj-lt"/>
              </a:rPr>
              <a:t>- Xưng danh với đầy đủ họ tên</a:t>
            </a:r>
            <a:r>
              <a:rPr lang="vi-VN" sz="2700" dirty="0" smtClean="0">
                <a:latin typeface="+mj-lt"/>
              </a:rPr>
              <a:t>.</a:t>
            </a:r>
            <a:endParaRPr lang="vi-VN" sz="27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arn(inVertic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down)">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barn(inVertical)">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circle(in)">
                                      <p:cBhvr>
                                        <p:cTn id="33"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5" name="Google Shape;830;p26"/>
          <p:cNvGrpSpPr/>
          <p:nvPr/>
        </p:nvGrpSpPr>
        <p:grpSpPr>
          <a:xfrm rot="-790631" flipH="1">
            <a:off x="9775449" y="2857792"/>
            <a:ext cx="1287274" cy="794963"/>
            <a:chOff x="6551993" y="1927595"/>
            <a:chExt cx="2643703" cy="2139960"/>
          </a:xfrm>
        </p:grpSpPr>
        <p:grpSp>
          <p:nvGrpSpPr>
            <p:cNvPr id="6" name="Google Shape;831;p26"/>
            <p:cNvGrpSpPr/>
            <p:nvPr/>
          </p:nvGrpSpPr>
          <p:grpSpPr>
            <a:xfrm>
              <a:off x="6551993" y="1927719"/>
              <a:ext cx="2643703" cy="2139836"/>
              <a:chOff x="6551993" y="1927719"/>
              <a:chExt cx="2643703" cy="2139836"/>
            </a:xfrm>
          </p:grpSpPr>
          <p:sp>
            <p:nvSpPr>
              <p:cNvPr id="10"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8769980" y="2806899"/>
            <a:ext cx="3298222" cy="944962"/>
          </a:xfrm>
          <a:prstGeom prst="rect">
            <a:avLst/>
          </a:prstGeom>
        </p:spPr>
      </p:pic>
      <p:sp>
        <p:nvSpPr>
          <p:cNvPr id="13" name="Rectangle 12"/>
          <p:cNvSpPr/>
          <p:nvPr/>
        </p:nvSpPr>
        <p:spPr>
          <a:xfrm>
            <a:off x="8686598" y="374685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smtClean="0">
                <a:latin typeface="Times New Roman" panose="02020603050405020304" pitchFamily="18" charset="0"/>
                <a:cs typeface="Times New Roman" panose="02020603050405020304" pitchFamily="18" charset="0"/>
              </a:rPr>
              <a:t>VIẾT BẢN TƯỜNG TRÌNH</a:t>
            </a:r>
            <a:endParaRPr lang="en-US" sz="3200" kern="1200" dirty="0">
              <a:latin typeface="Times New Roman" panose="02020603050405020304" pitchFamily="18" charset="0"/>
              <a:cs typeface="Times New Roman" panose="02020603050405020304" pitchFamily="18" charset="0"/>
            </a:endParaRPr>
          </a:p>
        </p:txBody>
      </p:sp>
      <p:sp>
        <p:nvSpPr>
          <p:cNvPr id="15" name="Rectangle 14"/>
          <p:cNvSpPr/>
          <p:nvPr/>
        </p:nvSpPr>
        <p:spPr>
          <a:xfrm>
            <a:off x="233049" y="163860"/>
            <a:ext cx="8228586" cy="6694140"/>
          </a:xfrm>
          <a:prstGeom prst="rect">
            <a:avLst/>
          </a:prstGeom>
        </p:spPr>
        <p:txBody>
          <a:bodyPr wrap="square">
            <a:spAutoFit/>
          </a:bodyPr>
          <a:lstStyle/>
          <a:p>
            <a:pPr algn="just">
              <a:lnSpc>
                <a:spcPct val="150000"/>
              </a:lnSpc>
            </a:pPr>
            <a:r>
              <a:rPr lang="vi-VN" sz="2600" dirty="0" smtClean="0">
                <a:latin typeface="Times New Roman" panose="02020603050405020304" pitchFamily="18" charset="0"/>
              </a:rPr>
              <a:t>- </a:t>
            </a:r>
            <a:r>
              <a:rPr lang="vi-VN" sz="2600" dirty="0">
                <a:latin typeface="Times New Roman" panose="02020603050405020304" pitchFamily="18" charset="0"/>
              </a:rPr>
              <a:t>Trình bày vụ việc ngắn gọn nhưng rõ ràng, đảm bảo có đủ các thông tin về thời gian, địa điểm, người liên quan, nguyên nhân, diễn biến và hậu quả để lại. Đặc biệt, cần nói rõ tư cách, trách nhiệm của em trong vụ việc.</a:t>
            </a:r>
          </a:p>
          <a:p>
            <a:pPr algn="just">
              <a:lnSpc>
                <a:spcPct val="150000"/>
              </a:lnSpc>
            </a:pPr>
            <a:r>
              <a:rPr lang="vi-VN" sz="2600" dirty="0">
                <a:latin typeface="Times New Roman" panose="02020603050405020304" pitchFamily="18" charset="0"/>
              </a:rPr>
              <a:t>- Nêu cam kết về tính trung thực của nội dung tường trình. Mẫu cầu thường dùng: Tôi xin cam đoan nội dung trình bày trên là trung thực, Tôi xin chịu trách nhiệm hoàn toàn về điều mình đã viết;...</a:t>
            </a:r>
          </a:p>
          <a:p>
            <a:pPr algn="just">
              <a:lnSpc>
                <a:spcPct val="150000"/>
              </a:lnSpc>
            </a:pPr>
            <a:r>
              <a:rPr lang="vi-VN" sz="2600" dirty="0">
                <a:latin typeface="Times New Roman" panose="02020603050405020304" pitchFamily="18" charset="0"/>
              </a:rPr>
              <a:t>- Nêu lời hứa hoặc lời đề nghị. </a:t>
            </a:r>
          </a:p>
          <a:p>
            <a:pPr algn="just">
              <a:lnSpc>
                <a:spcPct val="150000"/>
              </a:lnSpc>
            </a:pPr>
            <a:r>
              <a:rPr lang="vi-VN" sz="2600" dirty="0">
                <a:latin typeface="Times New Roman" panose="02020603050405020304" pitchFamily="18" charset="0"/>
              </a:rPr>
              <a:t>- Kí và ghi đầy đủ họ tên ở phần dưới cùng, lệch góc phải trang giấy.</a:t>
            </a:r>
          </a:p>
        </p:txBody>
      </p:sp>
    </p:spTree>
    <p:extLst>
      <p:ext uri="{BB962C8B-B14F-4D97-AF65-F5344CB8AC3E}">
        <p14:creationId xmlns:p14="http://schemas.microsoft.com/office/powerpoint/2010/main" val="29032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wipe(down)">
                                      <p:cBhvr>
                                        <p:cTn id="19" dur="500"/>
                                        <p:tgtEl>
                                          <p:spTgt spid="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circle(in)">
                                      <p:cBhvr>
                                        <p:cTn id="24"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23" name="Google Shape;823;p26"/>
          <p:cNvGrpSpPr/>
          <p:nvPr/>
        </p:nvGrpSpPr>
        <p:grpSpPr>
          <a:xfrm rot="-790631" flipH="1">
            <a:off x="1434146" y="399909"/>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398767" y="324909"/>
            <a:ext cx="3298222" cy="944962"/>
          </a:xfrm>
          <a:prstGeom prst="rect">
            <a:avLst/>
          </a:prstGeom>
        </p:spPr>
      </p:pic>
      <p:sp>
        <p:nvSpPr>
          <p:cNvPr id="62" name="Rectangle 61"/>
          <p:cNvSpPr/>
          <p:nvPr/>
        </p:nvSpPr>
        <p:spPr>
          <a:xfrm>
            <a:off x="2829998" y="584897"/>
            <a:ext cx="8870132" cy="535531"/>
          </a:xfrm>
          <a:prstGeom prst="rect">
            <a:avLst/>
          </a:prstGeom>
        </p:spPr>
        <p:txBody>
          <a:bodyPr wrap="square">
            <a:spAutoFit/>
          </a:bodyPr>
          <a:lstStyle/>
          <a:p>
            <a:pPr defTabSz="1111250">
              <a:lnSpc>
                <a:spcPct val="90000"/>
              </a:lnSpc>
              <a:spcBef>
                <a:spcPct val="0"/>
              </a:spcBef>
              <a:spcAft>
                <a:spcPct val="35000"/>
              </a:spcAft>
              <a:buClrTx/>
              <a:buFontTx/>
              <a:buNone/>
            </a:pPr>
            <a:r>
              <a:rPr lang="vi-VN" sz="3200" b="1" kern="1200" dirty="0" smtClean="0">
                <a:latin typeface="Times New Roman" panose="02020603050405020304" pitchFamily="18" charset="0"/>
                <a:cs typeface="Times New Roman" panose="02020603050405020304" pitchFamily="18" charset="0"/>
              </a:rPr>
              <a:t>CHỈNH SỬA BẢN TƯỜNG TRÌNH</a:t>
            </a:r>
            <a:endParaRPr lang="en-US" sz="3200" kern="1200" dirty="0">
              <a:latin typeface="Times New Roman" panose="02020603050405020304" pitchFamily="18" charset="0"/>
              <a:cs typeface="Times New Roman" panose="02020603050405020304" pitchFamily="18" charset="0"/>
            </a:endParaRPr>
          </a:p>
        </p:txBody>
      </p:sp>
      <p:graphicFrame>
        <p:nvGraphicFramePr>
          <p:cNvPr id="30" name="Table 29">
            <a:extLst>
              <a:ext uri="{FF2B5EF4-FFF2-40B4-BE49-F238E27FC236}">
                <a16:creationId xmlns=""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4285636435"/>
              </p:ext>
            </p:extLst>
          </p:nvPr>
        </p:nvGraphicFramePr>
        <p:xfrm>
          <a:off x="539242" y="1331132"/>
          <a:ext cx="11160888" cy="5261670"/>
        </p:xfrm>
        <a:graphic>
          <a:graphicData uri="http://schemas.openxmlformats.org/drawingml/2006/table">
            <a:tbl>
              <a:tblPr firstRow="1" firstCol="1" bandRow="1"/>
              <a:tblGrid>
                <a:gridCol w="1024979">
                  <a:extLst>
                    <a:ext uri="{9D8B030D-6E8A-4147-A177-3AD203B41FA5}">
                      <a16:colId xmlns="" xmlns:a16="http://schemas.microsoft.com/office/drawing/2014/main" val="979228788"/>
                    </a:ext>
                  </a:extLst>
                </a:gridCol>
                <a:gridCol w="7579285">
                  <a:extLst>
                    <a:ext uri="{9D8B030D-6E8A-4147-A177-3AD203B41FA5}">
                      <a16:colId xmlns="" xmlns:a16="http://schemas.microsoft.com/office/drawing/2014/main" val="1589276718"/>
                    </a:ext>
                  </a:extLst>
                </a:gridCol>
                <a:gridCol w="1104569">
                  <a:extLst>
                    <a:ext uri="{9D8B030D-6E8A-4147-A177-3AD203B41FA5}">
                      <a16:colId xmlns="" xmlns:a16="http://schemas.microsoft.com/office/drawing/2014/main" val="2083466929"/>
                    </a:ext>
                  </a:extLst>
                </a:gridCol>
                <a:gridCol w="1452055">
                  <a:extLst>
                    <a:ext uri="{9D8B030D-6E8A-4147-A177-3AD203B41FA5}">
                      <a16:colId xmlns="" xmlns:a16="http://schemas.microsoft.com/office/drawing/2014/main" val="3758647478"/>
                    </a:ext>
                  </a:extLst>
                </a:gridCol>
              </a:tblGrid>
              <a:tr h="900753">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 xmlns:a16="http://schemas.microsoft.com/office/drawing/2014/main" val="3552744876"/>
                  </a:ext>
                </a:extLst>
              </a:tr>
              <a:tr h="641521">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Tên</a:t>
                      </a:r>
                      <a:r>
                        <a:rPr lang="vi-VN"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văn bản đã phản ánh đúng nội dung chính được tường trình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 xmlns:a16="http://schemas.microsoft.com/office/drawing/2014/main" val="2891715562"/>
                  </a:ext>
                </a:extLst>
              </a:tr>
              <a:tr h="568367">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việc tường trình đã đầy đủ, cụ thể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 xmlns:a16="http://schemas.microsoft.com/office/drawing/2014/main" val="3371946529"/>
                  </a:ext>
                </a:extLst>
              </a:tr>
              <a:tr h="948936">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Tư</a:t>
                      </a:r>
                      <a:r>
                        <a:rPr lang="vi-VN"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cách, vai trò của bản thân trong vụ việc đã rõ ràng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 xmlns:a16="http://schemas.microsoft.com/office/drawing/2014/main" val="1777817389"/>
                  </a:ext>
                </a:extLst>
              </a:tr>
              <a:tr h="56836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chỗ nào diễn đạt như văn nói không?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 xmlns:a16="http://schemas.microsoft.com/office/drawing/2014/main" val="3237414588"/>
                  </a:ext>
                </a:extLst>
              </a:tr>
              <a:tr h="63931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thức VB tường trình đã trình bày đúng quy cách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 xmlns:a16="http://schemas.microsoft.com/office/drawing/2014/main" val="3620414852"/>
                  </a:ext>
                </a:extLst>
              </a:tr>
              <a:tr h="56836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 xmlns:a16="http://schemas.microsoft.com/office/drawing/2014/main" val="3353613148"/>
                  </a:ext>
                </a:extLst>
              </a:tr>
            </a:tbl>
          </a:graphicData>
        </a:graphic>
      </p:graphicFrame>
    </p:spTree>
    <p:extLst>
      <p:ext uri="{BB962C8B-B14F-4D97-AF65-F5344CB8AC3E}">
        <p14:creationId xmlns:p14="http://schemas.microsoft.com/office/powerpoint/2010/main" val="42411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grpSp>
        <p:nvGrpSpPr>
          <p:cNvPr id="1449" name="Google Shape;1449;p42"/>
          <p:cNvGrpSpPr/>
          <p:nvPr/>
        </p:nvGrpSpPr>
        <p:grpSpPr>
          <a:xfrm>
            <a:off x="6922857" y="1936221"/>
            <a:ext cx="4670652" cy="3905411"/>
            <a:chOff x="1295331" y="1868507"/>
            <a:chExt cx="4365503" cy="3647530"/>
          </a:xfrm>
        </p:grpSpPr>
        <p:grpSp>
          <p:nvGrpSpPr>
            <p:cNvPr id="1450" name="Google Shape;1450;p42"/>
            <p:cNvGrpSpPr/>
            <p:nvPr/>
          </p:nvGrpSpPr>
          <p:grpSpPr>
            <a:xfrm>
              <a:off x="1295331" y="1868507"/>
              <a:ext cx="4365503" cy="3647530"/>
              <a:chOff x="6679223" y="1947864"/>
              <a:chExt cx="3956410" cy="3325308"/>
            </a:xfrm>
          </p:grpSpPr>
          <p:grpSp>
            <p:nvGrpSpPr>
              <p:cNvPr id="1451" name="Google Shape;1451;p42"/>
              <p:cNvGrpSpPr/>
              <p:nvPr/>
            </p:nvGrpSpPr>
            <p:grpSpPr>
              <a:xfrm>
                <a:off x="7996402" y="4725653"/>
                <a:ext cx="1328920" cy="547519"/>
                <a:chOff x="7059929" y="5060917"/>
                <a:chExt cx="1328920" cy="547519"/>
              </a:xfrm>
            </p:grpSpPr>
            <p:sp>
              <p:nvSpPr>
                <p:cNvPr id="1452" name="Google Shape;1452;p42"/>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3" name="Google Shape;1453;p42"/>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4" name="Google Shape;1454;p42"/>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grpSp>
            <p:nvGrpSpPr>
              <p:cNvPr id="1455" name="Google Shape;1455;p42"/>
              <p:cNvGrpSpPr/>
              <p:nvPr/>
            </p:nvGrpSpPr>
            <p:grpSpPr>
              <a:xfrm>
                <a:off x="6679223" y="1947864"/>
                <a:ext cx="3956410" cy="2777787"/>
                <a:chOff x="5742750" y="2283128"/>
                <a:chExt cx="3956410" cy="2777787"/>
              </a:xfrm>
            </p:grpSpPr>
            <p:sp>
              <p:nvSpPr>
                <p:cNvPr id="1456" name="Google Shape;1456;p42"/>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7" name="Google Shape;1457;p42"/>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grpSp>
        <p:sp>
          <p:nvSpPr>
            <p:cNvPr id="1458" name="Google Shape;1458;p42"/>
            <p:cNvSpPr/>
            <p:nvPr/>
          </p:nvSpPr>
          <p:spPr>
            <a:xfrm>
              <a:off x="3370018" y="1929853"/>
              <a:ext cx="108000" cy="108000"/>
            </a:xfrm>
            <a:prstGeom prst="ellipse">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890" y="2008028"/>
            <a:ext cx="4502743" cy="2723701"/>
          </a:xfrm>
          <a:prstGeom prst="rect">
            <a:avLst/>
          </a:prstGeom>
        </p:spPr>
      </p:pic>
      <p:pic>
        <p:nvPicPr>
          <p:cNvPr id="7" name="Picture 6"/>
          <p:cNvPicPr>
            <a:picLocks noChangeAspect="1"/>
          </p:cNvPicPr>
          <p:nvPr/>
        </p:nvPicPr>
        <p:blipFill>
          <a:blip r:embed="rId4"/>
          <a:stretch>
            <a:fillRect/>
          </a:stretch>
        </p:blipFill>
        <p:spPr>
          <a:xfrm>
            <a:off x="680655" y="1638120"/>
            <a:ext cx="4279763" cy="356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p:cNvSpPr/>
          <p:nvPr/>
        </p:nvSpPr>
        <p:spPr>
          <a:xfrm>
            <a:off x="1009934" y="614249"/>
            <a:ext cx="9921923" cy="5940088"/>
          </a:xfrm>
          <a:prstGeom prst="rect">
            <a:avLst/>
          </a:prstGeom>
        </p:spPr>
        <p:txBody>
          <a:bodyPr wrap="square">
            <a:spAutoFit/>
          </a:bodyPr>
          <a:lstStyle/>
          <a:p>
            <a:pPr algn="ctr"/>
            <a:r>
              <a:rPr lang="vi-VN" sz="2000" b="1" dirty="0">
                <a:latin typeface="Times New Roman" panose="02020603050405020304" pitchFamily="18" charset="0"/>
                <a:cs typeface="Times New Roman" panose="02020603050405020304" pitchFamily="18" charset="0"/>
              </a:rPr>
              <a:t>CỘNG HÒA XÃ HỘI CHỦ NGHĨA VIỆT NAM</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Độc lập – Tự do – Hạnh phúc</a:t>
            </a:r>
            <a:endParaRPr lang="vi-VN" sz="2000" dirty="0">
              <a:latin typeface="Times New Roman" panose="02020603050405020304" pitchFamily="18" charset="0"/>
              <a:cs typeface="Times New Roman" panose="02020603050405020304" pitchFamily="18" charset="0"/>
            </a:endParaRPr>
          </a:p>
          <a:p>
            <a:pPr algn="r"/>
            <a:r>
              <a:rPr lang="vi-VN" sz="2000" i="1" dirty="0">
                <a:latin typeface="Times New Roman" panose="02020603050405020304" pitchFamily="18" charset="0"/>
                <a:cs typeface="Times New Roman" panose="02020603050405020304" pitchFamily="18" charset="0"/>
              </a:rPr>
              <a:t>Bình Phước, ngày 7, tháng </a:t>
            </a:r>
            <a:r>
              <a:rPr lang="en-US" sz="2000" i="1" dirty="0" smtClean="0">
                <a:latin typeface="Times New Roman" panose="02020603050405020304" pitchFamily="18" charset="0"/>
                <a:cs typeface="Times New Roman" panose="02020603050405020304" pitchFamily="18" charset="0"/>
              </a:rPr>
              <a:t>12</a:t>
            </a:r>
            <a:r>
              <a:rPr lang="vi-VN"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năm </a:t>
            </a:r>
            <a:r>
              <a:rPr lang="vi-VN" sz="2000" i="1" dirty="0" smtClean="0">
                <a:latin typeface="Times New Roman" panose="02020603050405020304" pitchFamily="18" charset="0"/>
                <a:cs typeface="Times New Roman" panose="02020603050405020304" pitchFamily="18" charset="0"/>
              </a:rPr>
              <a:t>202</a:t>
            </a:r>
            <a:r>
              <a:rPr lang="en-US" sz="2000" i="1" dirty="0" smtClean="0">
                <a:latin typeface="Times New Roman" panose="02020603050405020304" pitchFamily="18" charset="0"/>
                <a:cs typeface="Times New Roman" panose="02020603050405020304" pitchFamily="18" charset="0"/>
              </a:rPr>
              <a:t>2</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BẢN TƯỜNG TRÌNH</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(Về việc vi phạm nội quy nhà trường)</a:t>
            </a:r>
            <a:endParaRPr lang="vi-VN"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Kính </a:t>
            </a:r>
            <a:r>
              <a:rPr lang="vi-VN" sz="2000" dirty="0">
                <a:latin typeface="Times New Roman" panose="02020603050405020304" pitchFamily="18" charset="0"/>
                <a:cs typeface="Times New Roman" panose="02020603050405020304" pitchFamily="18" charset="0"/>
              </a:rPr>
              <a:t>gửi: BGH Trường </a:t>
            </a:r>
            <a:r>
              <a:rPr lang="vi-VN" sz="2000" dirty="0"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rPr>
              <a:t>CS</a:t>
            </a:r>
            <a:r>
              <a:rPr lang="vi-VN"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Trung</a:t>
            </a:r>
            <a:endParaRPr lang="vi-VN"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Họ </a:t>
            </a:r>
            <a:r>
              <a:rPr lang="vi-VN" sz="2000" dirty="0">
                <a:latin typeface="Times New Roman" panose="02020603050405020304" pitchFamily="18" charset="0"/>
                <a:cs typeface="Times New Roman" panose="02020603050405020304" pitchFamily="18" charset="0"/>
              </a:rPr>
              <a:t>tên em là: Nguyễn Văn T.</a:t>
            </a:r>
          </a:p>
          <a:p>
            <a:pPr algn="just"/>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Sinh </a:t>
            </a:r>
            <a:r>
              <a:rPr lang="vi-VN" sz="2000" dirty="0">
                <a:latin typeface="Times New Roman" panose="02020603050405020304" pitchFamily="18" charset="0"/>
                <a:cs typeface="Times New Roman" panose="02020603050405020304" pitchFamily="18" charset="0"/>
              </a:rPr>
              <a:t>ngày: </a:t>
            </a:r>
            <a:r>
              <a:rPr lang="vi-VN" sz="2000" dirty="0" smtClean="0">
                <a:latin typeface="Times New Roman" panose="02020603050405020304" pitchFamily="18" charset="0"/>
                <a:cs typeface="Times New Roman" panose="02020603050405020304" pitchFamily="18" charset="0"/>
              </a:rPr>
              <a:t>29/3/200</a:t>
            </a:r>
            <a:r>
              <a:rPr lang="en-US" sz="2000" dirty="0" smtClean="0">
                <a:latin typeface="Times New Roman" panose="02020603050405020304" pitchFamily="18" charset="0"/>
                <a:cs typeface="Times New Roman" panose="02020603050405020304" pitchFamily="18" charset="0"/>
              </a:rPr>
              <a:t>8</a:t>
            </a:r>
            <a:endParaRPr lang="vi-VN"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Nơi </a:t>
            </a:r>
            <a:r>
              <a:rPr lang="vi-VN" sz="2000" dirty="0">
                <a:latin typeface="Times New Roman" panose="02020603050405020304" pitchFamily="18" charset="0"/>
                <a:cs typeface="Times New Roman" panose="02020603050405020304" pitchFamily="18" charset="0"/>
              </a:rPr>
              <a:t>ở hiện tại: Tổ 1, khu phố a, phường b, tx X,tỉnh Y</a:t>
            </a:r>
          </a:p>
          <a:p>
            <a:pPr algn="just"/>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Là </a:t>
            </a:r>
            <a:r>
              <a:rPr lang="vi-VN" sz="2000" dirty="0">
                <a:latin typeface="Times New Roman" panose="02020603050405020304" pitchFamily="18" charset="0"/>
                <a:cs typeface="Times New Roman" panose="02020603050405020304" pitchFamily="18" charset="0"/>
              </a:rPr>
              <a:t>học sinh lớp: 12D1 Trường THPT Thị xã Bình Long</a:t>
            </a:r>
          </a:p>
          <a:p>
            <a:pPr algn="just"/>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Hôm </a:t>
            </a:r>
            <a:r>
              <a:rPr lang="vi-VN" sz="2000" dirty="0">
                <a:latin typeface="Times New Roman" panose="02020603050405020304" pitchFamily="18" charset="0"/>
                <a:cs typeface="Times New Roman" panose="02020603050405020304" pitchFamily="18" charset="0"/>
              </a:rPr>
              <a:t>nay, ngày 7 tháng </a:t>
            </a:r>
            <a:r>
              <a:rPr lang="en-US" sz="2000" dirty="0" smtClean="0">
                <a:latin typeface="Times New Roman" panose="02020603050405020304" pitchFamily="18" charset="0"/>
                <a:cs typeface="Times New Roman" panose="02020603050405020304" pitchFamily="18" charset="0"/>
              </a:rPr>
              <a:t>12</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năm </a:t>
            </a:r>
            <a:r>
              <a:rPr lang="vi-VN" sz="2000" dirty="0" smtClean="0">
                <a:latin typeface="Times New Roman" panose="02020603050405020304" pitchFamily="18" charset="0"/>
                <a:cs typeface="Times New Roman" panose="02020603050405020304" pitchFamily="18" charset="0"/>
              </a:rPr>
              <a:t>202</a:t>
            </a:r>
            <a:r>
              <a:rPr lang="en-US" sz="2000" dirty="0" smtClean="0">
                <a:latin typeface="Times New Roman" panose="02020603050405020304" pitchFamily="18" charset="0"/>
                <a:cs typeface="Times New Roman" panose="02020603050405020304" pitchFamily="18" charset="0"/>
              </a:rPr>
              <a:t>2</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em viết đơn này nhằm tường trình về hành vi vi phạm nội quy nhà trường của em, cụ thể: Em đã không mặc đồng phục đúng quy định. Căn cứ theo nội quy của trường, em nhận thấy hành vi của mình đã vi phạm đến nội quy của trường và xứng đáng phải chịu kỷ luật theo Điều 7 của nội quy.</a:t>
            </a:r>
          </a:p>
          <a:p>
            <a:pPr algn="just"/>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Em </a:t>
            </a:r>
            <a:r>
              <a:rPr lang="vi-VN" sz="2000" dirty="0">
                <a:latin typeface="Times New Roman" panose="02020603050405020304" pitchFamily="18" charset="0"/>
                <a:cs typeface="Times New Roman" panose="02020603050405020304" pitchFamily="18" charset="0"/>
              </a:rPr>
              <a:t>cam đoan những thông tin trong bản tường trình này là đúng sự thật. Em sẽ chịu phạt đúng như nội quy quy định và xin hứa sẽ không tái phạm!</a:t>
            </a:r>
          </a:p>
          <a:p>
            <a:pPr algn="r"/>
            <a:r>
              <a:rPr lang="vi-VN" sz="2000" dirty="0">
                <a:latin typeface="Times New Roman" panose="02020603050405020304" pitchFamily="18" charset="0"/>
                <a:cs typeface="Times New Roman" panose="02020603050405020304" pitchFamily="18" charset="0"/>
              </a:rPr>
              <a:t>Người viết tường trình</a:t>
            </a:r>
          </a:p>
          <a:p>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Kí tên)</a:t>
            </a:r>
          </a:p>
          <a:p>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Nguyễn </a:t>
            </a:r>
            <a:r>
              <a:rPr lang="vi-VN" sz="2000" dirty="0">
                <a:latin typeface="Times New Roman" panose="02020603050405020304" pitchFamily="18" charset="0"/>
                <a:cs typeface="Times New Roman" panose="02020603050405020304" pitchFamily="18" charset="0"/>
              </a:rPr>
              <a:t>Văn T.</a:t>
            </a:r>
          </a:p>
        </p:txBody>
      </p:sp>
    </p:spTree>
    <p:extLst>
      <p:ext uri="{BB962C8B-B14F-4D97-AF65-F5344CB8AC3E}">
        <p14:creationId xmlns:p14="http://schemas.microsoft.com/office/powerpoint/2010/main" val="38689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7574" y="781995"/>
            <a:ext cx="5596613" cy="5730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39"/>
          <p:cNvSpPr/>
          <p:nvPr/>
        </p:nvSpPr>
        <p:spPr>
          <a:xfrm flipH="1">
            <a:off x="4364" y="1512503"/>
            <a:ext cx="12184315" cy="3833439"/>
          </a:xfrm>
          <a:custGeom>
            <a:avLst/>
            <a:gdLst/>
            <a:ahLst/>
            <a:cxnLst/>
            <a:rect l="l" t="t" r="r" b="b"/>
            <a:pathLst>
              <a:path w="12184315" h="3833439" extrusionOk="0">
                <a:moveTo>
                  <a:pt x="0" y="1371604"/>
                </a:moveTo>
                <a:cubicBezTo>
                  <a:pt x="167842" y="976716"/>
                  <a:pt x="351908" y="561144"/>
                  <a:pt x="702772" y="313983"/>
                </a:cubicBezTo>
                <a:cubicBezTo>
                  <a:pt x="1053636" y="66823"/>
                  <a:pt x="1624240" y="80390"/>
                  <a:pt x="1837055" y="452982"/>
                </a:cubicBezTo>
                <a:cubicBezTo>
                  <a:pt x="2043038" y="813523"/>
                  <a:pt x="1838288" y="1333083"/>
                  <a:pt x="2110023" y="1647134"/>
                </a:cubicBezTo>
                <a:cubicBezTo>
                  <a:pt x="2275397" y="1838221"/>
                  <a:pt x="2570472" y="1872852"/>
                  <a:pt x="2809663" y="1790971"/>
                </a:cubicBezTo>
                <a:cubicBezTo>
                  <a:pt x="3048854" y="1709090"/>
                  <a:pt x="3242598" y="1532804"/>
                  <a:pt x="3418314" y="1351205"/>
                </a:cubicBezTo>
                <a:cubicBezTo>
                  <a:pt x="3675437" y="1085353"/>
                  <a:pt x="3910643" y="797584"/>
                  <a:pt x="4185414" y="550043"/>
                </a:cubicBezTo>
                <a:cubicBezTo>
                  <a:pt x="4460185" y="302503"/>
                  <a:pt x="4783059" y="93199"/>
                  <a:pt x="5146163" y="22988"/>
                </a:cubicBezTo>
                <a:cubicBezTo>
                  <a:pt x="5509266" y="-47222"/>
                  <a:pt x="5917058" y="41680"/>
                  <a:pt x="6168014" y="313319"/>
                </a:cubicBezTo>
                <a:cubicBezTo>
                  <a:pt x="6418970" y="584959"/>
                  <a:pt x="6461001" y="1049773"/>
                  <a:pt x="6210614" y="1322077"/>
                </a:cubicBezTo>
                <a:cubicBezTo>
                  <a:pt x="5960322" y="1594381"/>
                  <a:pt x="5432698" y="1552539"/>
                  <a:pt x="5276812" y="1217140"/>
                </a:cubicBezTo>
                <a:cubicBezTo>
                  <a:pt x="5152709" y="950245"/>
                  <a:pt x="5285920" y="626326"/>
                  <a:pt x="5491903" y="416263"/>
                </a:cubicBezTo>
                <a:cubicBezTo>
                  <a:pt x="5974270" y="-75591"/>
                  <a:pt x="6860823" y="-83941"/>
                  <a:pt x="7352393" y="398711"/>
                </a:cubicBezTo>
                <a:cubicBezTo>
                  <a:pt x="7725554" y="765135"/>
                  <a:pt x="7849181" y="1316764"/>
                  <a:pt x="8164940" y="1733664"/>
                </a:cubicBezTo>
                <a:cubicBezTo>
                  <a:pt x="8467510" y="2133296"/>
                  <a:pt x="8949782" y="2391273"/>
                  <a:pt x="9450176" y="2421350"/>
                </a:cubicBezTo>
                <a:cubicBezTo>
                  <a:pt x="9950569" y="2451331"/>
                  <a:pt x="10460167" y="2252749"/>
                  <a:pt x="10808374" y="1892112"/>
                </a:cubicBezTo>
                <a:cubicBezTo>
                  <a:pt x="10990258" y="1703777"/>
                  <a:pt x="11132956" y="1458893"/>
                  <a:pt x="11128782" y="1197121"/>
                </a:cubicBezTo>
                <a:cubicBezTo>
                  <a:pt x="11124607" y="935349"/>
                  <a:pt x="10935418" y="667599"/>
                  <a:pt x="10674973" y="640558"/>
                </a:cubicBezTo>
                <a:cubicBezTo>
                  <a:pt x="10355230" y="607256"/>
                  <a:pt x="10094122" y="946355"/>
                  <a:pt x="10093743" y="1267806"/>
                </a:cubicBezTo>
                <a:cubicBezTo>
                  <a:pt x="10093458" y="1589257"/>
                  <a:pt x="10275816" y="1880157"/>
                  <a:pt x="10467377" y="2138324"/>
                </a:cubicBezTo>
                <a:cubicBezTo>
                  <a:pt x="10948416" y="2786730"/>
                  <a:pt x="11529742" y="3360655"/>
                  <a:pt x="12184315" y="3833440"/>
                </a:cubicBezTo>
              </a:path>
            </a:pathLst>
          </a:custGeom>
          <a:noFill/>
          <a:ln w="3810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39"/>
          <p:cNvSpPr/>
          <p:nvPr/>
        </p:nvSpPr>
        <p:spPr>
          <a:xfrm>
            <a:off x="1798642" y="2185838"/>
            <a:ext cx="1393200" cy="1393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39"/>
          <p:cNvSpPr/>
          <p:nvPr/>
        </p:nvSpPr>
        <p:spPr>
          <a:xfrm>
            <a:off x="5323717" y="2214567"/>
            <a:ext cx="1393200" cy="1393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39"/>
          <p:cNvSpPr/>
          <p:nvPr/>
        </p:nvSpPr>
        <p:spPr>
          <a:xfrm>
            <a:off x="8847142" y="2214584"/>
            <a:ext cx="1393200" cy="1393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78" name="Google Shape;1178;p39"/>
          <p:cNvGrpSpPr/>
          <p:nvPr/>
        </p:nvGrpSpPr>
        <p:grpSpPr>
          <a:xfrm>
            <a:off x="2830319" y="3301062"/>
            <a:ext cx="255135" cy="226800"/>
            <a:chOff x="2280244" y="1888437"/>
            <a:chExt cx="255135" cy="226800"/>
          </a:xfrm>
        </p:grpSpPr>
        <p:sp>
          <p:nvSpPr>
            <p:cNvPr id="1179" name="Google Shape;1179;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0" name="Google Shape;1180;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grpSp>
        <p:nvGrpSpPr>
          <p:cNvPr id="1181" name="Google Shape;1181;p39"/>
          <p:cNvGrpSpPr/>
          <p:nvPr/>
        </p:nvGrpSpPr>
        <p:grpSpPr>
          <a:xfrm>
            <a:off x="6418469" y="3301062"/>
            <a:ext cx="255135" cy="226800"/>
            <a:chOff x="2280244" y="1888437"/>
            <a:chExt cx="255135" cy="226800"/>
          </a:xfrm>
        </p:grpSpPr>
        <p:sp>
          <p:nvSpPr>
            <p:cNvPr id="1182" name="Google Shape;1182;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3" name="Google Shape;1183;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grpSp>
        <p:nvGrpSpPr>
          <p:cNvPr id="1184" name="Google Shape;1184;p39"/>
          <p:cNvGrpSpPr/>
          <p:nvPr/>
        </p:nvGrpSpPr>
        <p:grpSpPr>
          <a:xfrm>
            <a:off x="9983569" y="3301062"/>
            <a:ext cx="255135" cy="226800"/>
            <a:chOff x="2280244" y="1888437"/>
            <a:chExt cx="255135" cy="226800"/>
          </a:xfrm>
        </p:grpSpPr>
        <p:sp>
          <p:nvSpPr>
            <p:cNvPr id="1185" name="Google Shape;1185;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6" name="Google Shape;1186;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pic>
        <p:nvPicPr>
          <p:cNvPr id="3" name="Picture 2"/>
          <p:cNvPicPr>
            <a:picLocks noChangeAspect="1"/>
          </p:cNvPicPr>
          <p:nvPr/>
        </p:nvPicPr>
        <p:blipFill>
          <a:blip r:embed="rId3"/>
          <a:stretch>
            <a:fillRect/>
          </a:stretch>
        </p:blipFill>
        <p:spPr>
          <a:xfrm>
            <a:off x="-612962" y="173634"/>
            <a:ext cx="13266557" cy="1483321"/>
          </a:xfrm>
          <a:prstGeom prst="rect">
            <a:avLst/>
          </a:prstGeom>
        </p:spPr>
      </p:pic>
      <p:sp>
        <p:nvSpPr>
          <p:cNvPr id="33" name="矩形 23"/>
          <p:cNvSpPr/>
          <p:nvPr/>
        </p:nvSpPr>
        <p:spPr>
          <a:xfrm>
            <a:off x="1501254" y="3877892"/>
            <a:ext cx="2088107" cy="2062103"/>
          </a:xfrm>
          <a:prstGeom prst="rect">
            <a:avLst/>
          </a:prstGeom>
        </p:spPr>
        <p:txBody>
          <a:bodyPr wrap="square">
            <a:spAutoFit/>
          </a:bodyPr>
          <a:lstStyle/>
          <a:p>
            <a:pPr algn="ctr">
              <a:buClrTx/>
              <a:buFontTx/>
              <a:buNone/>
            </a:pP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Thể</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thức</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của</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văn</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bản</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tường</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trình</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4" name="矩形 23"/>
          <p:cNvSpPr/>
          <p:nvPr/>
        </p:nvSpPr>
        <p:spPr>
          <a:xfrm>
            <a:off x="8724310" y="3916337"/>
            <a:ext cx="1788185" cy="2062103"/>
          </a:xfrm>
          <a:prstGeom prst="rect">
            <a:avLst/>
          </a:prstGeom>
        </p:spPr>
        <p:txBody>
          <a:bodyPr wrap="square">
            <a:spAutoFit/>
          </a:bodyPr>
          <a:lstStyle/>
          <a:p>
            <a:pPr algn="ctr">
              <a:buClrTx/>
              <a:buFontTx/>
              <a:buNone/>
            </a:pPr>
            <a:r>
              <a:rPr lang="vi-VN"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5" name="矩形 23"/>
          <p:cNvSpPr/>
          <p:nvPr/>
        </p:nvSpPr>
        <p:spPr>
          <a:xfrm>
            <a:off x="4972184" y="3877892"/>
            <a:ext cx="2248673" cy="2062103"/>
          </a:xfrm>
          <a:prstGeom prst="rect">
            <a:avLst/>
          </a:prstGeom>
        </p:spPr>
        <p:txBody>
          <a:bodyPr wrap="square">
            <a:spAutoFit/>
          </a:bodyPr>
          <a:lstStyle/>
          <a:p>
            <a:pPr algn="ctr">
              <a:buClrTx/>
              <a:buFontTx/>
              <a:buNone/>
            </a:pPr>
            <a:r>
              <a:rPr lang="vi-VN"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bản</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tường</a:t>
            </a:r>
            <a:r>
              <a:rPr lang="en-US"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trình</a:t>
            </a:r>
            <a:r>
              <a:rPr lang="vi-VN" altLang="zh-CN" sz="3200" b="1" kern="1200" dirty="0" smtClean="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tham khảo</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40382" y="525346"/>
            <a:ext cx="8268143" cy="1038623"/>
          </a:xfrm>
          <a:prstGeom prst="rect">
            <a:avLst/>
          </a:prstGeom>
        </p:spPr>
      </p:pic>
      <p:sp>
        <p:nvSpPr>
          <p:cNvPr id="8" name="Rectangle 7"/>
          <p:cNvSpPr/>
          <p:nvPr/>
        </p:nvSpPr>
        <p:spPr>
          <a:xfrm>
            <a:off x="1099844" y="1659503"/>
            <a:ext cx="9949217" cy="4539191"/>
          </a:xfrm>
          <a:prstGeom prst="rect">
            <a:avLst/>
          </a:prstGeom>
        </p:spPr>
        <p:txBody>
          <a:bodyPr wrap="square">
            <a:spAutoFit/>
          </a:bodyPr>
          <a:lstStyle/>
          <a:p>
            <a:pPr algn="just">
              <a:lnSpc>
                <a:spcPct val="150000"/>
              </a:lnSpc>
            </a:pPr>
            <a:r>
              <a:rPr lang="vi-VN" sz="2800" dirty="0">
                <a:latin typeface="+mj-lt"/>
              </a:rPr>
              <a:t>- Phía trên cùng văn bản ghi quốc hiệu và tiêu ngữ (chính giữa dòng).</a:t>
            </a:r>
          </a:p>
          <a:p>
            <a:pPr algn="just">
              <a:lnSpc>
                <a:spcPct val="150000"/>
              </a:lnSpc>
            </a:pPr>
            <a:r>
              <a:rPr lang="vi-VN" sz="2800" dirty="0">
                <a:latin typeface="+mj-lt"/>
              </a:rPr>
              <a:t>- Tiếp đó, ghi địa điểm và thời gian viết tường trình (góc bên phải). </a:t>
            </a:r>
          </a:p>
          <a:p>
            <a:pPr algn="just">
              <a:lnSpc>
                <a:spcPct val="150000"/>
              </a:lnSpc>
            </a:pPr>
            <a:r>
              <a:rPr lang="vi-VN" sz="2800" dirty="0">
                <a:latin typeface="+mj-lt"/>
              </a:rPr>
              <a:t>- Tên văn bản tường trình ghi chính giữa. Dòng trên ghi ba chữ BẢN TƯỜNG TRÌNH (chữ in hoa), dòng dưới ghi: Về việc. </a:t>
            </a:r>
          </a:p>
          <a:p>
            <a:pPr algn="just">
              <a:lnSpc>
                <a:spcPct val="150000"/>
              </a:lnSpc>
            </a:pPr>
            <a:r>
              <a:rPr lang="vi-VN" sz="2800" dirty="0">
                <a:latin typeface="+mj-lt"/>
              </a:rPr>
              <a:t>- Dưới tên văn bản, ghi tên người hoặc cơ quan nhận bản tường trình sau cụm từ Kính gửi.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40382" y="525346"/>
            <a:ext cx="8268143" cy="1038623"/>
          </a:xfrm>
          <a:prstGeom prst="rect">
            <a:avLst/>
          </a:prstGeom>
        </p:spPr>
      </p:pic>
      <p:sp>
        <p:nvSpPr>
          <p:cNvPr id="8" name="Rectangle 7"/>
          <p:cNvSpPr/>
          <p:nvPr/>
        </p:nvSpPr>
        <p:spPr>
          <a:xfrm>
            <a:off x="1099844" y="1563969"/>
            <a:ext cx="9949217" cy="4401205"/>
          </a:xfrm>
          <a:prstGeom prst="rect">
            <a:avLst/>
          </a:prstGeom>
        </p:spPr>
        <p:txBody>
          <a:bodyPr wrap="square">
            <a:spAutoFit/>
          </a:bodyPr>
          <a:lstStyle/>
          <a:p>
            <a:pPr algn="just"/>
            <a:r>
              <a:rPr lang="vi-VN" sz="2800" dirty="0" smtClean="0">
                <a:latin typeface="Times New Roman" panose="02020603050405020304" pitchFamily="18" charset="0"/>
              </a:rPr>
              <a:t>- </a:t>
            </a:r>
            <a:r>
              <a:rPr lang="vi-VN" sz="2800" dirty="0">
                <a:latin typeface="Times New Roman" panose="02020603050405020304" pitchFamily="18" charset="0"/>
              </a:rPr>
              <a:t>Nếu thông tin về người viết tường trình (họ và tên, chức danh; chức vụ, đơn vị học tập, công tác,...), có thể bắt đầu bằng cụm từ Tôi tên là... hoặc Tôi là …</a:t>
            </a:r>
          </a:p>
          <a:p>
            <a:pPr algn="just"/>
            <a:r>
              <a:rPr lang="en-US" sz="2800" dirty="0" smtClean="0"/>
              <a:t>- </a:t>
            </a:r>
            <a:r>
              <a:rPr lang="vi-VN" sz="2800" dirty="0" smtClean="0">
                <a:latin typeface="Times New Roman" panose="02020603050405020304" pitchFamily="18" charset="0"/>
              </a:rPr>
              <a:t>Ghi </a:t>
            </a:r>
            <a:r>
              <a:rPr lang="vi-VN" sz="2800" dirty="0">
                <a:latin typeface="Times New Roman" panose="02020603050405020304" pitchFamily="18" charset="0"/>
              </a:rPr>
              <a:t>nội dung chính: thuật lại vụ việc với đầy đủ thông tin về thời gian, địa điểm, những người có liên quan, nguyên nhân, diễn biến, hậu quả, người chịu trách nhiệm. </a:t>
            </a:r>
            <a:endParaRPr lang="en-US" sz="2800" dirty="0" smtClean="0"/>
          </a:p>
          <a:p>
            <a:pPr algn="just"/>
            <a:r>
              <a:rPr lang="vi-VN" sz="2800" dirty="0" smtClean="0">
                <a:latin typeface="Times New Roman" panose="02020603050405020304" pitchFamily="18" charset="0"/>
              </a:rPr>
              <a:t>- </a:t>
            </a:r>
            <a:r>
              <a:rPr lang="vi-VN" sz="2800" dirty="0">
                <a:latin typeface="Times New Roman" panose="02020603050405020304" pitchFamily="18" charset="0"/>
              </a:rPr>
              <a:t>Ghi lời cam đoan về sự khách quan, trung thực của nội dung tường trình cùng lời hứa hoặc đề nghị đối với người (cơ quan) xử lý vụ việc.</a:t>
            </a:r>
          </a:p>
          <a:p>
            <a:pPr algn="just"/>
            <a:r>
              <a:rPr lang="vi-VN" sz="2800" dirty="0">
                <a:latin typeface="Times New Roman" panose="02020603050405020304" pitchFamily="18" charset="0"/>
              </a:rPr>
              <a:t>- Sau cùng, người viết tường trình kí và ghi đầy đủ họ, tên. </a:t>
            </a:r>
          </a:p>
        </p:txBody>
      </p:sp>
    </p:spTree>
    <p:extLst>
      <p:ext uri="{BB962C8B-B14F-4D97-AF65-F5344CB8AC3E}">
        <p14:creationId xmlns:p14="http://schemas.microsoft.com/office/powerpoint/2010/main" val="34840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grpSp>
        <p:nvGrpSpPr>
          <p:cNvPr id="1516" name="Google Shape;1516;p47"/>
          <p:cNvGrpSpPr/>
          <p:nvPr/>
        </p:nvGrpSpPr>
        <p:grpSpPr>
          <a:xfrm flipH="1">
            <a:off x="857743" y="3101498"/>
            <a:ext cx="2816924" cy="3686619"/>
            <a:chOff x="9024185" y="3171675"/>
            <a:chExt cx="2816924" cy="3686619"/>
          </a:xfrm>
        </p:grpSpPr>
        <p:sp>
          <p:nvSpPr>
            <p:cNvPr id="1517" name="Google Shape;1517;p47"/>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18" name="Google Shape;1518;p47"/>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19" name="Google Shape;1519;p47"/>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0" name="Google Shape;1520;p47"/>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1" name="Google Shape;1521;p47"/>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2" name="Google Shape;1522;p47"/>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3" name="Google Shape;1523;p47"/>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4" name="Google Shape;1524;p47"/>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5" name="Google Shape;1525;p47"/>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6" name="Google Shape;1526;p47"/>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7" name="Google Shape;1527;p47"/>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8" name="Google Shape;1528;p47"/>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1529" name="Google Shape;1529;p47"/>
            <p:cNvGrpSpPr/>
            <p:nvPr/>
          </p:nvGrpSpPr>
          <p:grpSpPr>
            <a:xfrm>
              <a:off x="9484401" y="5193271"/>
              <a:ext cx="1156600" cy="726040"/>
              <a:chOff x="8004630" y="4463354"/>
              <a:chExt cx="1760694" cy="700270"/>
            </a:xfrm>
          </p:grpSpPr>
          <p:sp>
            <p:nvSpPr>
              <p:cNvPr id="1530" name="Google Shape;1530;p47"/>
              <p:cNvSpPr/>
              <p:nvPr/>
            </p:nvSpPr>
            <p:spPr>
              <a:xfrm flipH="1">
                <a:off x="93782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1" name="Google Shape;1531;p47"/>
              <p:cNvSpPr/>
              <p:nvPr/>
            </p:nvSpPr>
            <p:spPr>
              <a:xfrm flipH="1">
                <a:off x="8917906"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2" name="Google Shape;1532;p47"/>
              <p:cNvSpPr/>
              <p:nvPr/>
            </p:nvSpPr>
            <p:spPr>
              <a:xfrm flipH="1">
                <a:off x="8455281"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3" name="Google Shape;1533;p47"/>
              <p:cNvSpPr/>
              <p:nvPr/>
            </p:nvSpPr>
            <p:spPr>
              <a:xfrm flipH="1">
                <a:off x="8004630"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5" name="Rectangle 4"/>
          <p:cNvSpPr/>
          <p:nvPr/>
        </p:nvSpPr>
        <p:spPr>
          <a:xfrm>
            <a:off x="7151427" y="373979"/>
            <a:ext cx="4408227" cy="6124754"/>
          </a:xfrm>
          <a:prstGeom prst="rect">
            <a:avLst/>
          </a:prstGeom>
        </p:spPr>
        <p:txBody>
          <a:bodyPr wrap="square">
            <a:spAutoFit/>
          </a:bodyPr>
          <a:lstStyle/>
          <a:p>
            <a:pPr algn="just"/>
            <a:r>
              <a:rPr lang="vi-VN" sz="2800" dirty="0" smtClean="0">
                <a:latin typeface="Times New Roman" panose="02020603050405020304" pitchFamily="18" charset="0"/>
              </a:rPr>
              <a:t>Nếu </a:t>
            </a:r>
            <a:r>
              <a:rPr lang="vi-VN" sz="2800" dirty="0">
                <a:latin typeface="Times New Roman" panose="02020603050405020304" pitchFamily="18" charset="0"/>
              </a:rPr>
              <a:t>bản tường trình được viết tay, chú ý chừa lề hợp lí; không viết sát mép giấy bên trái, bên phải, không để phần trên trang giấy có khoảng trống quá rộng. Nếu bản tường trình được đánh máy, cần dùng khổ giấy A4, phông chữ tiếng Việt Times New Roman; cỡ chữ thường là 13 – 14; lề trang cách mép trên và mép dưới 20 – 25 mm, cách mép trái 30 – 35 mm, cách mép phải 15 - 20 mm...</a:t>
            </a:r>
          </a:p>
        </p:txBody>
      </p:sp>
      <p:pic>
        <p:nvPicPr>
          <p:cNvPr id="6" name="Picture 5"/>
          <p:cNvPicPr>
            <a:picLocks noChangeAspect="1"/>
          </p:cNvPicPr>
          <p:nvPr/>
        </p:nvPicPr>
        <p:blipFill>
          <a:blip r:embed="rId3"/>
          <a:stretch>
            <a:fillRect/>
          </a:stretch>
        </p:blipFill>
        <p:spPr>
          <a:xfrm>
            <a:off x="4390672" y="2659580"/>
            <a:ext cx="2477435" cy="1441122"/>
          </a:xfrm>
          <a:prstGeom prst="rect">
            <a:avLst/>
          </a:prstGeom>
        </p:spPr>
      </p:pic>
    </p:spTree>
    <p:extLst>
      <p:ext uri="{BB962C8B-B14F-4D97-AF65-F5344CB8AC3E}">
        <p14:creationId xmlns:p14="http://schemas.microsoft.com/office/powerpoint/2010/main" val="9001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60" name="Google Shape;860;p27"/>
          <p:cNvSpPr txBox="1"/>
          <p:nvPr/>
        </p:nvSpPr>
        <p:spPr>
          <a:xfrm rot="-750917">
            <a:off x="8968594" y="3376812"/>
            <a:ext cx="1929857" cy="67734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John K. Smith</a:t>
            </a:r>
            <a:endParaRPr sz="1600" b="0" i="0" u="none" strike="noStrike" cap="none" dirty="0">
              <a:solidFill>
                <a:schemeClr val="dk2"/>
              </a:solidFill>
              <a:latin typeface="Homemade Apple"/>
              <a:ea typeface="Homemade Apple"/>
              <a:cs typeface="Homemade Apple"/>
              <a:sym typeface="Homemade Apple"/>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123 Main st.</a:t>
            </a:r>
            <a:endParaRPr sz="1600" b="0" i="0" u="none" strike="noStrike" cap="none" dirty="0">
              <a:solidFill>
                <a:schemeClr val="dk2"/>
              </a:solidFill>
              <a:latin typeface="Homemade Apple"/>
              <a:ea typeface="Homemade Apple"/>
              <a:cs typeface="Homemade Apple"/>
              <a:sym typeface="Homemade Apple"/>
            </a:endParaRPr>
          </a:p>
        </p:txBody>
      </p:sp>
      <p:pic>
        <p:nvPicPr>
          <p:cNvPr id="6" name="Picture 5"/>
          <p:cNvPicPr>
            <a:picLocks noChangeAspect="1"/>
          </p:cNvPicPr>
          <p:nvPr/>
        </p:nvPicPr>
        <p:blipFill>
          <a:blip r:embed="rId3"/>
          <a:stretch>
            <a:fillRect/>
          </a:stretch>
        </p:blipFill>
        <p:spPr>
          <a:xfrm rot="21156081">
            <a:off x="7175646" y="1097447"/>
            <a:ext cx="4369869" cy="5236074"/>
          </a:xfrm>
          <a:prstGeom prst="rect">
            <a:avLst/>
          </a:prstGeom>
        </p:spPr>
      </p:pic>
      <p:pic>
        <p:nvPicPr>
          <p:cNvPr id="11" name="Picture 10"/>
          <p:cNvPicPr>
            <a:picLocks noChangeAspect="1"/>
          </p:cNvPicPr>
          <p:nvPr/>
        </p:nvPicPr>
        <p:blipFill>
          <a:blip r:embed="rId4"/>
          <a:stretch>
            <a:fillRect/>
          </a:stretch>
        </p:blipFill>
        <p:spPr>
          <a:xfrm>
            <a:off x="-30251" y="-146074"/>
            <a:ext cx="8948383" cy="176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87156086"/>
              </p:ext>
            </p:extLst>
          </p:nvPr>
        </p:nvGraphicFramePr>
        <p:xfrm>
          <a:off x="339678" y="1296536"/>
          <a:ext cx="6211248" cy="5402466"/>
        </p:xfrm>
        <a:graphic>
          <a:graphicData uri="http://schemas.openxmlformats.org/drawingml/2006/table">
            <a:tbl>
              <a:tblPr firstRow="1" bandRow="1">
                <a:tableStyleId>{5940675A-B579-460E-94D1-54222C63F5DA}</a:tableStyleId>
              </a:tblPr>
              <a:tblGrid>
                <a:gridCol w="4628108"/>
                <a:gridCol w="1583140"/>
              </a:tblGrid>
              <a:tr h="626091">
                <a:tc>
                  <a:txBody>
                    <a:bodyPr/>
                    <a:lstStyle/>
                    <a:p>
                      <a:r>
                        <a:rPr lang="vi-VN" sz="2400" dirty="0" smtClean="0">
                          <a:latin typeface="+mj-lt"/>
                        </a:rPr>
                        <a:t>Quốc hi</a:t>
                      </a:r>
                      <a:r>
                        <a:rPr lang="en-US" sz="2400" dirty="0" smtClean="0">
                          <a:latin typeface="Times New Roman" panose="02020603050405020304" pitchFamily="18" charset="0"/>
                          <a:cs typeface="Times New Roman" panose="02020603050405020304" pitchFamily="18" charset="0"/>
                        </a:rPr>
                        <a:t>ệ</a:t>
                      </a:r>
                      <a:r>
                        <a:rPr lang="vi-VN" sz="2400" dirty="0" smtClean="0">
                          <a:latin typeface="+mj-lt"/>
                        </a:rPr>
                        <a:t>u</a:t>
                      </a:r>
                      <a:r>
                        <a:rPr lang="vi-VN" sz="2400" baseline="0" dirty="0" smtClean="0">
                          <a:latin typeface="+mj-lt"/>
                        </a:rPr>
                        <a:t> và tiêu ngữ</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tr>
              <a:tr h="626091">
                <a:tc>
                  <a:txBody>
                    <a:bodyPr/>
                    <a:lstStyle/>
                    <a:p>
                      <a:r>
                        <a:rPr lang="vi-VN" sz="2400" dirty="0" smtClean="0">
                          <a:latin typeface="+mj-lt"/>
                        </a:rPr>
                        <a:t>Địa điểm</a:t>
                      </a:r>
                      <a:r>
                        <a:rPr lang="vi-VN" sz="2400" baseline="0" dirty="0" smtClean="0">
                          <a:latin typeface="+mj-lt"/>
                        </a:rPr>
                        <a:t> và thời gian viết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tr>
              <a:tr h="626091">
                <a:tc>
                  <a:txBody>
                    <a:bodyPr/>
                    <a:lstStyle/>
                    <a:p>
                      <a:r>
                        <a:rPr lang="vi-VN" sz="2400" dirty="0" smtClean="0">
                          <a:latin typeface="+mj-lt"/>
                        </a:rPr>
                        <a:t>Tên</a:t>
                      </a:r>
                      <a:r>
                        <a:rPr lang="vi-VN" sz="2400" baseline="0" dirty="0" smtClean="0">
                          <a:latin typeface="+mj-lt"/>
                        </a:rPr>
                        <a:t> văn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tr>
              <a:tr h="626091">
                <a:tc>
                  <a:txBody>
                    <a:bodyPr/>
                    <a:lstStyle/>
                    <a:p>
                      <a:r>
                        <a:rPr lang="vi-VN" sz="2400" dirty="0" smtClean="0">
                          <a:latin typeface="+mj-lt"/>
                        </a:rPr>
                        <a:t>Người hoặc</a:t>
                      </a:r>
                      <a:r>
                        <a:rPr lang="vi-VN" sz="2400" baseline="0" dirty="0" smtClean="0">
                          <a:latin typeface="+mj-lt"/>
                        </a:rPr>
                        <a:t> cơ quan nhận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tr>
              <a:tr h="626091">
                <a:tc>
                  <a:txBody>
                    <a:bodyPr/>
                    <a:lstStyle/>
                    <a:p>
                      <a:r>
                        <a:rPr lang="vi-VN" sz="2400" dirty="0" smtClean="0">
                          <a:latin typeface="+mj-lt"/>
                        </a:rPr>
                        <a:t>Tên</a:t>
                      </a:r>
                      <a:r>
                        <a:rPr lang="vi-VN" sz="2400" baseline="0" dirty="0" smtClean="0">
                          <a:latin typeface="+mj-lt"/>
                        </a:rPr>
                        <a:t> người viết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tr>
              <a:tr h="626091">
                <a:tc>
                  <a:txBody>
                    <a:bodyPr/>
                    <a:lstStyle/>
                    <a:p>
                      <a:r>
                        <a:rPr lang="vi-VN" sz="2400" dirty="0" smtClean="0">
                          <a:latin typeface="+mj-lt"/>
                        </a:rPr>
                        <a:t>Nội dung bản</a:t>
                      </a:r>
                      <a:r>
                        <a:rPr lang="vi-VN" sz="2400" baseline="0" dirty="0" smtClean="0">
                          <a:latin typeface="+mj-lt"/>
                        </a:rPr>
                        <a:t>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tr>
              <a:tr h="626091">
                <a:tc>
                  <a:txBody>
                    <a:bodyPr/>
                    <a:lstStyle/>
                    <a:p>
                      <a:r>
                        <a:rPr lang="vi-VN" sz="2400" dirty="0" smtClean="0">
                          <a:latin typeface="+mj-lt"/>
                        </a:rPr>
                        <a:t>Cam đoan</a:t>
                      </a:r>
                      <a:r>
                        <a:rPr lang="vi-VN" sz="2400" baseline="0" dirty="0" smtClean="0">
                          <a:latin typeface="+mj-lt"/>
                        </a:rPr>
                        <a:t> và cam kết</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tr>
              <a:tr h="626091">
                <a:tc>
                  <a:txBody>
                    <a:bodyPr/>
                    <a:lstStyle/>
                    <a:p>
                      <a:r>
                        <a:rPr lang="vi-VN" sz="2400" dirty="0" smtClean="0">
                          <a:latin typeface="+mj-lt"/>
                        </a:rPr>
                        <a:t>Kí</a:t>
                      </a:r>
                      <a:r>
                        <a:rPr lang="vi-VN" sz="2400" baseline="0" dirty="0" smtClean="0">
                          <a:latin typeface="+mj-lt"/>
                        </a:rPr>
                        <a:t> tên hoàn tất bản tường trình</a:t>
                      </a:r>
                      <a:endParaRPr lang="en-US" sz="2400" dirty="0">
                        <a:latin typeface="+mj-lt"/>
                      </a:endParaRPr>
                    </a:p>
                  </a:txBody>
                  <a:tcPr>
                    <a:solidFill>
                      <a:schemeClr val="accent4"/>
                    </a:solidFill>
                  </a:tcPr>
                </a:tc>
                <a:tc>
                  <a:txBody>
                    <a:bodyPr/>
                    <a:lstStyle/>
                    <a:p>
                      <a:endParaRPr lang="en-US" sz="2400" dirty="0">
                        <a:latin typeface="+mj-lt"/>
                      </a:endParaRPr>
                    </a:p>
                  </a:txBody>
                  <a:tcPr>
                    <a:solidFill>
                      <a:schemeClr val="accent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3586392396"/>
              </p:ext>
            </p:extLst>
          </p:nvPr>
        </p:nvGraphicFramePr>
        <p:xfrm>
          <a:off x="326030" y="518614"/>
          <a:ext cx="11574817" cy="5936776"/>
        </p:xfrm>
        <a:graphic>
          <a:graphicData uri="http://schemas.openxmlformats.org/drawingml/2006/table">
            <a:tbl>
              <a:tblPr firstRow="1" bandRow="1">
                <a:tableStyleId>{5940675A-B579-460E-94D1-54222C63F5DA}</a:tableStyleId>
              </a:tblPr>
              <a:tblGrid>
                <a:gridCol w="3863833"/>
                <a:gridCol w="7710984"/>
              </a:tblGrid>
              <a:tr h="1155750">
                <a:tc>
                  <a:txBody>
                    <a:bodyPr/>
                    <a:lstStyle/>
                    <a:p>
                      <a:r>
                        <a:rPr lang="vi-VN" sz="2800" dirty="0" smtClean="0">
                          <a:latin typeface="+mj-lt"/>
                        </a:rPr>
                        <a:t>Quốc hi</a:t>
                      </a:r>
                      <a:r>
                        <a:rPr lang="en-US" sz="2800" dirty="0" smtClean="0">
                          <a:latin typeface="Times New Roman" panose="02020603050405020304" pitchFamily="18" charset="0"/>
                          <a:cs typeface="Times New Roman" panose="02020603050405020304" pitchFamily="18" charset="0"/>
                        </a:rPr>
                        <a:t>ệ</a:t>
                      </a:r>
                      <a:r>
                        <a:rPr lang="vi-VN" sz="2800" dirty="0" smtClean="0">
                          <a:latin typeface="Times New Roman" panose="02020603050405020304" pitchFamily="18" charset="0"/>
                          <a:cs typeface="Times New Roman" panose="02020603050405020304" pitchFamily="18" charset="0"/>
                        </a:rPr>
                        <a:t>u</a:t>
                      </a:r>
                      <a:r>
                        <a:rPr lang="vi-VN" sz="2800" baseline="0" dirty="0" smtClean="0">
                          <a:latin typeface="Times New Roman" panose="02020603050405020304" pitchFamily="18" charset="0"/>
                          <a:cs typeface="Times New Roman" panose="02020603050405020304" pitchFamily="18" charset="0"/>
                        </a:rPr>
                        <a:t> </a:t>
                      </a:r>
                      <a:r>
                        <a:rPr lang="vi-VN" sz="2800" baseline="0" dirty="0" smtClean="0">
                          <a:latin typeface="+mj-lt"/>
                        </a:rPr>
                        <a:t>và tiêu ngữ</a:t>
                      </a:r>
                      <a:endParaRPr lang="en-US" sz="2800" dirty="0">
                        <a:latin typeface="+mj-lt"/>
                      </a:endParaRPr>
                    </a:p>
                  </a:txBody>
                  <a:tcPr>
                    <a:solidFill>
                      <a:srgbClr val="F8F8F8"/>
                    </a:solidFill>
                  </a:tcPr>
                </a:tc>
                <a:tc>
                  <a:txBody>
                    <a:bodyPr/>
                    <a:lstStyle/>
                    <a:p>
                      <a:r>
                        <a:rPr lang="vi-VN" sz="2800" dirty="0" smtClean="0">
                          <a:latin typeface="+mj-lt"/>
                        </a:rPr>
                        <a:t>CỘNG HÒA XÃ HỘI CHỦ NGHĨA VIỆT NAM</a:t>
                      </a:r>
                    </a:p>
                    <a:p>
                      <a:r>
                        <a:rPr lang="vi-VN" sz="2800" dirty="0" smtClean="0">
                          <a:latin typeface="+mj-lt"/>
                        </a:rPr>
                        <a:t>Độc lập – Tự do – Hạnh phúc</a:t>
                      </a:r>
                    </a:p>
                  </a:txBody>
                  <a:tcPr>
                    <a:solidFill>
                      <a:srgbClr val="F8F8F8"/>
                    </a:solidFill>
                  </a:tcPr>
                </a:tc>
              </a:tr>
              <a:tr h="1357645">
                <a:tc>
                  <a:txBody>
                    <a:bodyPr/>
                    <a:lstStyle/>
                    <a:p>
                      <a:r>
                        <a:rPr lang="vi-VN" sz="2800" dirty="0" smtClean="0">
                          <a:latin typeface="+mj-lt"/>
                        </a:rPr>
                        <a:t>Địa điểm</a:t>
                      </a:r>
                      <a:r>
                        <a:rPr lang="vi-VN" sz="2800" baseline="0" dirty="0" smtClean="0">
                          <a:latin typeface="+mj-lt"/>
                        </a:rPr>
                        <a:t> và thời gian viết bản tường trình</a:t>
                      </a:r>
                      <a:endParaRPr lang="en-US" sz="2800" dirty="0">
                        <a:latin typeface="+mj-lt"/>
                      </a:endParaRPr>
                    </a:p>
                  </a:txBody>
                  <a:tcPr>
                    <a:solidFill>
                      <a:srgbClr val="F8F8F8"/>
                    </a:solidFill>
                  </a:tcPr>
                </a:tc>
                <a:tc>
                  <a:txBody>
                    <a:bodyPr/>
                    <a:lstStyle/>
                    <a:p>
                      <a:r>
                        <a:rPr lang="vi-VN" sz="2800" dirty="0" smtClean="0">
                          <a:latin typeface="+mj-lt"/>
                        </a:rPr>
                        <a:t>+ Địa điểm: Hà Nội</a:t>
                      </a:r>
                    </a:p>
                    <a:p>
                      <a:r>
                        <a:rPr lang="vi-VN" sz="2800" dirty="0" smtClean="0">
                          <a:latin typeface="+mj-lt"/>
                        </a:rPr>
                        <a:t>+ Thời gian: ngày 22 tháng 9 năm 2020</a:t>
                      </a:r>
                    </a:p>
                  </a:txBody>
                  <a:tcPr>
                    <a:solidFill>
                      <a:srgbClr val="F8F8F8"/>
                    </a:solidFill>
                  </a:tcPr>
                </a:tc>
              </a:tr>
              <a:tr h="1032868">
                <a:tc>
                  <a:txBody>
                    <a:bodyPr/>
                    <a:lstStyle/>
                    <a:p>
                      <a:r>
                        <a:rPr lang="vi-VN" sz="2800" dirty="0" smtClean="0">
                          <a:latin typeface="+mj-lt"/>
                        </a:rPr>
                        <a:t>Tên</a:t>
                      </a:r>
                      <a:r>
                        <a:rPr lang="vi-VN" sz="2800" baseline="0" dirty="0" smtClean="0">
                          <a:latin typeface="+mj-lt"/>
                        </a:rPr>
                        <a:t> văn bản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smtClean="0">
                          <a:latin typeface="+mj-lt"/>
                        </a:rPr>
                        <a:t>Bản tường trình về việc vi phạm nội quy nơi tham quan</a:t>
                      </a:r>
                    </a:p>
                  </a:txBody>
                  <a:tcPr>
                    <a:solidFill>
                      <a:srgbClr val="F8F8F8"/>
                    </a:solidFill>
                  </a:tcPr>
                </a:tc>
              </a:tr>
              <a:tr h="1357645">
                <a:tc>
                  <a:txBody>
                    <a:bodyPr/>
                    <a:lstStyle/>
                    <a:p>
                      <a:r>
                        <a:rPr lang="vi-VN" sz="2800" dirty="0" smtClean="0">
                          <a:latin typeface="+mj-lt"/>
                        </a:rPr>
                        <a:t>Người hoặc</a:t>
                      </a:r>
                      <a:r>
                        <a:rPr lang="vi-VN" sz="2800" baseline="0" dirty="0" smtClean="0">
                          <a:latin typeface="+mj-lt"/>
                        </a:rPr>
                        <a:t> cơ quan nhận bản tường trình</a:t>
                      </a:r>
                      <a:endParaRPr lang="en-US" sz="2800" dirty="0">
                        <a:latin typeface="+mj-lt"/>
                      </a:endParaRPr>
                    </a:p>
                  </a:txBody>
                  <a:tcPr>
                    <a:solidFill>
                      <a:srgbClr val="F8F8F8"/>
                    </a:solidFill>
                  </a:tcPr>
                </a:tc>
                <a:tc>
                  <a:txBody>
                    <a:bodyPr/>
                    <a:lstStyle/>
                    <a:p>
                      <a:r>
                        <a:rPr lang="vi-VN" sz="2800" dirty="0" smtClean="0">
                          <a:latin typeface="+mj-lt"/>
                        </a:rPr>
                        <a:t>Cô Lâm Thanh H</a:t>
                      </a:r>
                      <a:endParaRPr lang="en-US" sz="2800" dirty="0">
                        <a:latin typeface="+mj-lt"/>
                      </a:endParaRPr>
                    </a:p>
                  </a:txBody>
                  <a:tcPr>
                    <a:solidFill>
                      <a:srgbClr val="F8F8F8"/>
                    </a:solidFill>
                  </a:tcPr>
                </a:tc>
              </a:tr>
              <a:tr h="1032868">
                <a:tc>
                  <a:txBody>
                    <a:bodyPr/>
                    <a:lstStyle/>
                    <a:p>
                      <a:r>
                        <a:rPr lang="vi-VN" sz="2800" dirty="0" smtClean="0">
                          <a:latin typeface="+mj-lt"/>
                        </a:rPr>
                        <a:t>Tên</a:t>
                      </a:r>
                      <a:r>
                        <a:rPr lang="vi-VN" sz="2800" baseline="0" dirty="0" smtClean="0">
                          <a:latin typeface="+mj-lt"/>
                        </a:rPr>
                        <a:t> người viết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smtClean="0">
                          <a:latin typeface="+mj-lt"/>
                        </a:rPr>
                        <a:t>Trương Khánh Ng.</a:t>
                      </a:r>
                    </a:p>
                  </a:txBody>
                  <a:tcPr>
                    <a:solidFill>
                      <a:srgbClr val="F8F8F8"/>
                    </a:solidFill>
                  </a:tcPr>
                </a:tc>
              </a:tr>
            </a:tbl>
          </a:graphicData>
        </a:graphic>
      </p:graphicFrame>
    </p:spTree>
    <p:extLst>
      <p:ext uri="{BB962C8B-B14F-4D97-AF65-F5344CB8AC3E}">
        <p14:creationId xmlns:p14="http://schemas.microsoft.com/office/powerpoint/2010/main" val="42537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4177246831"/>
              </p:ext>
            </p:extLst>
          </p:nvPr>
        </p:nvGraphicFramePr>
        <p:xfrm>
          <a:off x="312382" y="327545"/>
          <a:ext cx="11574817" cy="6248400"/>
        </p:xfrm>
        <a:graphic>
          <a:graphicData uri="http://schemas.openxmlformats.org/drawingml/2006/table">
            <a:tbl>
              <a:tblPr firstRow="1" bandRow="1">
                <a:tableStyleId>{5940675A-B579-460E-94D1-54222C63F5DA}</a:tableStyleId>
              </a:tblPr>
              <a:tblGrid>
                <a:gridCol w="3263331"/>
                <a:gridCol w="8311486"/>
              </a:tblGrid>
              <a:tr h="735461">
                <a:tc>
                  <a:txBody>
                    <a:bodyPr/>
                    <a:lstStyle/>
                    <a:p>
                      <a:r>
                        <a:rPr lang="vi-VN" sz="2800" dirty="0" smtClean="0">
                          <a:latin typeface="+mj-lt"/>
                        </a:rPr>
                        <a:t>Nội dung bản</a:t>
                      </a:r>
                      <a:r>
                        <a:rPr lang="vi-VN" sz="2800" baseline="0" dirty="0" smtClean="0">
                          <a:latin typeface="+mj-lt"/>
                        </a:rPr>
                        <a:t> tường trình</a:t>
                      </a:r>
                      <a:endParaRPr lang="en-US" sz="2800" dirty="0">
                        <a:latin typeface="+mj-lt"/>
                      </a:endParaRPr>
                    </a:p>
                  </a:txBody>
                  <a:tcPr>
                    <a:solidFill>
                      <a:srgbClr val="F8F8F8"/>
                    </a:solidFill>
                  </a:tcPr>
                </a:tc>
                <a:tc>
                  <a:txBody>
                    <a:bodyPr/>
                    <a:lstStyle/>
                    <a:p>
                      <a:r>
                        <a:rPr lang="vi-VN" sz="2800" dirty="0" smtClean="0">
                          <a:latin typeface="+mj-lt"/>
                        </a:rPr>
                        <a:t>+ Thời gian xảy ra vụ việc: Sáng ngày 22 tháng 9 năm 2020</a:t>
                      </a:r>
                    </a:p>
                    <a:p>
                      <a:r>
                        <a:rPr lang="vi-VN" sz="2800" dirty="0" smtClean="0">
                          <a:latin typeface="+mj-lt"/>
                        </a:rPr>
                        <a:t>+ Địa điểm xảy ra vụ việc: Bảo tàng Dân tộc học</a:t>
                      </a:r>
                    </a:p>
                    <a:p>
                      <a:r>
                        <a:rPr lang="vi-VN" sz="2800" dirty="0" smtClean="0">
                          <a:latin typeface="+mj-lt"/>
                        </a:rPr>
                        <a:t>+ Nguyên nhân xảy ra vụ việc: Do người viết tường trình muốn có một bức ảnh chụp bên bộ quần áo dân tộc Dao nên đã bước qua dây chắn, vào khu vực cấm và sờ tay vào hiện vật</a:t>
                      </a:r>
                    </a:p>
                    <a:p>
                      <a:r>
                        <a:rPr lang="vi-VN" sz="2800" dirty="0" smtClean="0">
                          <a:latin typeface="+mj-lt"/>
                        </a:rPr>
                        <a:t>+ Hậu quả: Người viết tường trình đã làm hỏng một chi tiết trên trang phục</a:t>
                      </a:r>
                    </a:p>
                    <a:p>
                      <a:r>
                        <a:rPr lang="vi-VN" sz="2800" dirty="0" smtClean="0">
                          <a:latin typeface="+mj-lt"/>
                        </a:rPr>
                        <a:t>+ Người chịu trách nhiệm: Trương Khánh Ng.</a:t>
                      </a:r>
                    </a:p>
                  </a:txBody>
                  <a:tcPr>
                    <a:solidFill>
                      <a:srgbClr val="F8F8F8"/>
                    </a:solidFill>
                  </a:tcPr>
                </a:tc>
              </a:tr>
              <a:tr h="491766">
                <a:tc>
                  <a:txBody>
                    <a:bodyPr/>
                    <a:lstStyle/>
                    <a:p>
                      <a:r>
                        <a:rPr lang="vi-VN" sz="2800" dirty="0" smtClean="0">
                          <a:latin typeface="+mj-lt"/>
                        </a:rPr>
                        <a:t>Cam đoan</a:t>
                      </a:r>
                      <a:r>
                        <a:rPr lang="vi-VN" sz="2800" baseline="0" dirty="0" smtClean="0">
                          <a:latin typeface="+mj-lt"/>
                        </a:rPr>
                        <a:t> và cam kết</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smtClean="0">
                          <a:latin typeface="+mj-lt"/>
                        </a:rPr>
                        <a:t>Trương Khánh Ng. cam đoan điều mình tường trình là đúng sự thật và cam kết không bao giờ tái phạm nữa.</a:t>
                      </a:r>
                    </a:p>
                  </a:txBody>
                  <a:tcPr>
                    <a:solidFill>
                      <a:srgbClr val="F8F8F8"/>
                    </a:solidFill>
                  </a:tcPr>
                </a:tc>
              </a:tr>
              <a:tr h="735461">
                <a:tc>
                  <a:txBody>
                    <a:bodyPr/>
                    <a:lstStyle/>
                    <a:p>
                      <a:r>
                        <a:rPr lang="vi-VN" sz="2800" dirty="0" smtClean="0">
                          <a:latin typeface="+mj-lt"/>
                        </a:rPr>
                        <a:t>Kí</a:t>
                      </a:r>
                      <a:r>
                        <a:rPr lang="vi-VN" sz="2800" baseline="0" dirty="0" smtClean="0">
                          <a:latin typeface="+mj-lt"/>
                        </a:rPr>
                        <a:t> tên hoàn tất bản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smtClean="0">
                          <a:latin typeface="+mj-lt"/>
                        </a:rPr>
                        <a:t>Trương Khánh Ng.</a:t>
                      </a:r>
                    </a:p>
                  </a:txBody>
                  <a:tcPr>
                    <a:solidFill>
                      <a:srgbClr val="F8F8F8"/>
                    </a:solidFill>
                  </a:tcPr>
                </a:tc>
              </a:tr>
            </a:tbl>
          </a:graphicData>
        </a:graphic>
      </p:graphicFrame>
    </p:spTree>
    <p:extLst>
      <p:ext uri="{BB962C8B-B14F-4D97-AF65-F5344CB8AC3E}">
        <p14:creationId xmlns:p14="http://schemas.microsoft.com/office/powerpoint/2010/main" val="41194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EAE1C6"/>
      </a:lt1>
      <a:dk2>
        <a:srgbClr val="434343"/>
      </a:dk2>
      <a:lt2>
        <a:srgbClr val="EEEEEE"/>
      </a:lt2>
      <a:accent1>
        <a:srgbClr val="901816"/>
      </a:accent1>
      <a:accent2>
        <a:srgbClr val="C2151A"/>
      </a:accent2>
      <a:accent3>
        <a:srgbClr val="D30C12"/>
      </a:accent3>
      <a:accent4>
        <a:srgbClr val="E6D4A1"/>
      </a:accent4>
      <a:accent5>
        <a:srgbClr val="711D1C"/>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EAE1C6"/>
      </a:lt1>
      <a:dk2>
        <a:srgbClr val="434343"/>
      </a:dk2>
      <a:lt2>
        <a:srgbClr val="EEEEEE"/>
      </a:lt2>
      <a:accent1>
        <a:srgbClr val="901816"/>
      </a:accent1>
      <a:accent2>
        <a:srgbClr val="C2151A"/>
      </a:accent2>
      <a:accent3>
        <a:srgbClr val="D30C12"/>
      </a:accent3>
      <a:accent4>
        <a:srgbClr val="E6D4A1"/>
      </a:accent4>
      <a:accent5>
        <a:srgbClr val="711D1C"/>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1220</Words>
  <Application>Microsoft Office PowerPoint</Application>
  <PresentationFormat>Widescreen</PresentationFormat>
  <Paragraphs>128</Paragraphs>
  <Slides>17</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Calibri</vt:lpstr>
      <vt:lpstr>Times New Roman</vt:lpstr>
      <vt:lpstr>Abril Fatface</vt:lpstr>
      <vt:lpstr>Arial</vt:lpstr>
      <vt:lpstr>Denk One</vt:lpstr>
      <vt:lpstr>Barlow Condensed</vt:lpstr>
      <vt:lpstr>Roboto Light</vt:lpstr>
      <vt:lpstr>DM Sans</vt:lpstr>
      <vt:lpstr>字魂59号-创粗黑</vt:lpstr>
      <vt:lpstr>Aldrich</vt:lpstr>
      <vt:lpstr>Homemade Apple</vt:lpstr>
      <vt:lpstr>SlidesMania</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YOU’VE GOT MAIL!</dc:title>
  <cp:lastModifiedBy>AutoBVT</cp:lastModifiedBy>
  <cp:revision>23</cp:revision>
  <dcterms:modified xsi:type="dcterms:W3CDTF">2022-09-05T02:50:13Z</dcterms:modified>
</cp:coreProperties>
</file>