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81" d="100"/>
          <a:sy n="81" d="100"/>
        </p:scale>
        <p:origin x="4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  <dgm:t>
        <a:bodyPr/>
        <a:lstStyle/>
        <a:p>
          <a:endParaRPr lang="en-US"/>
        </a:p>
      </dgm:t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  <dgm:t>
        <a:bodyPr/>
        <a:lstStyle/>
        <a:p>
          <a:endParaRPr lang="en-US"/>
        </a:p>
      </dgm:t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  <dgm:t>
        <a:bodyPr/>
        <a:lstStyle/>
        <a:p>
          <a:endParaRPr lang="en-US"/>
        </a:p>
      </dgm:t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  <dgm:t>
        <a:bodyPr/>
        <a:lstStyle/>
        <a:p>
          <a:endParaRPr lang="en-US"/>
        </a:p>
      </dgm:t>
    </dgm:pt>
  </dgm:ptLst>
  <dgm:cxnLst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12/8/2023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770326" y="3845760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555746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424864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 smtClean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 thơ, nhà báo và nhà phê bình văn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biểu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 smtClean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1656</Words>
  <Application>Microsoft Office PowerPoint</Application>
  <PresentationFormat>On-screen Show (16:9)</PresentationFormat>
  <Paragraphs>160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宋体</vt:lpstr>
      <vt:lpstr>Arial</vt:lpstr>
      <vt:lpstr>Arial Unicode MS</vt:lpstr>
      <vt:lpstr>Calibri</vt:lpstr>
      <vt:lpstr>Calibri Light</vt:lpstr>
      <vt:lpstr>Concert One</vt:lpstr>
      <vt:lpstr>Lora</vt:lpstr>
      <vt:lpstr>Miriam Fixed</vt:lpstr>
      <vt:lpstr>Tahoma</vt:lpstr>
      <vt:lpstr>Times New Roman</vt:lpstr>
      <vt:lpstr>Wingdings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Huyen Anh</cp:lastModifiedBy>
  <cp:revision>505</cp:revision>
  <dcterms:created xsi:type="dcterms:W3CDTF">2014-11-09T01:07:25Z</dcterms:created>
  <dcterms:modified xsi:type="dcterms:W3CDTF">2023-12-07T23:13:19Z</dcterms:modified>
</cp:coreProperties>
</file>