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ags/tag2.xml" ContentType="application/vnd.openxmlformats-officedocument.presentationml.tags+xml"/>
  <Override PartName="/ppt/notesSlides/notesSlide19.xml" ContentType="application/vnd.openxmlformats-officedocument.presentationml.notesSlide+xml"/>
  <Override PartName="/ppt/tags/tag3.xml" ContentType="application/vnd.openxmlformats-officedocument.presentationml.tags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tags/tag4.xml" ContentType="application/vnd.openxmlformats-officedocument.presentationml.tags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tags/tag5.xml" ContentType="application/vnd.openxmlformats-officedocument.presentationml.tags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tags/tag6.xml" ContentType="application/vnd.openxmlformats-officedocument.presentationml.tags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tags/tag7.xml" ContentType="application/vnd.openxmlformats-officedocument.presentationml.tags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8"/>
  </p:notesMasterIdLst>
  <p:sldIdLst>
    <p:sldId id="256" r:id="rId2"/>
    <p:sldId id="257" r:id="rId3"/>
    <p:sldId id="261" r:id="rId4"/>
    <p:sldId id="277" r:id="rId5"/>
    <p:sldId id="278" r:id="rId6"/>
    <p:sldId id="279" r:id="rId7"/>
    <p:sldId id="280" r:id="rId8"/>
    <p:sldId id="281" r:id="rId9"/>
    <p:sldId id="283" r:id="rId10"/>
    <p:sldId id="284" r:id="rId11"/>
    <p:sldId id="285" r:id="rId12"/>
    <p:sldId id="286" r:id="rId13"/>
    <p:sldId id="287" r:id="rId14"/>
    <p:sldId id="288" r:id="rId15"/>
    <p:sldId id="289" r:id="rId16"/>
    <p:sldId id="290" r:id="rId17"/>
    <p:sldId id="276" r:id="rId18"/>
    <p:sldId id="260" r:id="rId19"/>
    <p:sldId id="259" r:id="rId20"/>
    <p:sldId id="292" r:id="rId21"/>
    <p:sldId id="262" r:id="rId22"/>
    <p:sldId id="263" r:id="rId23"/>
    <p:sldId id="291" r:id="rId24"/>
    <p:sldId id="293" r:id="rId25"/>
    <p:sldId id="268" r:id="rId26"/>
    <p:sldId id="264" r:id="rId27"/>
    <p:sldId id="297" r:id="rId28"/>
    <p:sldId id="294" r:id="rId29"/>
    <p:sldId id="265" r:id="rId30"/>
    <p:sldId id="298" r:id="rId31"/>
    <p:sldId id="295" r:id="rId32"/>
    <p:sldId id="267" r:id="rId33"/>
    <p:sldId id="296" r:id="rId34"/>
    <p:sldId id="299" r:id="rId35"/>
    <p:sldId id="271" r:id="rId36"/>
    <p:sldId id="258" r:id="rId37"/>
    <p:sldId id="274" r:id="rId38"/>
    <p:sldId id="301" r:id="rId39"/>
    <p:sldId id="302" r:id="rId40"/>
    <p:sldId id="303" r:id="rId41"/>
    <p:sldId id="304" r:id="rId42"/>
    <p:sldId id="305" r:id="rId43"/>
    <p:sldId id="306" r:id="rId44"/>
    <p:sldId id="307" r:id="rId45"/>
    <p:sldId id="300" r:id="rId46"/>
    <p:sldId id="275" r:id="rId47"/>
  </p:sldIdLst>
  <p:sldSz cx="12192000" cy="6858000"/>
  <p:notesSz cx="7104063" cy="10234613"/>
  <p:custDataLst>
    <p:tags r:id="rId4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2C872"/>
    <a:srgbClr val="F6C438"/>
    <a:srgbClr val="F2DC73"/>
    <a:srgbClr val="009193"/>
    <a:srgbClr val="B7D886"/>
    <a:srgbClr val="9ECC6A"/>
    <a:srgbClr val="73FEFF"/>
    <a:srgbClr val="E7FFFF"/>
    <a:srgbClr val="EDF08F"/>
    <a:srgbClr val="68C5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5226" autoAdjust="0"/>
    <p:restoredTop sz="94660"/>
  </p:normalViewPr>
  <p:slideViewPr>
    <p:cSldViewPr snapToGrid="0">
      <p:cViewPr varScale="1">
        <p:scale>
          <a:sx n="68" d="100"/>
          <a:sy n="68" d="100"/>
        </p:scale>
        <p:origin x="22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CE6E08-AC9A-43D8-BF40-DB78A9B62FFB}" type="datetimeFigureOut">
              <a:rPr lang="zh-CN" altLang="en-US" smtClean="0"/>
              <a:t>2023/11/7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7E6127-5E05-44BB-A699-F6388480285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85734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91790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70036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34649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72954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7588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24002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40540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81644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180924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013995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6605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912043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165079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511136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198649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953030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698331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137438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597821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500839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51693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47614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038163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990624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273368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088828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612627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862558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35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945604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36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376454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37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460594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38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609739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39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43669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68025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40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550669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41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216412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42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200864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43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156761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44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737545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45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80928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46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91765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056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49010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64098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49732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76315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2023/11/7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2023/11/7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2023/11/7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2023/11/7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2023/11/7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2023/11/7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2023/11/7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2023/11/7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2023/11/7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2023/11/7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2023/11/7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29.jpe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12" Type="http://schemas.openxmlformats.org/officeDocument/2006/relationships/image" Target="../media/image2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emf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jpeg"/><Relationship Id="rId9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31.jpe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12" Type="http://schemas.openxmlformats.org/officeDocument/2006/relationships/image" Target="../media/image3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emf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jpeg"/><Relationship Id="rId9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33.jpe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12" Type="http://schemas.openxmlformats.org/officeDocument/2006/relationships/image" Target="../media/image3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emf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jpeg"/><Relationship Id="rId9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35.jpe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12" Type="http://schemas.openxmlformats.org/officeDocument/2006/relationships/image" Target="../media/image3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emf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jpeg"/><Relationship Id="rId9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37.jpe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12" Type="http://schemas.openxmlformats.org/officeDocument/2006/relationships/image" Target="../media/image3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emf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jpeg"/><Relationship Id="rId9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39.jpe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12" Type="http://schemas.openxmlformats.org/officeDocument/2006/relationships/image" Target="../media/image3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emf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jpeg"/><Relationship Id="rId9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41.jpe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12" Type="http://schemas.openxmlformats.org/officeDocument/2006/relationships/image" Target="../media/image4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emf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jpeg"/><Relationship Id="rId9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45.png"/><Relationship Id="rId3" Type="http://schemas.openxmlformats.org/officeDocument/2006/relationships/image" Target="../media/image5.jpeg"/><Relationship Id="rId7" Type="http://schemas.openxmlformats.org/officeDocument/2006/relationships/image" Target="../media/image42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4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emf"/><Relationship Id="rId11" Type="http://schemas.openxmlformats.org/officeDocument/2006/relationships/image" Target="../media/image10.png"/><Relationship Id="rId5" Type="http://schemas.openxmlformats.org/officeDocument/2006/relationships/image" Target="../media/image7.png"/><Relationship Id="rId15" Type="http://schemas.openxmlformats.org/officeDocument/2006/relationships/image" Target="../media/image13.png"/><Relationship Id="rId10" Type="http://schemas.openxmlformats.org/officeDocument/2006/relationships/image" Target="../media/image44.png"/><Relationship Id="rId4" Type="http://schemas.openxmlformats.org/officeDocument/2006/relationships/image" Target="../media/image6.jpeg"/><Relationship Id="rId9" Type="http://schemas.openxmlformats.org/officeDocument/2006/relationships/image" Target="../media/image43.png"/><Relationship Id="rId1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5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jpeg"/><Relationship Id="rId9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5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jpeg"/><Relationship Id="rId9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5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emf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.jpeg"/><Relationship Id="rId7" Type="http://schemas.openxmlformats.org/officeDocument/2006/relationships/image" Target="../media/image5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emf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emf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jpe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jpe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12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emf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jpeg"/><Relationship Id="rId9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5.jpeg"/><Relationship Id="rId7" Type="http://schemas.openxmlformats.org/officeDocument/2006/relationships/image" Target="../media/image59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png"/><Relationship Id="rId5" Type="http://schemas.openxmlformats.org/officeDocument/2006/relationships/image" Target="../media/image8.emf"/><Relationship Id="rId4" Type="http://schemas.openxmlformats.org/officeDocument/2006/relationships/image" Target="../media/image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4.png"/><Relationship Id="rId4" Type="http://schemas.openxmlformats.org/officeDocument/2006/relationships/image" Target="../media/image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7.jpe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12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emf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jpeg"/><Relationship Id="rId9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5.png"/><Relationship Id="rId4" Type="http://schemas.openxmlformats.org/officeDocument/2006/relationships/image" Target="../media/image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9.jpe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12" Type="http://schemas.openxmlformats.org/officeDocument/2006/relationships/image" Target="../media/image1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emf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jpeg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21.jpe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12" Type="http://schemas.openxmlformats.org/officeDocument/2006/relationships/image" Target="../media/image2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emf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jpeg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23.jpe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12" Type="http://schemas.openxmlformats.org/officeDocument/2006/relationships/image" Target="../media/image2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emf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jpeg"/><Relationship Id="rId9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25.jpe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12" Type="http://schemas.openxmlformats.org/officeDocument/2006/relationships/image" Target="../media/image2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emf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jpeg"/><Relationship Id="rId9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27.jpe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12" Type="http://schemas.openxmlformats.org/officeDocument/2006/relationships/image" Target="../media/image2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emf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jpeg"/><Relationship Id="rId9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3470" y="-18415"/>
            <a:ext cx="8566785" cy="6874510"/>
          </a:xfrm>
          <a:prstGeom prst="rect">
            <a:avLst/>
          </a:prstGeom>
        </p:spPr>
      </p:pic>
      <p:pic>
        <p:nvPicPr>
          <p:cNvPr id="2" name="图片 1" descr="5947678d5d2f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605" y="1499235"/>
            <a:ext cx="5520055" cy="534352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53340CF-91CA-7D4B-AB9D-C26579EC431E}"/>
              </a:ext>
            </a:extLst>
          </p:cNvPr>
          <p:cNvSpPr txBox="1"/>
          <p:nvPr/>
        </p:nvSpPr>
        <p:spPr>
          <a:xfrm>
            <a:off x="1549737" y="1732668"/>
            <a:ext cx="8399924" cy="2139832"/>
          </a:xfrm>
          <a:prstGeom prst="rect">
            <a:avLst/>
          </a:prstGeom>
          <a:noFill/>
        </p:spPr>
        <p:txBody>
          <a:bodyPr wrap="square" rtlCol="0">
            <a:prstTxWarp prst="textDoubleWave1">
              <a:avLst>
                <a:gd name="adj1" fmla="val 6250"/>
                <a:gd name="adj2" fmla="val 660"/>
              </a:avLst>
            </a:prstTxWarp>
            <a:spAutoFit/>
          </a:bodyPr>
          <a:lstStyle/>
          <a:p>
            <a:pPr algn="ctr"/>
            <a:r>
              <a:rPr lang="en-US" sz="3600" dirty="0">
                <a:solidFill>
                  <a:srgbClr val="FF5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NHIỆT</a:t>
            </a:r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LIỆT</a:t>
            </a:r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>
                <a:solidFill>
                  <a:srgbClr val="CC0099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CHÀO</a:t>
            </a:r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MỪNG</a:t>
            </a:r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QUÝ</a:t>
            </a:r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>
                <a:solidFill>
                  <a:srgbClr val="009999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THẦY</a:t>
            </a:r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>
                <a:solidFill>
                  <a:srgbClr val="FF9966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CÔ</a:t>
            </a:r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>
                <a:solidFill>
                  <a:srgbClr val="9933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>
                <a:solidFill>
                  <a:srgbClr val="99CC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>
                <a:solidFill>
                  <a:srgbClr val="99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600" dirty="0">
                <a:solidFill>
                  <a:srgbClr val="FF33CC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DỰ</a:t>
            </a:r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>
                <a:solidFill>
                  <a:srgbClr val="00CC99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>
                <a:solidFill>
                  <a:srgbClr val="FF99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>
                <a:solidFill>
                  <a:srgbClr val="FF5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>
                <a:solidFill>
                  <a:srgbClr val="6600CC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!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5" presetClass="emph" presetSubtype="0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6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  <p:extLst>
    <p:ext uri="{E180D4A7-C9FB-4DFB-919C-405C955672EB}">
      <p14:showEvtLst xmlns:p14="http://schemas.microsoft.com/office/powerpoint/2010/main">
        <p14:playEvt time="163" objId="4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2023/11/7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10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sp>
        <p:nvSpPr>
          <p:cNvPr id="14" name="Copyright Notice"/>
          <p:cNvSpPr/>
          <p:nvPr userDrawn="1"/>
        </p:nvSpPr>
        <p:spPr bwMode="auto">
          <a:xfrm>
            <a:off x="1192982" y="465520"/>
            <a:ext cx="3451390" cy="433705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FFFFFF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sz="2400" cap="small" dirty="0">
                <a:solidFill>
                  <a:srgbClr val="68C5CD"/>
                </a:solidFill>
                <a:latin typeface="微软雅黑" panose="020B0503020204020204" charset="-122"/>
                <a:ea typeface="微软雅黑" panose="020B0503020204020204" charset="-122"/>
              </a:rPr>
              <a:t>防火灾</a:t>
            </a: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544272" y="188640"/>
            <a:ext cx="1512168" cy="753657"/>
          </a:xfrm>
          <a:prstGeom prst="rect">
            <a:avLst/>
          </a:prstGeom>
        </p:spPr>
      </p:pic>
      <p:pic>
        <p:nvPicPr>
          <p:cNvPr id="1030" name="Picture 6" descr="F:\未标题-1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96" t="6754" r="24208" b="21990"/>
          <a:stretch>
            <a:fillRect/>
          </a:stretch>
        </p:blipFill>
        <p:spPr bwMode="auto">
          <a:xfrm>
            <a:off x="293216" y="4217004"/>
            <a:ext cx="2033390" cy="242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F:\未标题-1.png"/>
          <p:cNvPicPr>
            <a:picLocks noChangeAspect="1" noChangeArrowheads="1"/>
          </p:cNvPicPr>
          <p:nvPr/>
        </p:nvPicPr>
        <p:blipFill rotWithShape="1"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40" y="942254"/>
            <a:ext cx="1465335" cy="136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669110" y="206549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8119855" y="653614"/>
            <a:ext cx="759498" cy="70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285851" y="62317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9213974" y="1023282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788794" y="79541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847" y="2947941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4666979" y="5532354"/>
            <a:ext cx="825540" cy="76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393721" y="4300901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940227" y="3668174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6364880" y="496074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E69F1EC0-B368-5941-9D9A-76EF87043BC0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r="9236"/>
          <a:stretch/>
        </p:blipFill>
        <p:spPr>
          <a:xfrm>
            <a:off x="1143590" y="615461"/>
            <a:ext cx="9922375" cy="5627077"/>
          </a:xfrm>
          <a:prstGeom prst="rect">
            <a:avLst/>
          </a:prstGeom>
        </p:spPr>
      </p:pic>
      <p:pic>
        <p:nvPicPr>
          <p:cNvPr id="12" name="Picture 11" descr="A bird on a branch&#10;&#10;Description automatically generated with medium confidence">
            <a:extLst>
              <a:ext uri="{FF2B5EF4-FFF2-40B4-BE49-F238E27FC236}">
                <a16:creationId xmlns:a16="http://schemas.microsoft.com/office/drawing/2014/main" id="{D03CEAB7-D5AE-2343-9C40-B6D65368D92F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38" r="9378"/>
          <a:stretch/>
        </p:blipFill>
        <p:spPr>
          <a:xfrm>
            <a:off x="1179296" y="623178"/>
            <a:ext cx="9922375" cy="5627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604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2023/11/7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11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sp>
        <p:nvSpPr>
          <p:cNvPr id="14" name="Copyright Notice"/>
          <p:cNvSpPr/>
          <p:nvPr userDrawn="1"/>
        </p:nvSpPr>
        <p:spPr bwMode="auto">
          <a:xfrm>
            <a:off x="1192982" y="465520"/>
            <a:ext cx="3451390" cy="433705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FFFFFF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sz="2400" cap="small" dirty="0">
                <a:solidFill>
                  <a:srgbClr val="68C5CD"/>
                </a:solidFill>
                <a:latin typeface="微软雅黑" panose="020B0503020204020204" charset="-122"/>
                <a:ea typeface="微软雅黑" panose="020B0503020204020204" charset="-122"/>
              </a:rPr>
              <a:t>防火灾</a:t>
            </a: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544272" y="188640"/>
            <a:ext cx="1512168" cy="753657"/>
          </a:xfrm>
          <a:prstGeom prst="rect">
            <a:avLst/>
          </a:prstGeom>
        </p:spPr>
      </p:pic>
      <p:pic>
        <p:nvPicPr>
          <p:cNvPr id="1030" name="Picture 6" descr="F:\未标题-1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96" t="6754" r="24208" b="21990"/>
          <a:stretch>
            <a:fillRect/>
          </a:stretch>
        </p:blipFill>
        <p:spPr bwMode="auto">
          <a:xfrm>
            <a:off x="293216" y="4217004"/>
            <a:ext cx="2033390" cy="242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F:\未标题-1.png"/>
          <p:cNvPicPr>
            <a:picLocks noChangeAspect="1" noChangeArrowheads="1"/>
          </p:cNvPicPr>
          <p:nvPr/>
        </p:nvPicPr>
        <p:blipFill rotWithShape="1"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40" y="942254"/>
            <a:ext cx="1465335" cy="136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669110" y="206549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8119855" y="653614"/>
            <a:ext cx="759498" cy="70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285851" y="62317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9213974" y="1023282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788794" y="79541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847" y="2947941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4666979" y="5532354"/>
            <a:ext cx="825540" cy="76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393721" y="4300901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940227" y="3668174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6364880" y="496074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picture containing text, clipart, screenshot&#10;&#10;Description automatically generated">
            <a:extLst>
              <a:ext uri="{FF2B5EF4-FFF2-40B4-BE49-F238E27FC236}">
                <a16:creationId xmlns:a16="http://schemas.microsoft.com/office/drawing/2014/main" id="{C69DAB62-1E04-C546-8A31-A4B4D537C67A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85" r="9236"/>
          <a:stretch/>
        </p:blipFill>
        <p:spPr>
          <a:xfrm>
            <a:off x="1192982" y="615461"/>
            <a:ext cx="9872983" cy="5627077"/>
          </a:xfrm>
          <a:prstGeom prst="rect">
            <a:avLst/>
          </a:prstGeom>
        </p:spPr>
      </p:pic>
      <p:pic>
        <p:nvPicPr>
          <p:cNvPr id="11" name="Picture 10" descr="A colorful bird on a branch&#10;&#10;Description automatically generated with medium confidence">
            <a:extLst>
              <a:ext uri="{FF2B5EF4-FFF2-40B4-BE49-F238E27FC236}">
                <a16:creationId xmlns:a16="http://schemas.microsoft.com/office/drawing/2014/main" id="{C20F07E1-9E65-4840-BD8C-6E606999042E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4" r="9379"/>
          <a:stretch/>
        </p:blipFill>
        <p:spPr>
          <a:xfrm>
            <a:off x="1153464" y="592748"/>
            <a:ext cx="9892229" cy="5627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089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2023/11/7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12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sp>
        <p:nvSpPr>
          <p:cNvPr id="14" name="Copyright Notice"/>
          <p:cNvSpPr/>
          <p:nvPr userDrawn="1"/>
        </p:nvSpPr>
        <p:spPr bwMode="auto">
          <a:xfrm>
            <a:off x="1192982" y="465520"/>
            <a:ext cx="3451390" cy="433705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FFFFFF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sz="2400" cap="small" dirty="0">
                <a:solidFill>
                  <a:srgbClr val="68C5CD"/>
                </a:solidFill>
                <a:latin typeface="微软雅黑" panose="020B0503020204020204" charset="-122"/>
                <a:ea typeface="微软雅黑" panose="020B0503020204020204" charset="-122"/>
              </a:rPr>
              <a:t>防火灾</a:t>
            </a: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544272" y="188640"/>
            <a:ext cx="1512168" cy="753657"/>
          </a:xfrm>
          <a:prstGeom prst="rect">
            <a:avLst/>
          </a:prstGeom>
        </p:spPr>
      </p:pic>
      <p:pic>
        <p:nvPicPr>
          <p:cNvPr id="1030" name="Picture 6" descr="F:\未标题-1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96" t="6754" r="24208" b="21990"/>
          <a:stretch>
            <a:fillRect/>
          </a:stretch>
        </p:blipFill>
        <p:spPr bwMode="auto">
          <a:xfrm>
            <a:off x="293216" y="4217004"/>
            <a:ext cx="2033390" cy="242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F:\未标题-1.png"/>
          <p:cNvPicPr>
            <a:picLocks noChangeAspect="1" noChangeArrowheads="1"/>
          </p:cNvPicPr>
          <p:nvPr/>
        </p:nvPicPr>
        <p:blipFill rotWithShape="1"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40" y="942254"/>
            <a:ext cx="1465335" cy="136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669110" y="206549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8119855" y="653614"/>
            <a:ext cx="759498" cy="70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285851" y="62317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9213974" y="1023282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788794" y="79541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847" y="2947941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4666979" y="5532354"/>
            <a:ext cx="825540" cy="76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393721" y="4300901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940227" y="3668174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6364880" y="496074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Text&#10;&#10;Description automatically generated with medium confidence">
            <a:extLst>
              <a:ext uri="{FF2B5EF4-FFF2-40B4-BE49-F238E27FC236}">
                <a16:creationId xmlns:a16="http://schemas.microsoft.com/office/drawing/2014/main" id="{9B71B2B6-C10B-124A-BDDE-2D0A5E6398F8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3" r="9785"/>
          <a:stretch/>
        </p:blipFill>
        <p:spPr>
          <a:xfrm>
            <a:off x="1179296" y="615461"/>
            <a:ext cx="9819722" cy="5627077"/>
          </a:xfrm>
          <a:prstGeom prst="rect">
            <a:avLst/>
          </a:prstGeom>
        </p:spPr>
      </p:pic>
      <p:pic>
        <p:nvPicPr>
          <p:cNvPr id="12" name="Picture 11" descr="A blue bird on a branch&#10;&#10;Description automatically generated">
            <a:extLst>
              <a:ext uri="{FF2B5EF4-FFF2-40B4-BE49-F238E27FC236}">
                <a16:creationId xmlns:a16="http://schemas.microsoft.com/office/drawing/2014/main" id="{9DD1F22D-1522-6E4F-A127-56C956A04A20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9" r="9379"/>
          <a:stretch/>
        </p:blipFill>
        <p:spPr>
          <a:xfrm>
            <a:off x="1096712" y="592748"/>
            <a:ext cx="9912327" cy="5627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414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2023/11/7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13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sp>
        <p:nvSpPr>
          <p:cNvPr id="14" name="Copyright Notice"/>
          <p:cNvSpPr/>
          <p:nvPr userDrawn="1"/>
        </p:nvSpPr>
        <p:spPr bwMode="auto">
          <a:xfrm>
            <a:off x="1192982" y="465520"/>
            <a:ext cx="3451390" cy="433705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FFFFFF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sz="2400" cap="small" dirty="0">
                <a:solidFill>
                  <a:srgbClr val="68C5CD"/>
                </a:solidFill>
                <a:latin typeface="微软雅黑" panose="020B0503020204020204" charset="-122"/>
                <a:ea typeface="微软雅黑" panose="020B0503020204020204" charset="-122"/>
              </a:rPr>
              <a:t>防火灾</a:t>
            </a: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544272" y="188640"/>
            <a:ext cx="1512168" cy="753657"/>
          </a:xfrm>
          <a:prstGeom prst="rect">
            <a:avLst/>
          </a:prstGeom>
        </p:spPr>
      </p:pic>
      <p:pic>
        <p:nvPicPr>
          <p:cNvPr id="1030" name="Picture 6" descr="F:\未标题-1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96" t="6754" r="24208" b="21990"/>
          <a:stretch>
            <a:fillRect/>
          </a:stretch>
        </p:blipFill>
        <p:spPr bwMode="auto">
          <a:xfrm>
            <a:off x="293216" y="4217004"/>
            <a:ext cx="2033390" cy="242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F:\未标题-1.png"/>
          <p:cNvPicPr>
            <a:picLocks noChangeAspect="1" noChangeArrowheads="1"/>
          </p:cNvPicPr>
          <p:nvPr/>
        </p:nvPicPr>
        <p:blipFill rotWithShape="1"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40" y="942254"/>
            <a:ext cx="1465335" cy="136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669110" y="206549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8119855" y="653614"/>
            <a:ext cx="759498" cy="70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285851" y="62317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9213974" y="1023282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788794" y="79541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847" y="2947941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4666979" y="5532354"/>
            <a:ext cx="825540" cy="76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393721" y="4300901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940227" y="3668174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6364880" y="496074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0D47715D-8480-C943-9A84-334AB245956E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3" r="9568"/>
          <a:stretch/>
        </p:blipFill>
        <p:spPr>
          <a:xfrm>
            <a:off x="1123156" y="615461"/>
            <a:ext cx="9902279" cy="5627077"/>
          </a:xfrm>
          <a:prstGeom prst="rect">
            <a:avLst/>
          </a:prstGeom>
        </p:spPr>
      </p:pic>
      <p:pic>
        <p:nvPicPr>
          <p:cNvPr id="11" name="Picture 10" descr="A bird on a branch&#10;&#10;Description automatically generated with low confidence">
            <a:extLst>
              <a:ext uri="{FF2B5EF4-FFF2-40B4-BE49-F238E27FC236}">
                <a16:creationId xmlns:a16="http://schemas.microsoft.com/office/drawing/2014/main" id="{B5415626-A8A5-974F-A935-0684F68910AD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2" r="9379"/>
          <a:stretch/>
        </p:blipFill>
        <p:spPr>
          <a:xfrm>
            <a:off x="1117054" y="596160"/>
            <a:ext cx="9902279" cy="5627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690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2023/11/7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14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sp>
        <p:nvSpPr>
          <p:cNvPr id="14" name="Copyright Notice"/>
          <p:cNvSpPr/>
          <p:nvPr userDrawn="1"/>
        </p:nvSpPr>
        <p:spPr bwMode="auto">
          <a:xfrm>
            <a:off x="1192982" y="465520"/>
            <a:ext cx="3451390" cy="433705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FFFFFF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sz="2400" cap="small" dirty="0">
                <a:solidFill>
                  <a:srgbClr val="68C5CD"/>
                </a:solidFill>
                <a:latin typeface="微软雅黑" panose="020B0503020204020204" charset="-122"/>
                <a:ea typeface="微软雅黑" panose="020B0503020204020204" charset="-122"/>
              </a:rPr>
              <a:t>防火灾</a:t>
            </a: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544272" y="188640"/>
            <a:ext cx="1512168" cy="753657"/>
          </a:xfrm>
          <a:prstGeom prst="rect">
            <a:avLst/>
          </a:prstGeom>
        </p:spPr>
      </p:pic>
      <p:pic>
        <p:nvPicPr>
          <p:cNvPr id="1030" name="Picture 6" descr="F:\未标题-1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96" t="6754" r="24208" b="21990"/>
          <a:stretch>
            <a:fillRect/>
          </a:stretch>
        </p:blipFill>
        <p:spPr bwMode="auto">
          <a:xfrm>
            <a:off x="293216" y="4217004"/>
            <a:ext cx="2033390" cy="242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F:\未标题-1.png"/>
          <p:cNvPicPr>
            <a:picLocks noChangeAspect="1" noChangeArrowheads="1"/>
          </p:cNvPicPr>
          <p:nvPr/>
        </p:nvPicPr>
        <p:blipFill rotWithShape="1"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40" y="942254"/>
            <a:ext cx="1465335" cy="136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669110" y="206549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8119855" y="653614"/>
            <a:ext cx="759498" cy="70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285851" y="62317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9213974" y="1023282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788794" y="79541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847" y="2947941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4666979" y="5532354"/>
            <a:ext cx="825540" cy="76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393721" y="4300901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940227" y="3668174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6364880" y="496074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F7B495A1-4E79-0741-944D-50986897E136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3" r="9486"/>
          <a:stretch/>
        </p:blipFill>
        <p:spPr>
          <a:xfrm>
            <a:off x="1123156" y="615461"/>
            <a:ext cx="9912326" cy="5627077"/>
          </a:xfrm>
          <a:prstGeom prst="rect">
            <a:avLst/>
          </a:prstGeom>
        </p:spPr>
      </p:pic>
      <p:pic>
        <p:nvPicPr>
          <p:cNvPr id="12" name="Picture 11" descr="A screenshot of a bird&#10;&#10;Description automatically generated with low confidence">
            <a:extLst>
              <a:ext uri="{FF2B5EF4-FFF2-40B4-BE49-F238E27FC236}">
                <a16:creationId xmlns:a16="http://schemas.microsoft.com/office/drawing/2014/main" id="{34E577DC-2665-4941-A0E7-A3AD2830EF46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8" r="9380"/>
          <a:stretch/>
        </p:blipFill>
        <p:spPr>
          <a:xfrm>
            <a:off x="1103222" y="612873"/>
            <a:ext cx="9912326" cy="5627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768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2023/11/7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15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sp>
        <p:nvSpPr>
          <p:cNvPr id="14" name="Copyright Notice"/>
          <p:cNvSpPr/>
          <p:nvPr userDrawn="1"/>
        </p:nvSpPr>
        <p:spPr bwMode="auto">
          <a:xfrm>
            <a:off x="1192982" y="465520"/>
            <a:ext cx="3451390" cy="433705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FFFFFF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sz="2400" cap="small" dirty="0">
                <a:solidFill>
                  <a:srgbClr val="68C5CD"/>
                </a:solidFill>
                <a:latin typeface="微软雅黑" panose="020B0503020204020204" charset="-122"/>
                <a:ea typeface="微软雅黑" panose="020B0503020204020204" charset="-122"/>
              </a:rPr>
              <a:t>防火灾</a:t>
            </a: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544272" y="188640"/>
            <a:ext cx="1512168" cy="753657"/>
          </a:xfrm>
          <a:prstGeom prst="rect">
            <a:avLst/>
          </a:prstGeom>
        </p:spPr>
      </p:pic>
      <p:pic>
        <p:nvPicPr>
          <p:cNvPr id="1030" name="Picture 6" descr="F:\未标题-1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96" t="6754" r="24208" b="21990"/>
          <a:stretch>
            <a:fillRect/>
          </a:stretch>
        </p:blipFill>
        <p:spPr bwMode="auto">
          <a:xfrm>
            <a:off x="293216" y="4217004"/>
            <a:ext cx="2033390" cy="242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F:\未标题-1.png"/>
          <p:cNvPicPr>
            <a:picLocks noChangeAspect="1" noChangeArrowheads="1"/>
          </p:cNvPicPr>
          <p:nvPr/>
        </p:nvPicPr>
        <p:blipFill rotWithShape="1"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40" y="942254"/>
            <a:ext cx="1465335" cy="136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669110" y="206549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8119855" y="653614"/>
            <a:ext cx="759498" cy="70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285851" y="62317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9213974" y="1023282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788794" y="79541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847" y="2947941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4666979" y="5532354"/>
            <a:ext cx="825540" cy="76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393721" y="4300901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940227" y="3668174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6364880" y="496074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7FDB5F37-0A47-4049-9FF6-A451EE20BC10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85" r="9236"/>
          <a:stretch/>
        </p:blipFill>
        <p:spPr>
          <a:xfrm>
            <a:off x="1192982" y="615461"/>
            <a:ext cx="9872983" cy="5627077"/>
          </a:xfrm>
          <a:prstGeom prst="rect">
            <a:avLst/>
          </a:prstGeom>
        </p:spPr>
      </p:pic>
      <p:pic>
        <p:nvPicPr>
          <p:cNvPr id="11" name="Picture 10" descr="A picture containing text, grass, outdoor, black&#10;&#10;Description automatically generated">
            <a:extLst>
              <a:ext uri="{FF2B5EF4-FFF2-40B4-BE49-F238E27FC236}">
                <a16:creationId xmlns:a16="http://schemas.microsoft.com/office/drawing/2014/main" id="{5977780D-0739-E748-9788-6B3C3156B6FB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38" r="9378"/>
          <a:stretch/>
        </p:blipFill>
        <p:spPr>
          <a:xfrm>
            <a:off x="1179367" y="600744"/>
            <a:ext cx="9922375" cy="5627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761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2023/11/7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16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sp>
        <p:nvSpPr>
          <p:cNvPr id="14" name="Copyright Notice"/>
          <p:cNvSpPr/>
          <p:nvPr userDrawn="1"/>
        </p:nvSpPr>
        <p:spPr bwMode="auto">
          <a:xfrm>
            <a:off x="1192982" y="465520"/>
            <a:ext cx="3451390" cy="433705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FFFFFF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sz="2400" cap="small" dirty="0">
                <a:solidFill>
                  <a:srgbClr val="68C5CD"/>
                </a:solidFill>
                <a:latin typeface="微软雅黑" panose="020B0503020204020204" charset="-122"/>
                <a:ea typeface="微软雅黑" panose="020B0503020204020204" charset="-122"/>
              </a:rPr>
              <a:t>防火灾</a:t>
            </a: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544272" y="188640"/>
            <a:ext cx="1512168" cy="753657"/>
          </a:xfrm>
          <a:prstGeom prst="rect">
            <a:avLst/>
          </a:prstGeom>
        </p:spPr>
      </p:pic>
      <p:pic>
        <p:nvPicPr>
          <p:cNvPr id="1030" name="Picture 6" descr="F:\未标题-1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96" t="6754" r="24208" b="21990"/>
          <a:stretch>
            <a:fillRect/>
          </a:stretch>
        </p:blipFill>
        <p:spPr bwMode="auto">
          <a:xfrm>
            <a:off x="293216" y="4217004"/>
            <a:ext cx="2033390" cy="242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F:\未标题-1.png"/>
          <p:cNvPicPr>
            <a:picLocks noChangeAspect="1" noChangeArrowheads="1"/>
          </p:cNvPicPr>
          <p:nvPr/>
        </p:nvPicPr>
        <p:blipFill rotWithShape="1"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40" y="942254"/>
            <a:ext cx="1465335" cy="136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669110" y="206549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8119855" y="653614"/>
            <a:ext cx="759498" cy="70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285851" y="62317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9213974" y="1023282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788794" y="79541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847" y="2947941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4666979" y="5532354"/>
            <a:ext cx="825540" cy="76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393721" y="4300901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940227" y="3668174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6364880" y="496074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5EC98ACF-B7B9-014A-9661-53316DE3B2C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571" y="699146"/>
            <a:ext cx="7275448" cy="5709521"/>
          </a:xfrm>
          <a:prstGeom prst="rect">
            <a:avLst/>
          </a:prstGeom>
        </p:spPr>
      </p:pic>
      <p:pic>
        <p:nvPicPr>
          <p:cNvPr id="12" name="Picture 11" descr="Graphical user interface&#10;&#10;Description automatically generated">
            <a:extLst>
              <a:ext uri="{FF2B5EF4-FFF2-40B4-BE49-F238E27FC236}">
                <a16:creationId xmlns:a16="http://schemas.microsoft.com/office/drawing/2014/main" id="{DD8A82E0-935B-384A-8DD4-D3DBFE352AE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869" y="653614"/>
            <a:ext cx="7358150" cy="5806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307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2023/11/7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17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sp>
        <p:nvSpPr>
          <p:cNvPr id="14" name="Copyright Notice"/>
          <p:cNvSpPr/>
          <p:nvPr/>
        </p:nvSpPr>
        <p:spPr bwMode="auto">
          <a:xfrm>
            <a:off x="1192982" y="465520"/>
            <a:ext cx="3451390" cy="433705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FFFFFF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vi-VN" sz="2400" cap="small" dirty="0">
                <a:solidFill>
                  <a:srgbClr val="68C5CD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TIẾT 37 – 38:</a:t>
            </a:r>
            <a:endParaRPr sz="2400" cap="small" dirty="0">
              <a:solidFill>
                <a:srgbClr val="68C5CD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544272" y="188640"/>
            <a:ext cx="1512168" cy="753657"/>
          </a:xfrm>
          <a:prstGeom prst="rect">
            <a:avLst/>
          </a:prstGeom>
        </p:spPr>
      </p:pic>
      <p:pic>
        <p:nvPicPr>
          <p:cNvPr id="1029" name="Picture 5" descr="F:\未标题-1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43" t="3279" r="21015" b="1397"/>
          <a:stretch>
            <a:fillRect/>
          </a:stretch>
        </p:blipFill>
        <p:spPr bwMode="auto">
          <a:xfrm rot="21292182">
            <a:off x="1035070" y="711672"/>
            <a:ext cx="5747528" cy="5459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F:\未标题-1.p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96" t="6754" r="24208" b="21990"/>
          <a:stretch>
            <a:fillRect/>
          </a:stretch>
        </p:blipFill>
        <p:spPr bwMode="auto">
          <a:xfrm>
            <a:off x="293216" y="4217004"/>
            <a:ext cx="2033390" cy="242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"/>
          <p:cNvSpPr txBox="1"/>
          <p:nvPr/>
        </p:nvSpPr>
        <p:spPr>
          <a:xfrm>
            <a:off x="6681239" y="1300251"/>
            <a:ext cx="4304963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7500" dirty="0">
                <a:ln w="38100">
                  <a:solidFill>
                    <a:schemeClr val="bg1"/>
                  </a:solidFill>
                </a:ln>
                <a:solidFill>
                  <a:srgbClr val="0091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少儿简体" panose="03000509000000000000" charset="-122"/>
                <a:cs typeface="Times New Roman" panose="02020603050405020304" pitchFamily="18" charset="0"/>
              </a:rPr>
              <a:t>CON CHÀO MÀO</a:t>
            </a:r>
            <a:endParaRPr lang="zh-CN" altLang="en-US" sz="7500" dirty="0">
              <a:ln w="38100">
                <a:solidFill>
                  <a:schemeClr val="bg1"/>
                </a:solidFill>
              </a:ln>
              <a:solidFill>
                <a:srgbClr val="00919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方正少儿简体" panose="03000509000000000000" charset="-122"/>
              <a:cs typeface="Times New Roman" panose="02020603050405020304" pitchFamily="18" charset="0"/>
            </a:endParaRPr>
          </a:p>
        </p:txBody>
      </p:sp>
      <p:sp>
        <p:nvSpPr>
          <p:cNvPr id="16" name="TextBox 2"/>
          <p:cNvSpPr txBox="1"/>
          <p:nvPr/>
        </p:nvSpPr>
        <p:spPr>
          <a:xfrm>
            <a:off x="6859537" y="4972984"/>
            <a:ext cx="392303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3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- Mai Văn Phấn -</a:t>
            </a:r>
            <a:endParaRPr lang="zh-CN" altLang="en-US" sz="30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pic>
        <p:nvPicPr>
          <p:cNvPr id="1033" name="Picture 9" descr="F:\未标题-1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4347" y="458406"/>
            <a:ext cx="2403341" cy="2403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F:\未标题-1.pn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01" t="8694" r="15868" b="18041"/>
          <a:stretch>
            <a:fillRect/>
          </a:stretch>
        </p:blipFill>
        <p:spPr bwMode="auto">
          <a:xfrm>
            <a:off x="5765240" y="5263636"/>
            <a:ext cx="1534783" cy="1614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F:\未标题-1.png"/>
          <p:cNvPicPr>
            <a:picLocks noChangeAspect="1" noChangeArrowheads="1"/>
          </p:cNvPicPr>
          <p:nvPr/>
        </p:nvPicPr>
        <p:blipFill rotWithShape="1">
          <a:blip r:embed="rId11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40" y="942254"/>
            <a:ext cx="1465335" cy="136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1" descr="F:\未标题-1.png"/>
          <p:cNvPicPr>
            <a:picLocks noChangeAspect="1" noChangeArrowheads="1"/>
          </p:cNvPicPr>
          <p:nvPr/>
        </p:nvPicPr>
        <p:blipFill rotWithShape="1">
          <a:blip r:embed="rId1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669110" y="206549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F:\未标题-1.png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90" t="26889" r="23240" b="36556"/>
          <a:stretch>
            <a:fillRect/>
          </a:stretch>
        </p:blipFill>
        <p:spPr bwMode="auto">
          <a:xfrm>
            <a:off x="5929811" y="865193"/>
            <a:ext cx="1205747" cy="87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F:\未标题-1.png"/>
          <p:cNvPicPr>
            <a:picLocks noChangeAspect="1" noChangeArrowheads="1"/>
          </p:cNvPicPr>
          <p:nvPr/>
        </p:nvPicPr>
        <p:blipFill rotWithShape="1">
          <a:blip r:embed="rId1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8119855" y="653614"/>
            <a:ext cx="759498" cy="70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1" descr="F:\未标题-1.png"/>
          <p:cNvPicPr>
            <a:picLocks noChangeAspect="1" noChangeArrowheads="1"/>
          </p:cNvPicPr>
          <p:nvPr/>
        </p:nvPicPr>
        <p:blipFill rotWithShape="1">
          <a:blip r:embed="rId1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285851" y="62317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1" descr="F:\未标题-1.png"/>
          <p:cNvPicPr>
            <a:picLocks noChangeAspect="1" noChangeArrowheads="1"/>
          </p:cNvPicPr>
          <p:nvPr/>
        </p:nvPicPr>
        <p:blipFill rotWithShape="1">
          <a:blip r:embed="rId1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9213974" y="1023282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1" descr="F:\未标题-1.png"/>
          <p:cNvPicPr>
            <a:picLocks noChangeAspect="1" noChangeArrowheads="1"/>
          </p:cNvPicPr>
          <p:nvPr/>
        </p:nvPicPr>
        <p:blipFill rotWithShape="1">
          <a:blip r:embed="rId1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788794" y="79541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1" descr="F:\未标题-1.png"/>
          <p:cNvPicPr>
            <a:picLocks noChangeAspect="1" noChangeArrowheads="1"/>
          </p:cNvPicPr>
          <p:nvPr/>
        </p:nvPicPr>
        <p:blipFill rotWithShape="1">
          <a:blip r:embed="rId1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847" y="2947941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1" descr="F:\未标题-1.png"/>
          <p:cNvPicPr>
            <a:picLocks noChangeAspect="1" noChangeArrowheads="1"/>
          </p:cNvPicPr>
          <p:nvPr/>
        </p:nvPicPr>
        <p:blipFill rotWithShape="1">
          <a:blip r:embed="rId1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4666979" y="5532354"/>
            <a:ext cx="825540" cy="76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1" descr="F:\未标题-1.png"/>
          <p:cNvPicPr>
            <a:picLocks noChangeAspect="1" noChangeArrowheads="1"/>
          </p:cNvPicPr>
          <p:nvPr/>
        </p:nvPicPr>
        <p:blipFill rotWithShape="1">
          <a:blip r:embed="rId1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393721" y="4300901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1" descr="F:\未标题-1.png"/>
          <p:cNvPicPr>
            <a:picLocks noChangeAspect="1" noChangeArrowheads="1"/>
          </p:cNvPicPr>
          <p:nvPr/>
        </p:nvPicPr>
        <p:blipFill rotWithShape="1">
          <a:blip r:embed="rId1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940227" y="3668174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1" descr="F:\未标题-1.png"/>
          <p:cNvPicPr>
            <a:picLocks noChangeAspect="1" noChangeArrowheads="1"/>
          </p:cNvPicPr>
          <p:nvPr/>
        </p:nvPicPr>
        <p:blipFill rotWithShape="1">
          <a:blip r:embed="rId1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6364880" y="496074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kỹ thuật nuôi chào mào quảng trị sinh sản - nhân giống chim chào mào">
            <a:extLst>
              <a:ext uri="{FF2B5EF4-FFF2-40B4-BE49-F238E27FC236}">
                <a16:creationId xmlns:a16="http://schemas.microsoft.com/office/drawing/2014/main" id="{B64063A7-57AA-9941-BE2B-1F9FAC11D6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09578">
            <a:off x="2160633" y="1917883"/>
            <a:ext cx="3638717" cy="3046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5645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250" tmFilter="0,0; .5, 1; 1, 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2750072" y="1811383"/>
            <a:ext cx="6691856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altLang="zh-CN" sz="5000" b="1" dirty="0">
                <a:ln>
                  <a:solidFill>
                    <a:schemeClr val="bg1"/>
                  </a:solidFill>
                </a:ln>
                <a:solidFill>
                  <a:srgbClr val="0091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大标宋简体" panose="02010601030101010101" charset="-122"/>
                <a:cs typeface="Times New Roman" panose="02020603050405020304" pitchFamily="18" charset="0"/>
              </a:rPr>
              <a:t>I.</a:t>
            </a:r>
          </a:p>
          <a:p>
            <a:pPr algn="ctr"/>
            <a:r>
              <a:rPr lang="vi-VN" altLang="zh-CN" sz="5000" b="1" dirty="0">
                <a:ln>
                  <a:solidFill>
                    <a:schemeClr val="bg1"/>
                  </a:solidFill>
                </a:ln>
                <a:solidFill>
                  <a:srgbClr val="0091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大标宋简体" panose="02010601030101010101" charset="-122"/>
                <a:cs typeface="Times New Roman" panose="02020603050405020304" pitchFamily="18" charset="0"/>
              </a:rPr>
              <a:t>ĐỌC VĂN BẢN</a:t>
            </a:r>
          </a:p>
          <a:p>
            <a:pPr algn="ctr"/>
            <a:r>
              <a:rPr lang="vi-VN" altLang="zh-CN" sz="5000" b="1" dirty="0">
                <a:ln>
                  <a:solidFill>
                    <a:schemeClr val="bg1"/>
                  </a:solidFill>
                </a:ln>
                <a:solidFill>
                  <a:srgbClr val="0091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大标宋简体" panose="02010601030101010101" charset="-122"/>
                <a:cs typeface="Times New Roman" panose="02020603050405020304" pitchFamily="18" charset="0"/>
              </a:rPr>
              <a:t>TÌM HIỂU CHUNG</a:t>
            </a:r>
            <a:endParaRPr lang="zh-CN" altLang="en-US" sz="5000" b="1" dirty="0">
              <a:ln>
                <a:solidFill>
                  <a:schemeClr val="bg1"/>
                </a:solidFill>
              </a:ln>
              <a:solidFill>
                <a:srgbClr val="00919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方正大标宋简体" panose="02010601030101010101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8688" cy="685800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" y="-88"/>
            <a:ext cx="12027087" cy="6096806"/>
          </a:xfrm>
          <a:prstGeom prst="rect">
            <a:avLst/>
          </a:prstGeom>
        </p:spPr>
      </p:pic>
      <p:sp>
        <p:nvSpPr>
          <p:cNvPr id="26" name="KSO_Shape"/>
          <p:cNvSpPr/>
          <p:nvPr/>
        </p:nvSpPr>
        <p:spPr bwMode="auto">
          <a:xfrm>
            <a:off x="1703512" y="953724"/>
            <a:ext cx="9001000" cy="4950551"/>
          </a:xfrm>
          <a:custGeom>
            <a:avLst/>
            <a:gdLst>
              <a:gd name="T0" fmla="*/ 2147483646 w 5345"/>
              <a:gd name="T1" fmla="*/ 2147483646 h 2936"/>
              <a:gd name="T2" fmla="*/ 2147483646 w 5345"/>
              <a:gd name="T3" fmla="*/ 2147483646 h 2936"/>
              <a:gd name="T4" fmla="*/ 2147483646 w 5345"/>
              <a:gd name="T5" fmla="*/ 2147483646 h 2936"/>
              <a:gd name="T6" fmla="*/ 2147483646 w 5345"/>
              <a:gd name="T7" fmla="*/ 2147483646 h 2936"/>
              <a:gd name="T8" fmla="*/ 2147483646 w 5345"/>
              <a:gd name="T9" fmla="*/ 2147483646 h 2936"/>
              <a:gd name="T10" fmla="*/ 2147483646 w 5345"/>
              <a:gd name="T11" fmla="*/ 2147483646 h 2936"/>
              <a:gd name="T12" fmla="*/ 2147483646 w 5345"/>
              <a:gd name="T13" fmla="*/ 2147483646 h 2936"/>
              <a:gd name="T14" fmla="*/ 2147483646 w 5345"/>
              <a:gd name="T15" fmla="*/ 2147483646 h 2936"/>
              <a:gd name="T16" fmla="*/ 2147483646 w 5345"/>
              <a:gd name="T17" fmla="*/ 2147483646 h 2936"/>
              <a:gd name="T18" fmla="*/ 2147483646 w 5345"/>
              <a:gd name="T19" fmla="*/ 2147483646 h 2936"/>
              <a:gd name="T20" fmla="*/ 2147483646 w 5345"/>
              <a:gd name="T21" fmla="*/ 2147483646 h 2936"/>
              <a:gd name="T22" fmla="*/ 2147483646 w 5345"/>
              <a:gd name="T23" fmla="*/ 2147483646 h 2936"/>
              <a:gd name="T24" fmla="*/ 2147483646 w 5345"/>
              <a:gd name="T25" fmla="*/ 2147483646 h 2936"/>
              <a:gd name="T26" fmla="*/ 2147483646 w 5345"/>
              <a:gd name="T27" fmla="*/ 2147483646 h 2936"/>
              <a:gd name="T28" fmla="*/ 2147483646 w 5345"/>
              <a:gd name="T29" fmla="*/ 2147483646 h 2936"/>
              <a:gd name="T30" fmla="*/ 2147483646 w 5345"/>
              <a:gd name="T31" fmla="*/ 772639970 h 2936"/>
              <a:gd name="T32" fmla="*/ 2147483646 w 5345"/>
              <a:gd name="T33" fmla="*/ 0 h 2936"/>
              <a:gd name="T34" fmla="*/ 2147483646 w 5345"/>
              <a:gd name="T35" fmla="*/ 363587807 h 2936"/>
              <a:gd name="T36" fmla="*/ 2147483646 w 5345"/>
              <a:gd name="T37" fmla="*/ 2147483646 h 2936"/>
              <a:gd name="T38" fmla="*/ 2147483646 w 5345"/>
              <a:gd name="T39" fmla="*/ 2147483646 h 2936"/>
              <a:gd name="T40" fmla="*/ 2147483646 w 5345"/>
              <a:gd name="T41" fmla="*/ 2147483646 h 2936"/>
              <a:gd name="T42" fmla="*/ 2147483646 w 5345"/>
              <a:gd name="T43" fmla="*/ 2147483646 h 2936"/>
              <a:gd name="T44" fmla="*/ 2147483646 w 5345"/>
              <a:gd name="T45" fmla="*/ 2147483646 h 2936"/>
              <a:gd name="T46" fmla="*/ 2147483646 w 5345"/>
              <a:gd name="T47" fmla="*/ 2147483646 h 2936"/>
              <a:gd name="T48" fmla="*/ 2147483646 w 5345"/>
              <a:gd name="T49" fmla="*/ 2147483646 h 2936"/>
              <a:gd name="T50" fmla="*/ 2147483646 w 5345"/>
              <a:gd name="T51" fmla="*/ 2147483646 h 2936"/>
              <a:gd name="T52" fmla="*/ 2147483646 w 5345"/>
              <a:gd name="T53" fmla="*/ 2147483646 h 2936"/>
              <a:gd name="T54" fmla="*/ 2147483646 w 5345"/>
              <a:gd name="T55" fmla="*/ 2147483646 h 2936"/>
              <a:gd name="T56" fmla="*/ 2147483646 w 5345"/>
              <a:gd name="T57" fmla="*/ 2147483646 h 2936"/>
              <a:gd name="T58" fmla="*/ 2147483646 w 5345"/>
              <a:gd name="T59" fmla="*/ 2147483646 h 2936"/>
              <a:gd name="T60" fmla="*/ 2147483646 w 5345"/>
              <a:gd name="T61" fmla="*/ 2147483646 h 2936"/>
              <a:gd name="T62" fmla="*/ 452722804 w 5345"/>
              <a:gd name="T63" fmla="*/ 2147483646 h 2936"/>
              <a:gd name="T64" fmla="*/ 90570008 w 5345"/>
              <a:gd name="T65" fmla="*/ 2147483646 h 2936"/>
              <a:gd name="T66" fmla="*/ 1629877726 w 5345"/>
              <a:gd name="T67" fmla="*/ 2147483646 h 2936"/>
              <a:gd name="T68" fmla="*/ 2147483646 w 5345"/>
              <a:gd name="T69" fmla="*/ 2147483646 h 2936"/>
              <a:gd name="T70" fmla="*/ 2147483646 w 5345"/>
              <a:gd name="T71" fmla="*/ 2147483646 h 2936"/>
              <a:gd name="T72" fmla="*/ 2147483646 w 5345"/>
              <a:gd name="T73" fmla="*/ 2147483646 h 2936"/>
              <a:gd name="T74" fmla="*/ 2147483646 w 5345"/>
              <a:gd name="T75" fmla="*/ 2147483646 h 2936"/>
              <a:gd name="T76" fmla="*/ 2147483646 w 5345"/>
              <a:gd name="T77" fmla="*/ 2147483646 h 2936"/>
              <a:gd name="T78" fmla="*/ 2147483646 w 5345"/>
              <a:gd name="T79" fmla="*/ 2147483646 h 2936"/>
              <a:gd name="T80" fmla="*/ 2147483646 w 5345"/>
              <a:gd name="T81" fmla="*/ 2147483646 h 2936"/>
              <a:gd name="T82" fmla="*/ 2147483646 w 5345"/>
              <a:gd name="T83" fmla="*/ 2147483646 h 2936"/>
              <a:gd name="T84" fmla="*/ 2147483646 w 5345"/>
              <a:gd name="T85" fmla="*/ 2147483646 h 2936"/>
              <a:gd name="T86" fmla="*/ 2147483646 w 5345"/>
              <a:gd name="T87" fmla="*/ 2147483646 h 2936"/>
              <a:gd name="T88" fmla="*/ 2147483646 w 5345"/>
              <a:gd name="T89" fmla="*/ 2147483646 h 2936"/>
              <a:gd name="T90" fmla="*/ 2147483646 w 5345"/>
              <a:gd name="T91" fmla="*/ 2147483646 h 2936"/>
              <a:gd name="T92" fmla="*/ 2147483646 w 5345"/>
              <a:gd name="T93" fmla="*/ 2147483646 h 2936"/>
              <a:gd name="T94" fmla="*/ 2147483646 w 5345"/>
              <a:gd name="T95" fmla="*/ 2147483646 h 2936"/>
              <a:gd name="T96" fmla="*/ 2147483646 w 5345"/>
              <a:gd name="T97" fmla="*/ 2147483646 h 2936"/>
              <a:gd name="T98" fmla="*/ 2147483646 w 5345"/>
              <a:gd name="T99" fmla="*/ 2147483646 h 2936"/>
              <a:gd name="T100" fmla="*/ 2147483646 w 5345"/>
              <a:gd name="T101" fmla="*/ 2147483646 h 2936"/>
              <a:gd name="T102" fmla="*/ 2147483646 w 5345"/>
              <a:gd name="T103" fmla="*/ 2147483646 h 2936"/>
              <a:gd name="T104" fmla="*/ 2147483646 w 5345"/>
              <a:gd name="T105" fmla="*/ 2147483646 h 29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5345" h="2936">
                <a:moveTo>
                  <a:pt x="4729" y="1661"/>
                </a:moveTo>
                <a:lnTo>
                  <a:pt x="4729" y="1661"/>
                </a:lnTo>
                <a:lnTo>
                  <a:pt x="4723" y="1609"/>
                </a:lnTo>
                <a:lnTo>
                  <a:pt x="4716" y="1558"/>
                </a:lnTo>
                <a:lnTo>
                  <a:pt x="4706" y="1507"/>
                </a:lnTo>
                <a:lnTo>
                  <a:pt x="4693" y="1458"/>
                </a:lnTo>
                <a:lnTo>
                  <a:pt x="4679" y="1409"/>
                </a:lnTo>
                <a:lnTo>
                  <a:pt x="4663" y="1361"/>
                </a:lnTo>
                <a:lnTo>
                  <a:pt x="4644" y="1314"/>
                </a:lnTo>
                <a:lnTo>
                  <a:pt x="4622" y="1268"/>
                </a:lnTo>
                <a:lnTo>
                  <a:pt x="4600" y="1223"/>
                </a:lnTo>
                <a:lnTo>
                  <a:pt x="4575" y="1181"/>
                </a:lnTo>
                <a:lnTo>
                  <a:pt x="4548" y="1138"/>
                </a:lnTo>
                <a:lnTo>
                  <a:pt x="4519" y="1098"/>
                </a:lnTo>
                <a:lnTo>
                  <a:pt x="4489" y="1059"/>
                </a:lnTo>
                <a:lnTo>
                  <a:pt x="4457" y="1021"/>
                </a:lnTo>
                <a:lnTo>
                  <a:pt x="4422" y="984"/>
                </a:lnTo>
                <a:lnTo>
                  <a:pt x="4387" y="950"/>
                </a:lnTo>
                <a:lnTo>
                  <a:pt x="4350" y="917"/>
                </a:lnTo>
                <a:lnTo>
                  <a:pt x="4312" y="886"/>
                </a:lnTo>
                <a:lnTo>
                  <a:pt x="4272" y="856"/>
                </a:lnTo>
                <a:lnTo>
                  <a:pt x="4230" y="828"/>
                </a:lnTo>
                <a:lnTo>
                  <a:pt x="4188" y="802"/>
                </a:lnTo>
                <a:lnTo>
                  <a:pt x="4144" y="778"/>
                </a:lnTo>
                <a:lnTo>
                  <a:pt x="4099" y="757"/>
                </a:lnTo>
                <a:lnTo>
                  <a:pt x="4053" y="737"/>
                </a:lnTo>
                <a:lnTo>
                  <a:pt x="4005" y="719"/>
                </a:lnTo>
                <a:lnTo>
                  <a:pt x="3957" y="703"/>
                </a:lnTo>
                <a:lnTo>
                  <a:pt x="3907" y="689"/>
                </a:lnTo>
                <a:lnTo>
                  <a:pt x="3857" y="679"/>
                </a:lnTo>
                <a:lnTo>
                  <a:pt x="3806" y="670"/>
                </a:lnTo>
                <a:lnTo>
                  <a:pt x="3754" y="663"/>
                </a:lnTo>
                <a:lnTo>
                  <a:pt x="3701" y="660"/>
                </a:lnTo>
                <a:lnTo>
                  <a:pt x="3648" y="658"/>
                </a:lnTo>
                <a:lnTo>
                  <a:pt x="3608" y="660"/>
                </a:lnTo>
                <a:lnTo>
                  <a:pt x="3566" y="661"/>
                </a:lnTo>
                <a:lnTo>
                  <a:pt x="3526" y="665"/>
                </a:lnTo>
                <a:lnTo>
                  <a:pt x="3486" y="670"/>
                </a:lnTo>
                <a:lnTo>
                  <a:pt x="3446" y="677"/>
                </a:lnTo>
                <a:lnTo>
                  <a:pt x="3407" y="686"/>
                </a:lnTo>
                <a:lnTo>
                  <a:pt x="3368" y="695"/>
                </a:lnTo>
                <a:lnTo>
                  <a:pt x="3330" y="706"/>
                </a:lnTo>
                <a:lnTo>
                  <a:pt x="3294" y="718"/>
                </a:lnTo>
                <a:lnTo>
                  <a:pt x="3257" y="732"/>
                </a:lnTo>
                <a:lnTo>
                  <a:pt x="3220" y="746"/>
                </a:lnTo>
                <a:lnTo>
                  <a:pt x="3185" y="763"/>
                </a:lnTo>
                <a:lnTo>
                  <a:pt x="3150" y="779"/>
                </a:lnTo>
                <a:lnTo>
                  <a:pt x="3116" y="798"/>
                </a:lnTo>
                <a:lnTo>
                  <a:pt x="3083" y="817"/>
                </a:lnTo>
                <a:lnTo>
                  <a:pt x="3050" y="838"/>
                </a:lnTo>
                <a:lnTo>
                  <a:pt x="3038" y="793"/>
                </a:lnTo>
                <a:lnTo>
                  <a:pt x="3024" y="750"/>
                </a:lnTo>
                <a:lnTo>
                  <a:pt x="3007" y="707"/>
                </a:lnTo>
                <a:lnTo>
                  <a:pt x="2989" y="664"/>
                </a:lnTo>
                <a:lnTo>
                  <a:pt x="2970" y="623"/>
                </a:lnTo>
                <a:lnTo>
                  <a:pt x="2949" y="583"/>
                </a:lnTo>
                <a:lnTo>
                  <a:pt x="2927" y="542"/>
                </a:lnTo>
                <a:lnTo>
                  <a:pt x="2903" y="504"/>
                </a:lnTo>
                <a:lnTo>
                  <a:pt x="2877" y="467"/>
                </a:lnTo>
                <a:lnTo>
                  <a:pt x="2850" y="430"/>
                </a:lnTo>
                <a:lnTo>
                  <a:pt x="2821" y="396"/>
                </a:lnTo>
                <a:lnTo>
                  <a:pt x="2792" y="361"/>
                </a:lnTo>
                <a:lnTo>
                  <a:pt x="2761" y="329"/>
                </a:lnTo>
                <a:lnTo>
                  <a:pt x="2728" y="297"/>
                </a:lnTo>
                <a:lnTo>
                  <a:pt x="2694" y="268"/>
                </a:lnTo>
                <a:lnTo>
                  <a:pt x="2659" y="238"/>
                </a:lnTo>
                <a:lnTo>
                  <a:pt x="2623" y="211"/>
                </a:lnTo>
                <a:lnTo>
                  <a:pt x="2586" y="185"/>
                </a:lnTo>
                <a:lnTo>
                  <a:pt x="2548" y="161"/>
                </a:lnTo>
                <a:lnTo>
                  <a:pt x="2509" y="139"/>
                </a:lnTo>
                <a:lnTo>
                  <a:pt x="2468" y="117"/>
                </a:lnTo>
                <a:lnTo>
                  <a:pt x="2427" y="97"/>
                </a:lnTo>
                <a:lnTo>
                  <a:pt x="2384" y="79"/>
                </a:lnTo>
                <a:lnTo>
                  <a:pt x="2342" y="63"/>
                </a:lnTo>
                <a:lnTo>
                  <a:pt x="2298" y="49"/>
                </a:lnTo>
                <a:lnTo>
                  <a:pt x="2253" y="36"/>
                </a:lnTo>
                <a:lnTo>
                  <a:pt x="2208" y="25"/>
                </a:lnTo>
                <a:lnTo>
                  <a:pt x="2162" y="17"/>
                </a:lnTo>
                <a:lnTo>
                  <a:pt x="2114" y="9"/>
                </a:lnTo>
                <a:lnTo>
                  <a:pt x="2067" y="4"/>
                </a:lnTo>
                <a:lnTo>
                  <a:pt x="2019" y="1"/>
                </a:lnTo>
                <a:lnTo>
                  <a:pt x="1971" y="0"/>
                </a:lnTo>
                <a:lnTo>
                  <a:pt x="1941" y="0"/>
                </a:lnTo>
                <a:lnTo>
                  <a:pt x="1913" y="1"/>
                </a:lnTo>
                <a:lnTo>
                  <a:pt x="1884" y="4"/>
                </a:lnTo>
                <a:lnTo>
                  <a:pt x="1856" y="6"/>
                </a:lnTo>
                <a:lnTo>
                  <a:pt x="1829" y="8"/>
                </a:lnTo>
                <a:lnTo>
                  <a:pt x="1800" y="13"/>
                </a:lnTo>
                <a:lnTo>
                  <a:pt x="1746" y="23"/>
                </a:lnTo>
                <a:lnTo>
                  <a:pt x="1691" y="34"/>
                </a:lnTo>
                <a:lnTo>
                  <a:pt x="1638" y="50"/>
                </a:lnTo>
                <a:lnTo>
                  <a:pt x="1587" y="68"/>
                </a:lnTo>
                <a:lnTo>
                  <a:pt x="1536" y="88"/>
                </a:lnTo>
                <a:lnTo>
                  <a:pt x="1487" y="110"/>
                </a:lnTo>
                <a:lnTo>
                  <a:pt x="1438" y="135"/>
                </a:lnTo>
                <a:lnTo>
                  <a:pt x="1392" y="161"/>
                </a:lnTo>
                <a:lnTo>
                  <a:pt x="1347" y="191"/>
                </a:lnTo>
                <a:lnTo>
                  <a:pt x="1303" y="221"/>
                </a:lnTo>
                <a:lnTo>
                  <a:pt x="1260" y="255"/>
                </a:lnTo>
                <a:lnTo>
                  <a:pt x="1220" y="290"/>
                </a:lnTo>
                <a:lnTo>
                  <a:pt x="1181" y="327"/>
                </a:lnTo>
                <a:lnTo>
                  <a:pt x="1144" y="366"/>
                </a:lnTo>
                <a:lnTo>
                  <a:pt x="1109" y="406"/>
                </a:lnTo>
                <a:lnTo>
                  <a:pt x="1076" y="448"/>
                </a:lnTo>
                <a:lnTo>
                  <a:pt x="1045" y="491"/>
                </a:lnTo>
                <a:lnTo>
                  <a:pt x="1016" y="538"/>
                </a:lnTo>
                <a:lnTo>
                  <a:pt x="989" y="584"/>
                </a:lnTo>
                <a:lnTo>
                  <a:pt x="964" y="632"/>
                </a:lnTo>
                <a:lnTo>
                  <a:pt x="942" y="681"/>
                </a:lnTo>
                <a:lnTo>
                  <a:pt x="922" y="732"/>
                </a:lnTo>
                <a:lnTo>
                  <a:pt x="905" y="784"/>
                </a:lnTo>
                <a:lnTo>
                  <a:pt x="890" y="837"/>
                </a:lnTo>
                <a:lnTo>
                  <a:pt x="877" y="890"/>
                </a:lnTo>
                <a:lnTo>
                  <a:pt x="867" y="946"/>
                </a:lnTo>
                <a:lnTo>
                  <a:pt x="864" y="973"/>
                </a:lnTo>
                <a:lnTo>
                  <a:pt x="860" y="1002"/>
                </a:lnTo>
                <a:lnTo>
                  <a:pt x="858" y="1030"/>
                </a:lnTo>
                <a:lnTo>
                  <a:pt x="855" y="1059"/>
                </a:lnTo>
                <a:lnTo>
                  <a:pt x="855" y="1087"/>
                </a:lnTo>
                <a:lnTo>
                  <a:pt x="854" y="1115"/>
                </a:lnTo>
                <a:lnTo>
                  <a:pt x="855" y="1150"/>
                </a:lnTo>
                <a:lnTo>
                  <a:pt x="857" y="1183"/>
                </a:lnTo>
                <a:lnTo>
                  <a:pt x="860" y="1216"/>
                </a:lnTo>
                <a:lnTo>
                  <a:pt x="864" y="1250"/>
                </a:lnTo>
                <a:lnTo>
                  <a:pt x="845" y="1249"/>
                </a:lnTo>
                <a:lnTo>
                  <a:pt x="801" y="1250"/>
                </a:lnTo>
                <a:lnTo>
                  <a:pt x="758" y="1253"/>
                </a:lnTo>
                <a:lnTo>
                  <a:pt x="716" y="1259"/>
                </a:lnTo>
                <a:lnTo>
                  <a:pt x="674" y="1266"/>
                </a:lnTo>
                <a:lnTo>
                  <a:pt x="633" y="1275"/>
                </a:lnTo>
                <a:lnTo>
                  <a:pt x="594" y="1287"/>
                </a:lnTo>
                <a:lnTo>
                  <a:pt x="555" y="1300"/>
                </a:lnTo>
                <a:lnTo>
                  <a:pt x="515" y="1316"/>
                </a:lnTo>
                <a:lnTo>
                  <a:pt x="479" y="1332"/>
                </a:lnTo>
                <a:lnTo>
                  <a:pt x="442" y="1351"/>
                </a:lnTo>
                <a:lnTo>
                  <a:pt x="407" y="1371"/>
                </a:lnTo>
                <a:lnTo>
                  <a:pt x="372" y="1393"/>
                </a:lnTo>
                <a:lnTo>
                  <a:pt x="339" y="1416"/>
                </a:lnTo>
                <a:lnTo>
                  <a:pt x="307" y="1441"/>
                </a:lnTo>
                <a:lnTo>
                  <a:pt x="277" y="1468"/>
                </a:lnTo>
                <a:lnTo>
                  <a:pt x="248" y="1496"/>
                </a:lnTo>
                <a:lnTo>
                  <a:pt x="219" y="1525"/>
                </a:lnTo>
                <a:lnTo>
                  <a:pt x="193" y="1556"/>
                </a:lnTo>
                <a:lnTo>
                  <a:pt x="169" y="1588"/>
                </a:lnTo>
                <a:lnTo>
                  <a:pt x="145" y="1621"/>
                </a:lnTo>
                <a:lnTo>
                  <a:pt x="122" y="1655"/>
                </a:lnTo>
                <a:lnTo>
                  <a:pt x="102" y="1690"/>
                </a:lnTo>
                <a:lnTo>
                  <a:pt x="83" y="1726"/>
                </a:lnTo>
                <a:lnTo>
                  <a:pt x="67" y="1764"/>
                </a:lnTo>
                <a:lnTo>
                  <a:pt x="51" y="1802"/>
                </a:lnTo>
                <a:lnTo>
                  <a:pt x="38" y="1841"/>
                </a:lnTo>
                <a:lnTo>
                  <a:pt x="28" y="1882"/>
                </a:lnTo>
                <a:lnTo>
                  <a:pt x="18" y="1923"/>
                </a:lnTo>
                <a:lnTo>
                  <a:pt x="10" y="1965"/>
                </a:lnTo>
                <a:lnTo>
                  <a:pt x="5" y="2006"/>
                </a:lnTo>
                <a:lnTo>
                  <a:pt x="2" y="2049"/>
                </a:lnTo>
                <a:lnTo>
                  <a:pt x="0" y="2092"/>
                </a:lnTo>
                <a:lnTo>
                  <a:pt x="2" y="2135"/>
                </a:lnTo>
                <a:lnTo>
                  <a:pt x="5" y="2176"/>
                </a:lnTo>
                <a:lnTo>
                  <a:pt x="10" y="2217"/>
                </a:lnTo>
                <a:lnTo>
                  <a:pt x="17" y="2257"/>
                </a:lnTo>
                <a:lnTo>
                  <a:pt x="25" y="2297"/>
                </a:lnTo>
                <a:lnTo>
                  <a:pt x="36" y="2336"/>
                </a:lnTo>
                <a:lnTo>
                  <a:pt x="49" y="2374"/>
                </a:lnTo>
                <a:lnTo>
                  <a:pt x="63" y="2411"/>
                </a:lnTo>
                <a:lnTo>
                  <a:pt x="79" y="2448"/>
                </a:lnTo>
                <a:lnTo>
                  <a:pt x="96" y="2483"/>
                </a:lnTo>
                <a:lnTo>
                  <a:pt x="115" y="2517"/>
                </a:lnTo>
                <a:lnTo>
                  <a:pt x="137" y="2552"/>
                </a:lnTo>
                <a:lnTo>
                  <a:pt x="159" y="2584"/>
                </a:lnTo>
                <a:lnTo>
                  <a:pt x="183" y="2615"/>
                </a:lnTo>
                <a:lnTo>
                  <a:pt x="208" y="2645"/>
                </a:lnTo>
                <a:lnTo>
                  <a:pt x="234" y="2674"/>
                </a:lnTo>
                <a:lnTo>
                  <a:pt x="262" y="2702"/>
                </a:lnTo>
                <a:lnTo>
                  <a:pt x="290" y="2728"/>
                </a:lnTo>
                <a:lnTo>
                  <a:pt x="321" y="2753"/>
                </a:lnTo>
                <a:lnTo>
                  <a:pt x="352" y="2777"/>
                </a:lnTo>
                <a:lnTo>
                  <a:pt x="385" y="2799"/>
                </a:lnTo>
                <a:lnTo>
                  <a:pt x="418" y="2819"/>
                </a:lnTo>
                <a:lnTo>
                  <a:pt x="453" y="2840"/>
                </a:lnTo>
                <a:lnTo>
                  <a:pt x="488" y="2856"/>
                </a:lnTo>
                <a:lnTo>
                  <a:pt x="525" y="2873"/>
                </a:lnTo>
                <a:lnTo>
                  <a:pt x="563" y="2887"/>
                </a:lnTo>
                <a:lnTo>
                  <a:pt x="601" y="2899"/>
                </a:lnTo>
                <a:lnTo>
                  <a:pt x="640" y="2909"/>
                </a:lnTo>
                <a:lnTo>
                  <a:pt x="679" y="2919"/>
                </a:lnTo>
                <a:lnTo>
                  <a:pt x="719" y="2926"/>
                </a:lnTo>
                <a:lnTo>
                  <a:pt x="761" y="2931"/>
                </a:lnTo>
                <a:lnTo>
                  <a:pt x="802" y="2934"/>
                </a:lnTo>
                <a:lnTo>
                  <a:pt x="802" y="2936"/>
                </a:lnTo>
                <a:lnTo>
                  <a:pt x="4682" y="2936"/>
                </a:lnTo>
                <a:lnTo>
                  <a:pt x="4682" y="2933"/>
                </a:lnTo>
                <a:lnTo>
                  <a:pt x="4693" y="2934"/>
                </a:lnTo>
                <a:lnTo>
                  <a:pt x="4706" y="2936"/>
                </a:lnTo>
                <a:lnTo>
                  <a:pt x="4740" y="2936"/>
                </a:lnTo>
                <a:lnTo>
                  <a:pt x="4772" y="2933"/>
                </a:lnTo>
                <a:lnTo>
                  <a:pt x="4804" y="2928"/>
                </a:lnTo>
                <a:lnTo>
                  <a:pt x="4836" y="2922"/>
                </a:lnTo>
                <a:lnTo>
                  <a:pt x="4866" y="2915"/>
                </a:lnTo>
                <a:lnTo>
                  <a:pt x="4896" y="2907"/>
                </a:lnTo>
                <a:lnTo>
                  <a:pt x="4926" y="2898"/>
                </a:lnTo>
                <a:lnTo>
                  <a:pt x="4955" y="2886"/>
                </a:lnTo>
                <a:lnTo>
                  <a:pt x="4984" y="2873"/>
                </a:lnTo>
                <a:lnTo>
                  <a:pt x="5011" y="2859"/>
                </a:lnTo>
                <a:lnTo>
                  <a:pt x="5038" y="2843"/>
                </a:lnTo>
                <a:lnTo>
                  <a:pt x="5063" y="2827"/>
                </a:lnTo>
                <a:lnTo>
                  <a:pt x="5089" y="2809"/>
                </a:lnTo>
                <a:lnTo>
                  <a:pt x="5113" y="2790"/>
                </a:lnTo>
                <a:lnTo>
                  <a:pt x="5135" y="2770"/>
                </a:lnTo>
                <a:lnTo>
                  <a:pt x="5158" y="2748"/>
                </a:lnTo>
                <a:lnTo>
                  <a:pt x="5179" y="2727"/>
                </a:lnTo>
                <a:lnTo>
                  <a:pt x="5199" y="2703"/>
                </a:lnTo>
                <a:lnTo>
                  <a:pt x="5218" y="2680"/>
                </a:lnTo>
                <a:lnTo>
                  <a:pt x="5236" y="2655"/>
                </a:lnTo>
                <a:lnTo>
                  <a:pt x="5252" y="2629"/>
                </a:lnTo>
                <a:lnTo>
                  <a:pt x="5268" y="2602"/>
                </a:lnTo>
                <a:lnTo>
                  <a:pt x="5282" y="2574"/>
                </a:lnTo>
                <a:lnTo>
                  <a:pt x="5295" y="2546"/>
                </a:lnTo>
                <a:lnTo>
                  <a:pt x="5306" y="2517"/>
                </a:lnTo>
                <a:lnTo>
                  <a:pt x="5316" y="2488"/>
                </a:lnTo>
                <a:lnTo>
                  <a:pt x="5325" y="2457"/>
                </a:lnTo>
                <a:lnTo>
                  <a:pt x="5332" y="2426"/>
                </a:lnTo>
                <a:lnTo>
                  <a:pt x="5338" y="2394"/>
                </a:lnTo>
                <a:lnTo>
                  <a:pt x="5341" y="2362"/>
                </a:lnTo>
                <a:lnTo>
                  <a:pt x="5344" y="2330"/>
                </a:lnTo>
                <a:lnTo>
                  <a:pt x="5345" y="2297"/>
                </a:lnTo>
                <a:lnTo>
                  <a:pt x="5344" y="2265"/>
                </a:lnTo>
                <a:lnTo>
                  <a:pt x="5341" y="2233"/>
                </a:lnTo>
                <a:lnTo>
                  <a:pt x="5338" y="2203"/>
                </a:lnTo>
                <a:lnTo>
                  <a:pt x="5333" y="2172"/>
                </a:lnTo>
                <a:lnTo>
                  <a:pt x="5326" y="2141"/>
                </a:lnTo>
                <a:lnTo>
                  <a:pt x="5318" y="2111"/>
                </a:lnTo>
                <a:lnTo>
                  <a:pt x="5308" y="2083"/>
                </a:lnTo>
                <a:lnTo>
                  <a:pt x="5296" y="2054"/>
                </a:lnTo>
                <a:lnTo>
                  <a:pt x="5284" y="2026"/>
                </a:lnTo>
                <a:lnTo>
                  <a:pt x="5271" y="2000"/>
                </a:lnTo>
                <a:lnTo>
                  <a:pt x="5256" y="1974"/>
                </a:lnTo>
                <a:lnTo>
                  <a:pt x="5241" y="1948"/>
                </a:lnTo>
                <a:lnTo>
                  <a:pt x="5223" y="1923"/>
                </a:lnTo>
                <a:lnTo>
                  <a:pt x="5205" y="1899"/>
                </a:lnTo>
                <a:lnTo>
                  <a:pt x="5185" y="1877"/>
                </a:lnTo>
                <a:lnTo>
                  <a:pt x="5165" y="1854"/>
                </a:lnTo>
                <a:lnTo>
                  <a:pt x="5143" y="1834"/>
                </a:lnTo>
                <a:lnTo>
                  <a:pt x="5121" y="1814"/>
                </a:lnTo>
                <a:lnTo>
                  <a:pt x="5098" y="1795"/>
                </a:lnTo>
                <a:lnTo>
                  <a:pt x="5074" y="1777"/>
                </a:lnTo>
                <a:lnTo>
                  <a:pt x="5049" y="1761"/>
                </a:lnTo>
                <a:lnTo>
                  <a:pt x="5023" y="1745"/>
                </a:lnTo>
                <a:lnTo>
                  <a:pt x="4997" y="1731"/>
                </a:lnTo>
                <a:lnTo>
                  <a:pt x="4969" y="1717"/>
                </a:lnTo>
                <a:lnTo>
                  <a:pt x="4941" y="1706"/>
                </a:lnTo>
                <a:lnTo>
                  <a:pt x="4913" y="1696"/>
                </a:lnTo>
                <a:lnTo>
                  <a:pt x="4883" y="1686"/>
                </a:lnTo>
                <a:lnTo>
                  <a:pt x="4853" y="1678"/>
                </a:lnTo>
                <a:lnTo>
                  <a:pt x="4823" y="1672"/>
                </a:lnTo>
                <a:lnTo>
                  <a:pt x="4792" y="1667"/>
                </a:lnTo>
                <a:lnTo>
                  <a:pt x="4761" y="1664"/>
                </a:lnTo>
                <a:lnTo>
                  <a:pt x="4729" y="1661"/>
                </a:lnTo>
                <a:close/>
              </a:path>
            </a:pathLst>
          </a:custGeom>
          <a:solidFill>
            <a:srgbClr val="E3F6FA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790663">
            <a:off x="8752640" y="3626127"/>
            <a:ext cx="1552381" cy="14000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644" y="1539903"/>
            <a:ext cx="1952381" cy="166666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494" y="3616977"/>
            <a:ext cx="1323810" cy="1419048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8585" y="1691033"/>
            <a:ext cx="1315736" cy="162857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4082415" y="3629025"/>
            <a:ext cx="3851910" cy="8458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eaLnBrk="1" hangingPunct="1">
              <a:defRPr/>
            </a:pPr>
            <a:r>
              <a:rPr lang="vi-VN" altLang="zh-CN" sz="5500" b="1" noProof="1">
                <a:solidFill>
                  <a:srgbClr val="68C5C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大标宋简体" panose="02010601030101010101" charset="-122"/>
                <a:cs typeface="Times New Roman" panose="02020603050405020304" pitchFamily="18" charset="0"/>
                <a:sym typeface="Arial" panose="020B0604020202020204" pitchFamily="34" charset="0"/>
              </a:rPr>
              <a:t>ĐỌC</a:t>
            </a:r>
            <a:endParaRPr lang="zh-CN" altLang="en-US" sz="5500" b="1" noProof="1">
              <a:solidFill>
                <a:srgbClr val="68C5C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方正大标宋简体" panose="02010601030101010101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15" name="MH_Number_1"/>
          <p:cNvSpPr/>
          <p:nvPr>
            <p:custDataLst>
              <p:tags r:id="rId1"/>
            </p:custDataLst>
          </p:nvPr>
        </p:nvSpPr>
        <p:spPr>
          <a:xfrm>
            <a:off x="5259388" y="1988820"/>
            <a:ext cx="1497965" cy="1508760"/>
          </a:xfrm>
          <a:prstGeom prst="ellipse">
            <a:avLst/>
          </a:prstGeom>
          <a:solidFill>
            <a:srgbClr val="68C5CD"/>
          </a:solidFill>
          <a:ln w="285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hangingPunct="1">
              <a:defRPr/>
            </a:pPr>
            <a:r>
              <a:rPr lang="en-US" altLang="zh-CN" sz="6600" b="1" noProof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1</a:t>
            </a:r>
            <a:endParaRPr lang="zh-CN" altLang="en-US" sz="6600" b="1" noProof="1">
              <a:solidFill>
                <a:schemeClr val="bg1"/>
              </a:solidFill>
              <a:latin typeface="Arial" panose="020B0604020202020204" pitchFamily="34" charset="0"/>
              <a:ea typeface="微软雅黑" panose="020B050302020402020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500"/>
                            </p:stCondLst>
                            <p:childTnLst>
                              <p:par>
                                <p:cTn id="7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000"/>
                            </p:stCondLst>
                            <p:childTnLst>
                              <p:par>
                                <p:cTn id="76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500"/>
                            </p:stCondLst>
                            <p:childTnLst>
                              <p:par>
                                <p:cTn id="8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ldLvl="0" animBg="1"/>
      <p:bldP spid="3" grpId="0"/>
      <p:bldP spid="15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Text&#10;&#10;Description automatically generated with low confidence">
            <a:extLst>
              <a:ext uri="{FF2B5EF4-FFF2-40B4-BE49-F238E27FC236}">
                <a16:creationId xmlns:a16="http://schemas.microsoft.com/office/drawing/2014/main" id="{22BC42E9-0220-6843-BF9A-D737DBAC5B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717" b="89946" l="8260" r="99558">
                        <a14:foregroundMark x1="34956" y1="5707" x2="40855" y2="9239"/>
                        <a14:foregroundMark x1="8407" y1="23913" x2="8407" y2="35326"/>
                        <a14:foregroundMark x1="89823" y1="12500" x2="99558" y2="13587"/>
                        <a14:foregroundMark x1="90560" y1="4891" x2="93215" y2="5163"/>
                        <a14:foregroundMark x1="85841" y1="13315" x2="90118" y2="25000"/>
                        <a14:foregroundMark x1="90118" y1="25000" x2="91888" y2="26630"/>
                        <a14:foregroundMark x1="91445" y1="20380" x2="97198" y2="25000"/>
                        <a14:foregroundMark x1="87021" y1="16848" x2="90560" y2="22283"/>
                        <a14:foregroundMark x1="87758" y1="5707" x2="87758" y2="19565"/>
                        <a14:foregroundMark x1="35398" y1="2717" x2="40118" y2="4076"/>
                        <a14:foregroundMark x1="9292" y1="68478" x2="14749" y2="73913"/>
                        <a14:foregroundMark x1="11357" y1="84783" x2="16077" y2="83696"/>
                        <a14:foregroundMark x1="80973" y1="75543" x2="83923" y2="62500"/>
                        <a14:foregroundMark x1="83923" y1="62500" x2="83923" y2="62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30190" y="954494"/>
            <a:ext cx="8331619" cy="44975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8688" cy="685800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" y="-88"/>
            <a:ext cx="12027087" cy="6096806"/>
          </a:xfrm>
          <a:prstGeom prst="rect">
            <a:avLst/>
          </a:prstGeom>
        </p:spPr>
      </p:pic>
      <p:sp>
        <p:nvSpPr>
          <p:cNvPr id="26" name="KSO_Shape"/>
          <p:cNvSpPr/>
          <p:nvPr/>
        </p:nvSpPr>
        <p:spPr bwMode="auto">
          <a:xfrm>
            <a:off x="1703512" y="953724"/>
            <a:ext cx="9001000" cy="4950551"/>
          </a:xfrm>
          <a:custGeom>
            <a:avLst/>
            <a:gdLst>
              <a:gd name="T0" fmla="*/ 2147483646 w 5345"/>
              <a:gd name="T1" fmla="*/ 2147483646 h 2936"/>
              <a:gd name="T2" fmla="*/ 2147483646 w 5345"/>
              <a:gd name="T3" fmla="*/ 2147483646 h 2936"/>
              <a:gd name="T4" fmla="*/ 2147483646 w 5345"/>
              <a:gd name="T5" fmla="*/ 2147483646 h 2936"/>
              <a:gd name="T6" fmla="*/ 2147483646 w 5345"/>
              <a:gd name="T7" fmla="*/ 2147483646 h 2936"/>
              <a:gd name="T8" fmla="*/ 2147483646 w 5345"/>
              <a:gd name="T9" fmla="*/ 2147483646 h 2936"/>
              <a:gd name="T10" fmla="*/ 2147483646 w 5345"/>
              <a:gd name="T11" fmla="*/ 2147483646 h 2936"/>
              <a:gd name="T12" fmla="*/ 2147483646 w 5345"/>
              <a:gd name="T13" fmla="*/ 2147483646 h 2936"/>
              <a:gd name="T14" fmla="*/ 2147483646 w 5345"/>
              <a:gd name="T15" fmla="*/ 2147483646 h 2936"/>
              <a:gd name="T16" fmla="*/ 2147483646 w 5345"/>
              <a:gd name="T17" fmla="*/ 2147483646 h 2936"/>
              <a:gd name="T18" fmla="*/ 2147483646 w 5345"/>
              <a:gd name="T19" fmla="*/ 2147483646 h 2936"/>
              <a:gd name="T20" fmla="*/ 2147483646 w 5345"/>
              <a:gd name="T21" fmla="*/ 2147483646 h 2936"/>
              <a:gd name="T22" fmla="*/ 2147483646 w 5345"/>
              <a:gd name="T23" fmla="*/ 2147483646 h 2936"/>
              <a:gd name="T24" fmla="*/ 2147483646 w 5345"/>
              <a:gd name="T25" fmla="*/ 2147483646 h 2936"/>
              <a:gd name="T26" fmla="*/ 2147483646 w 5345"/>
              <a:gd name="T27" fmla="*/ 2147483646 h 2936"/>
              <a:gd name="T28" fmla="*/ 2147483646 w 5345"/>
              <a:gd name="T29" fmla="*/ 2147483646 h 2936"/>
              <a:gd name="T30" fmla="*/ 2147483646 w 5345"/>
              <a:gd name="T31" fmla="*/ 772639970 h 2936"/>
              <a:gd name="T32" fmla="*/ 2147483646 w 5345"/>
              <a:gd name="T33" fmla="*/ 0 h 2936"/>
              <a:gd name="T34" fmla="*/ 2147483646 w 5345"/>
              <a:gd name="T35" fmla="*/ 363587807 h 2936"/>
              <a:gd name="T36" fmla="*/ 2147483646 w 5345"/>
              <a:gd name="T37" fmla="*/ 2147483646 h 2936"/>
              <a:gd name="T38" fmla="*/ 2147483646 w 5345"/>
              <a:gd name="T39" fmla="*/ 2147483646 h 2936"/>
              <a:gd name="T40" fmla="*/ 2147483646 w 5345"/>
              <a:gd name="T41" fmla="*/ 2147483646 h 2936"/>
              <a:gd name="T42" fmla="*/ 2147483646 w 5345"/>
              <a:gd name="T43" fmla="*/ 2147483646 h 2936"/>
              <a:gd name="T44" fmla="*/ 2147483646 w 5345"/>
              <a:gd name="T45" fmla="*/ 2147483646 h 2936"/>
              <a:gd name="T46" fmla="*/ 2147483646 w 5345"/>
              <a:gd name="T47" fmla="*/ 2147483646 h 2936"/>
              <a:gd name="T48" fmla="*/ 2147483646 w 5345"/>
              <a:gd name="T49" fmla="*/ 2147483646 h 2936"/>
              <a:gd name="T50" fmla="*/ 2147483646 w 5345"/>
              <a:gd name="T51" fmla="*/ 2147483646 h 2936"/>
              <a:gd name="T52" fmla="*/ 2147483646 w 5345"/>
              <a:gd name="T53" fmla="*/ 2147483646 h 2936"/>
              <a:gd name="T54" fmla="*/ 2147483646 w 5345"/>
              <a:gd name="T55" fmla="*/ 2147483646 h 2936"/>
              <a:gd name="T56" fmla="*/ 2147483646 w 5345"/>
              <a:gd name="T57" fmla="*/ 2147483646 h 2936"/>
              <a:gd name="T58" fmla="*/ 2147483646 w 5345"/>
              <a:gd name="T59" fmla="*/ 2147483646 h 2936"/>
              <a:gd name="T60" fmla="*/ 2147483646 w 5345"/>
              <a:gd name="T61" fmla="*/ 2147483646 h 2936"/>
              <a:gd name="T62" fmla="*/ 452722804 w 5345"/>
              <a:gd name="T63" fmla="*/ 2147483646 h 2936"/>
              <a:gd name="T64" fmla="*/ 90570008 w 5345"/>
              <a:gd name="T65" fmla="*/ 2147483646 h 2936"/>
              <a:gd name="T66" fmla="*/ 1629877726 w 5345"/>
              <a:gd name="T67" fmla="*/ 2147483646 h 2936"/>
              <a:gd name="T68" fmla="*/ 2147483646 w 5345"/>
              <a:gd name="T69" fmla="*/ 2147483646 h 2936"/>
              <a:gd name="T70" fmla="*/ 2147483646 w 5345"/>
              <a:gd name="T71" fmla="*/ 2147483646 h 2936"/>
              <a:gd name="T72" fmla="*/ 2147483646 w 5345"/>
              <a:gd name="T73" fmla="*/ 2147483646 h 2936"/>
              <a:gd name="T74" fmla="*/ 2147483646 w 5345"/>
              <a:gd name="T75" fmla="*/ 2147483646 h 2936"/>
              <a:gd name="T76" fmla="*/ 2147483646 w 5345"/>
              <a:gd name="T77" fmla="*/ 2147483646 h 2936"/>
              <a:gd name="T78" fmla="*/ 2147483646 w 5345"/>
              <a:gd name="T79" fmla="*/ 2147483646 h 2936"/>
              <a:gd name="T80" fmla="*/ 2147483646 w 5345"/>
              <a:gd name="T81" fmla="*/ 2147483646 h 2936"/>
              <a:gd name="T82" fmla="*/ 2147483646 w 5345"/>
              <a:gd name="T83" fmla="*/ 2147483646 h 2936"/>
              <a:gd name="T84" fmla="*/ 2147483646 w 5345"/>
              <a:gd name="T85" fmla="*/ 2147483646 h 2936"/>
              <a:gd name="T86" fmla="*/ 2147483646 w 5345"/>
              <a:gd name="T87" fmla="*/ 2147483646 h 2936"/>
              <a:gd name="T88" fmla="*/ 2147483646 w 5345"/>
              <a:gd name="T89" fmla="*/ 2147483646 h 2936"/>
              <a:gd name="T90" fmla="*/ 2147483646 w 5345"/>
              <a:gd name="T91" fmla="*/ 2147483646 h 2936"/>
              <a:gd name="T92" fmla="*/ 2147483646 w 5345"/>
              <a:gd name="T93" fmla="*/ 2147483646 h 2936"/>
              <a:gd name="T94" fmla="*/ 2147483646 w 5345"/>
              <a:gd name="T95" fmla="*/ 2147483646 h 2936"/>
              <a:gd name="T96" fmla="*/ 2147483646 w 5345"/>
              <a:gd name="T97" fmla="*/ 2147483646 h 2936"/>
              <a:gd name="T98" fmla="*/ 2147483646 w 5345"/>
              <a:gd name="T99" fmla="*/ 2147483646 h 2936"/>
              <a:gd name="T100" fmla="*/ 2147483646 w 5345"/>
              <a:gd name="T101" fmla="*/ 2147483646 h 2936"/>
              <a:gd name="T102" fmla="*/ 2147483646 w 5345"/>
              <a:gd name="T103" fmla="*/ 2147483646 h 2936"/>
              <a:gd name="T104" fmla="*/ 2147483646 w 5345"/>
              <a:gd name="T105" fmla="*/ 2147483646 h 29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5345" h="2936">
                <a:moveTo>
                  <a:pt x="4729" y="1661"/>
                </a:moveTo>
                <a:lnTo>
                  <a:pt x="4729" y="1661"/>
                </a:lnTo>
                <a:lnTo>
                  <a:pt x="4723" y="1609"/>
                </a:lnTo>
                <a:lnTo>
                  <a:pt x="4716" y="1558"/>
                </a:lnTo>
                <a:lnTo>
                  <a:pt x="4706" y="1507"/>
                </a:lnTo>
                <a:lnTo>
                  <a:pt x="4693" y="1458"/>
                </a:lnTo>
                <a:lnTo>
                  <a:pt x="4679" y="1409"/>
                </a:lnTo>
                <a:lnTo>
                  <a:pt x="4663" y="1361"/>
                </a:lnTo>
                <a:lnTo>
                  <a:pt x="4644" y="1314"/>
                </a:lnTo>
                <a:lnTo>
                  <a:pt x="4622" y="1268"/>
                </a:lnTo>
                <a:lnTo>
                  <a:pt x="4600" y="1223"/>
                </a:lnTo>
                <a:lnTo>
                  <a:pt x="4575" y="1181"/>
                </a:lnTo>
                <a:lnTo>
                  <a:pt x="4548" y="1138"/>
                </a:lnTo>
                <a:lnTo>
                  <a:pt x="4519" y="1098"/>
                </a:lnTo>
                <a:lnTo>
                  <a:pt x="4489" y="1059"/>
                </a:lnTo>
                <a:lnTo>
                  <a:pt x="4457" y="1021"/>
                </a:lnTo>
                <a:lnTo>
                  <a:pt x="4422" y="984"/>
                </a:lnTo>
                <a:lnTo>
                  <a:pt x="4387" y="950"/>
                </a:lnTo>
                <a:lnTo>
                  <a:pt x="4350" y="917"/>
                </a:lnTo>
                <a:lnTo>
                  <a:pt x="4312" y="886"/>
                </a:lnTo>
                <a:lnTo>
                  <a:pt x="4272" y="856"/>
                </a:lnTo>
                <a:lnTo>
                  <a:pt x="4230" y="828"/>
                </a:lnTo>
                <a:lnTo>
                  <a:pt x="4188" y="802"/>
                </a:lnTo>
                <a:lnTo>
                  <a:pt x="4144" y="778"/>
                </a:lnTo>
                <a:lnTo>
                  <a:pt x="4099" y="757"/>
                </a:lnTo>
                <a:lnTo>
                  <a:pt x="4053" y="737"/>
                </a:lnTo>
                <a:lnTo>
                  <a:pt x="4005" y="719"/>
                </a:lnTo>
                <a:lnTo>
                  <a:pt x="3957" y="703"/>
                </a:lnTo>
                <a:lnTo>
                  <a:pt x="3907" y="689"/>
                </a:lnTo>
                <a:lnTo>
                  <a:pt x="3857" y="679"/>
                </a:lnTo>
                <a:lnTo>
                  <a:pt x="3806" y="670"/>
                </a:lnTo>
                <a:lnTo>
                  <a:pt x="3754" y="663"/>
                </a:lnTo>
                <a:lnTo>
                  <a:pt x="3701" y="660"/>
                </a:lnTo>
                <a:lnTo>
                  <a:pt x="3648" y="658"/>
                </a:lnTo>
                <a:lnTo>
                  <a:pt x="3608" y="660"/>
                </a:lnTo>
                <a:lnTo>
                  <a:pt x="3566" y="661"/>
                </a:lnTo>
                <a:lnTo>
                  <a:pt x="3526" y="665"/>
                </a:lnTo>
                <a:lnTo>
                  <a:pt x="3486" y="670"/>
                </a:lnTo>
                <a:lnTo>
                  <a:pt x="3446" y="677"/>
                </a:lnTo>
                <a:lnTo>
                  <a:pt x="3407" y="686"/>
                </a:lnTo>
                <a:lnTo>
                  <a:pt x="3368" y="695"/>
                </a:lnTo>
                <a:lnTo>
                  <a:pt x="3330" y="706"/>
                </a:lnTo>
                <a:lnTo>
                  <a:pt x="3294" y="718"/>
                </a:lnTo>
                <a:lnTo>
                  <a:pt x="3257" y="732"/>
                </a:lnTo>
                <a:lnTo>
                  <a:pt x="3220" y="746"/>
                </a:lnTo>
                <a:lnTo>
                  <a:pt x="3185" y="763"/>
                </a:lnTo>
                <a:lnTo>
                  <a:pt x="3150" y="779"/>
                </a:lnTo>
                <a:lnTo>
                  <a:pt x="3116" y="798"/>
                </a:lnTo>
                <a:lnTo>
                  <a:pt x="3083" y="817"/>
                </a:lnTo>
                <a:lnTo>
                  <a:pt x="3050" y="838"/>
                </a:lnTo>
                <a:lnTo>
                  <a:pt x="3038" y="793"/>
                </a:lnTo>
                <a:lnTo>
                  <a:pt x="3024" y="750"/>
                </a:lnTo>
                <a:lnTo>
                  <a:pt x="3007" y="707"/>
                </a:lnTo>
                <a:lnTo>
                  <a:pt x="2989" y="664"/>
                </a:lnTo>
                <a:lnTo>
                  <a:pt x="2970" y="623"/>
                </a:lnTo>
                <a:lnTo>
                  <a:pt x="2949" y="583"/>
                </a:lnTo>
                <a:lnTo>
                  <a:pt x="2927" y="542"/>
                </a:lnTo>
                <a:lnTo>
                  <a:pt x="2903" y="504"/>
                </a:lnTo>
                <a:lnTo>
                  <a:pt x="2877" y="467"/>
                </a:lnTo>
                <a:lnTo>
                  <a:pt x="2850" y="430"/>
                </a:lnTo>
                <a:lnTo>
                  <a:pt x="2821" y="396"/>
                </a:lnTo>
                <a:lnTo>
                  <a:pt x="2792" y="361"/>
                </a:lnTo>
                <a:lnTo>
                  <a:pt x="2761" y="329"/>
                </a:lnTo>
                <a:lnTo>
                  <a:pt x="2728" y="297"/>
                </a:lnTo>
                <a:lnTo>
                  <a:pt x="2694" y="268"/>
                </a:lnTo>
                <a:lnTo>
                  <a:pt x="2659" y="238"/>
                </a:lnTo>
                <a:lnTo>
                  <a:pt x="2623" y="211"/>
                </a:lnTo>
                <a:lnTo>
                  <a:pt x="2586" y="185"/>
                </a:lnTo>
                <a:lnTo>
                  <a:pt x="2548" y="161"/>
                </a:lnTo>
                <a:lnTo>
                  <a:pt x="2509" y="139"/>
                </a:lnTo>
                <a:lnTo>
                  <a:pt x="2468" y="117"/>
                </a:lnTo>
                <a:lnTo>
                  <a:pt x="2427" y="97"/>
                </a:lnTo>
                <a:lnTo>
                  <a:pt x="2384" y="79"/>
                </a:lnTo>
                <a:lnTo>
                  <a:pt x="2342" y="63"/>
                </a:lnTo>
                <a:lnTo>
                  <a:pt x="2298" y="49"/>
                </a:lnTo>
                <a:lnTo>
                  <a:pt x="2253" y="36"/>
                </a:lnTo>
                <a:lnTo>
                  <a:pt x="2208" y="25"/>
                </a:lnTo>
                <a:lnTo>
                  <a:pt x="2162" y="17"/>
                </a:lnTo>
                <a:lnTo>
                  <a:pt x="2114" y="9"/>
                </a:lnTo>
                <a:lnTo>
                  <a:pt x="2067" y="4"/>
                </a:lnTo>
                <a:lnTo>
                  <a:pt x="2019" y="1"/>
                </a:lnTo>
                <a:lnTo>
                  <a:pt x="1971" y="0"/>
                </a:lnTo>
                <a:lnTo>
                  <a:pt x="1941" y="0"/>
                </a:lnTo>
                <a:lnTo>
                  <a:pt x="1913" y="1"/>
                </a:lnTo>
                <a:lnTo>
                  <a:pt x="1884" y="4"/>
                </a:lnTo>
                <a:lnTo>
                  <a:pt x="1856" y="6"/>
                </a:lnTo>
                <a:lnTo>
                  <a:pt x="1829" y="8"/>
                </a:lnTo>
                <a:lnTo>
                  <a:pt x="1800" y="13"/>
                </a:lnTo>
                <a:lnTo>
                  <a:pt x="1746" y="23"/>
                </a:lnTo>
                <a:lnTo>
                  <a:pt x="1691" y="34"/>
                </a:lnTo>
                <a:lnTo>
                  <a:pt x="1638" y="50"/>
                </a:lnTo>
                <a:lnTo>
                  <a:pt x="1587" y="68"/>
                </a:lnTo>
                <a:lnTo>
                  <a:pt x="1536" y="88"/>
                </a:lnTo>
                <a:lnTo>
                  <a:pt x="1487" y="110"/>
                </a:lnTo>
                <a:lnTo>
                  <a:pt x="1438" y="135"/>
                </a:lnTo>
                <a:lnTo>
                  <a:pt x="1392" y="161"/>
                </a:lnTo>
                <a:lnTo>
                  <a:pt x="1347" y="191"/>
                </a:lnTo>
                <a:lnTo>
                  <a:pt x="1303" y="221"/>
                </a:lnTo>
                <a:lnTo>
                  <a:pt x="1260" y="255"/>
                </a:lnTo>
                <a:lnTo>
                  <a:pt x="1220" y="290"/>
                </a:lnTo>
                <a:lnTo>
                  <a:pt x="1181" y="327"/>
                </a:lnTo>
                <a:lnTo>
                  <a:pt x="1144" y="366"/>
                </a:lnTo>
                <a:lnTo>
                  <a:pt x="1109" y="406"/>
                </a:lnTo>
                <a:lnTo>
                  <a:pt x="1076" y="448"/>
                </a:lnTo>
                <a:lnTo>
                  <a:pt x="1045" y="491"/>
                </a:lnTo>
                <a:lnTo>
                  <a:pt x="1016" y="538"/>
                </a:lnTo>
                <a:lnTo>
                  <a:pt x="989" y="584"/>
                </a:lnTo>
                <a:lnTo>
                  <a:pt x="964" y="632"/>
                </a:lnTo>
                <a:lnTo>
                  <a:pt x="942" y="681"/>
                </a:lnTo>
                <a:lnTo>
                  <a:pt x="922" y="732"/>
                </a:lnTo>
                <a:lnTo>
                  <a:pt x="905" y="784"/>
                </a:lnTo>
                <a:lnTo>
                  <a:pt x="890" y="837"/>
                </a:lnTo>
                <a:lnTo>
                  <a:pt x="877" y="890"/>
                </a:lnTo>
                <a:lnTo>
                  <a:pt x="867" y="946"/>
                </a:lnTo>
                <a:lnTo>
                  <a:pt x="864" y="973"/>
                </a:lnTo>
                <a:lnTo>
                  <a:pt x="860" y="1002"/>
                </a:lnTo>
                <a:lnTo>
                  <a:pt x="858" y="1030"/>
                </a:lnTo>
                <a:lnTo>
                  <a:pt x="855" y="1059"/>
                </a:lnTo>
                <a:lnTo>
                  <a:pt x="855" y="1087"/>
                </a:lnTo>
                <a:lnTo>
                  <a:pt x="854" y="1115"/>
                </a:lnTo>
                <a:lnTo>
                  <a:pt x="855" y="1150"/>
                </a:lnTo>
                <a:lnTo>
                  <a:pt x="857" y="1183"/>
                </a:lnTo>
                <a:lnTo>
                  <a:pt x="860" y="1216"/>
                </a:lnTo>
                <a:lnTo>
                  <a:pt x="864" y="1250"/>
                </a:lnTo>
                <a:lnTo>
                  <a:pt x="845" y="1249"/>
                </a:lnTo>
                <a:lnTo>
                  <a:pt x="801" y="1250"/>
                </a:lnTo>
                <a:lnTo>
                  <a:pt x="758" y="1253"/>
                </a:lnTo>
                <a:lnTo>
                  <a:pt x="716" y="1259"/>
                </a:lnTo>
                <a:lnTo>
                  <a:pt x="674" y="1266"/>
                </a:lnTo>
                <a:lnTo>
                  <a:pt x="633" y="1275"/>
                </a:lnTo>
                <a:lnTo>
                  <a:pt x="594" y="1287"/>
                </a:lnTo>
                <a:lnTo>
                  <a:pt x="555" y="1300"/>
                </a:lnTo>
                <a:lnTo>
                  <a:pt x="515" y="1316"/>
                </a:lnTo>
                <a:lnTo>
                  <a:pt x="479" y="1332"/>
                </a:lnTo>
                <a:lnTo>
                  <a:pt x="442" y="1351"/>
                </a:lnTo>
                <a:lnTo>
                  <a:pt x="407" y="1371"/>
                </a:lnTo>
                <a:lnTo>
                  <a:pt x="372" y="1393"/>
                </a:lnTo>
                <a:lnTo>
                  <a:pt x="339" y="1416"/>
                </a:lnTo>
                <a:lnTo>
                  <a:pt x="307" y="1441"/>
                </a:lnTo>
                <a:lnTo>
                  <a:pt x="277" y="1468"/>
                </a:lnTo>
                <a:lnTo>
                  <a:pt x="248" y="1496"/>
                </a:lnTo>
                <a:lnTo>
                  <a:pt x="219" y="1525"/>
                </a:lnTo>
                <a:lnTo>
                  <a:pt x="193" y="1556"/>
                </a:lnTo>
                <a:lnTo>
                  <a:pt x="169" y="1588"/>
                </a:lnTo>
                <a:lnTo>
                  <a:pt x="145" y="1621"/>
                </a:lnTo>
                <a:lnTo>
                  <a:pt x="122" y="1655"/>
                </a:lnTo>
                <a:lnTo>
                  <a:pt x="102" y="1690"/>
                </a:lnTo>
                <a:lnTo>
                  <a:pt x="83" y="1726"/>
                </a:lnTo>
                <a:lnTo>
                  <a:pt x="67" y="1764"/>
                </a:lnTo>
                <a:lnTo>
                  <a:pt x="51" y="1802"/>
                </a:lnTo>
                <a:lnTo>
                  <a:pt x="38" y="1841"/>
                </a:lnTo>
                <a:lnTo>
                  <a:pt x="28" y="1882"/>
                </a:lnTo>
                <a:lnTo>
                  <a:pt x="18" y="1923"/>
                </a:lnTo>
                <a:lnTo>
                  <a:pt x="10" y="1965"/>
                </a:lnTo>
                <a:lnTo>
                  <a:pt x="5" y="2006"/>
                </a:lnTo>
                <a:lnTo>
                  <a:pt x="2" y="2049"/>
                </a:lnTo>
                <a:lnTo>
                  <a:pt x="0" y="2092"/>
                </a:lnTo>
                <a:lnTo>
                  <a:pt x="2" y="2135"/>
                </a:lnTo>
                <a:lnTo>
                  <a:pt x="5" y="2176"/>
                </a:lnTo>
                <a:lnTo>
                  <a:pt x="10" y="2217"/>
                </a:lnTo>
                <a:lnTo>
                  <a:pt x="17" y="2257"/>
                </a:lnTo>
                <a:lnTo>
                  <a:pt x="25" y="2297"/>
                </a:lnTo>
                <a:lnTo>
                  <a:pt x="36" y="2336"/>
                </a:lnTo>
                <a:lnTo>
                  <a:pt x="49" y="2374"/>
                </a:lnTo>
                <a:lnTo>
                  <a:pt x="63" y="2411"/>
                </a:lnTo>
                <a:lnTo>
                  <a:pt x="79" y="2448"/>
                </a:lnTo>
                <a:lnTo>
                  <a:pt x="96" y="2483"/>
                </a:lnTo>
                <a:lnTo>
                  <a:pt x="115" y="2517"/>
                </a:lnTo>
                <a:lnTo>
                  <a:pt x="137" y="2552"/>
                </a:lnTo>
                <a:lnTo>
                  <a:pt x="159" y="2584"/>
                </a:lnTo>
                <a:lnTo>
                  <a:pt x="183" y="2615"/>
                </a:lnTo>
                <a:lnTo>
                  <a:pt x="208" y="2645"/>
                </a:lnTo>
                <a:lnTo>
                  <a:pt x="234" y="2674"/>
                </a:lnTo>
                <a:lnTo>
                  <a:pt x="262" y="2702"/>
                </a:lnTo>
                <a:lnTo>
                  <a:pt x="290" y="2728"/>
                </a:lnTo>
                <a:lnTo>
                  <a:pt x="321" y="2753"/>
                </a:lnTo>
                <a:lnTo>
                  <a:pt x="352" y="2777"/>
                </a:lnTo>
                <a:lnTo>
                  <a:pt x="385" y="2799"/>
                </a:lnTo>
                <a:lnTo>
                  <a:pt x="418" y="2819"/>
                </a:lnTo>
                <a:lnTo>
                  <a:pt x="453" y="2840"/>
                </a:lnTo>
                <a:lnTo>
                  <a:pt x="488" y="2856"/>
                </a:lnTo>
                <a:lnTo>
                  <a:pt x="525" y="2873"/>
                </a:lnTo>
                <a:lnTo>
                  <a:pt x="563" y="2887"/>
                </a:lnTo>
                <a:lnTo>
                  <a:pt x="601" y="2899"/>
                </a:lnTo>
                <a:lnTo>
                  <a:pt x="640" y="2909"/>
                </a:lnTo>
                <a:lnTo>
                  <a:pt x="679" y="2919"/>
                </a:lnTo>
                <a:lnTo>
                  <a:pt x="719" y="2926"/>
                </a:lnTo>
                <a:lnTo>
                  <a:pt x="761" y="2931"/>
                </a:lnTo>
                <a:lnTo>
                  <a:pt x="802" y="2934"/>
                </a:lnTo>
                <a:lnTo>
                  <a:pt x="802" y="2936"/>
                </a:lnTo>
                <a:lnTo>
                  <a:pt x="4682" y="2936"/>
                </a:lnTo>
                <a:lnTo>
                  <a:pt x="4682" y="2933"/>
                </a:lnTo>
                <a:lnTo>
                  <a:pt x="4693" y="2934"/>
                </a:lnTo>
                <a:lnTo>
                  <a:pt x="4706" y="2936"/>
                </a:lnTo>
                <a:lnTo>
                  <a:pt x="4740" y="2936"/>
                </a:lnTo>
                <a:lnTo>
                  <a:pt x="4772" y="2933"/>
                </a:lnTo>
                <a:lnTo>
                  <a:pt x="4804" y="2928"/>
                </a:lnTo>
                <a:lnTo>
                  <a:pt x="4836" y="2922"/>
                </a:lnTo>
                <a:lnTo>
                  <a:pt x="4866" y="2915"/>
                </a:lnTo>
                <a:lnTo>
                  <a:pt x="4896" y="2907"/>
                </a:lnTo>
                <a:lnTo>
                  <a:pt x="4926" y="2898"/>
                </a:lnTo>
                <a:lnTo>
                  <a:pt x="4955" y="2886"/>
                </a:lnTo>
                <a:lnTo>
                  <a:pt x="4984" y="2873"/>
                </a:lnTo>
                <a:lnTo>
                  <a:pt x="5011" y="2859"/>
                </a:lnTo>
                <a:lnTo>
                  <a:pt x="5038" y="2843"/>
                </a:lnTo>
                <a:lnTo>
                  <a:pt x="5063" y="2827"/>
                </a:lnTo>
                <a:lnTo>
                  <a:pt x="5089" y="2809"/>
                </a:lnTo>
                <a:lnTo>
                  <a:pt x="5113" y="2790"/>
                </a:lnTo>
                <a:lnTo>
                  <a:pt x="5135" y="2770"/>
                </a:lnTo>
                <a:lnTo>
                  <a:pt x="5158" y="2748"/>
                </a:lnTo>
                <a:lnTo>
                  <a:pt x="5179" y="2727"/>
                </a:lnTo>
                <a:lnTo>
                  <a:pt x="5199" y="2703"/>
                </a:lnTo>
                <a:lnTo>
                  <a:pt x="5218" y="2680"/>
                </a:lnTo>
                <a:lnTo>
                  <a:pt x="5236" y="2655"/>
                </a:lnTo>
                <a:lnTo>
                  <a:pt x="5252" y="2629"/>
                </a:lnTo>
                <a:lnTo>
                  <a:pt x="5268" y="2602"/>
                </a:lnTo>
                <a:lnTo>
                  <a:pt x="5282" y="2574"/>
                </a:lnTo>
                <a:lnTo>
                  <a:pt x="5295" y="2546"/>
                </a:lnTo>
                <a:lnTo>
                  <a:pt x="5306" y="2517"/>
                </a:lnTo>
                <a:lnTo>
                  <a:pt x="5316" y="2488"/>
                </a:lnTo>
                <a:lnTo>
                  <a:pt x="5325" y="2457"/>
                </a:lnTo>
                <a:lnTo>
                  <a:pt x="5332" y="2426"/>
                </a:lnTo>
                <a:lnTo>
                  <a:pt x="5338" y="2394"/>
                </a:lnTo>
                <a:lnTo>
                  <a:pt x="5341" y="2362"/>
                </a:lnTo>
                <a:lnTo>
                  <a:pt x="5344" y="2330"/>
                </a:lnTo>
                <a:lnTo>
                  <a:pt x="5345" y="2297"/>
                </a:lnTo>
                <a:lnTo>
                  <a:pt x="5344" y="2265"/>
                </a:lnTo>
                <a:lnTo>
                  <a:pt x="5341" y="2233"/>
                </a:lnTo>
                <a:lnTo>
                  <a:pt x="5338" y="2203"/>
                </a:lnTo>
                <a:lnTo>
                  <a:pt x="5333" y="2172"/>
                </a:lnTo>
                <a:lnTo>
                  <a:pt x="5326" y="2141"/>
                </a:lnTo>
                <a:lnTo>
                  <a:pt x="5318" y="2111"/>
                </a:lnTo>
                <a:lnTo>
                  <a:pt x="5308" y="2083"/>
                </a:lnTo>
                <a:lnTo>
                  <a:pt x="5296" y="2054"/>
                </a:lnTo>
                <a:lnTo>
                  <a:pt x="5284" y="2026"/>
                </a:lnTo>
                <a:lnTo>
                  <a:pt x="5271" y="2000"/>
                </a:lnTo>
                <a:lnTo>
                  <a:pt x="5256" y="1974"/>
                </a:lnTo>
                <a:lnTo>
                  <a:pt x="5241" y="1948"/>
                </a:lnTo>
                <a:lnTo>
                  <a:pt x="5223" y="1923"/>
                </a:lnTo>
                <a:lnTo>
                  <a:pt x="5205" y="1899"/>
                </a:lnTo>
                <a:lnTo>
                  <a:pt x="5185" y="1877"/>
                </a:lnTo>
                <a:lnTo>
                  <a:pt x="5165" y="1854"/>
                </a:lnTo>
                <a:lnTo>
                  <a:pt x="5143" y="1834"/>
                </a:lnTo>
                <a:lnTo>
                  <a:pt x="5121" y="1814"/>
                </a:lnTo>
                <a:lnTo>
                  <a:pt x="5098" y="1795"/>
                </a:lnTo>
                <a:lnTo>
                  <a:pt x="5074" y="1777"/>
                </a:lnTo>
                <a:lnTo>
                  <a:pt x="5049" y="1761"/>
                </a:lnTo>
                <a:lnTo>
                  <a:pt x="5023" y="1745"/>
                </a:lnTo>
                <a:lnTo>
                  <a:pt x="4997" y="1731"/>
                </a:lnTo>
                <a:lnTo>
                  <a:pt x="4969" y="1717"/>
                </a:lnTo>
                <a:lnTo>
                  <a:pt x="4941" y="1706"/>
                </a:lnTo>
                <a:lnTo>
                  <a:pt x="4913" y="1696"/>
                </a:lnTo>
                <a:lnTo>
                  <a:pt x="4883" y="1686"/>
                </a:lnTo>
                <a:lnTo>
                  <a:pt x="4853" y="1678"/>
                </a:lnTo>
                <a:lnTo>
                  <a:pt x="4823" y="1672"/>
                </a:lnTo>
                <a:lnTo>
                  <a:pt x="4792" y="1667"/>
                </a:lnTo>
                <a:lnTo>
                  <a:pt x="4761" y="1664"/>
                </a:lnTo>
                <a:lnTo>
                  <a:pt x="4729" y="1661"/>
                </a:lnTo>
                <a:close/>
              </a:path>
            </a:pathLst>
          </a:custGeom>
          <a:solidFill>
            <a:srgbClr val="E3F6FA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zh-CN" altLang="en-US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790663">
            <a:off x="8752640" y="3626127"/>
            <a:ext cx="1552381" cy="14000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644" y="1539903"/>
            <a:ext cx="1952381" cy="166666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494" y="3616977"/>
            <a:ext cx="1323810" cy="1419048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8585" y="1691033"/>
            <a:ext cx="1315736" cy="162857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3827043" y="3653783"/>
            <a:ext cx="4362653" cy="16927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eaLnBrk="1" hangingPunct="1">
              <a:defRPr/>
            </a:pPr>
            <a:r>
              <a:rPr lang="vi-VN" altLang="zh-CN" sz="5500" b="1" noProof="1">
                <a:solidFill>
                  <a:srgbClr val="68C5C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大标宋简体" panose="02010601030101010101" charset="-122"/>
                <a:cs typeface="Times New Roman" panose="02020603050405020304" pitchFamily="18" charset="0"/>
                <a:sym typeface="Arial" panose="020B0604020202020204" pitchFamily="34" charset="0"/>
              </a:rPr>
              <a:t>TÁC GIẢ, TÁC PHẨM</a:t>
            </a:r>
            <a:endParaRPr lang="zh-CN" altLang="en-US" sz="5500" b="1" noProof="1">
              <a:solidFill>
                <a:srgbClr val="68C5C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方正大标宋简体" panose="02010601030101010101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15" name="MH_Number_1"/>
          <p:cNvSpPr/>
          <p:nvPr>
            <p:custDataLst>
              <p:tags r:id="rId1"/>
            </p:custDataLst>
          </p:nvPr>
        </p:nvSpPr>
        <p:spPr>
          <a:xfrm>
            <a:off x="5259388" y="1988820"/>
            <a:ext cx="1497965" cy="1508760"/>
          </a:xfrm>
          <a:prstGeom prst="ellipse">
            <a:avLst/>
          </a:prstGeom>
          <a:solidFill>
            <a:srgbClr val="68C5CD"/>
          </a:solidFill>
          <a:ln w="285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hangingPunct="1">
              <a:defRPr/>
            </a:pPr>
            <a:r>
              <a:rPr lang="en-US" altLang="zh-CN" sz="6600" b="1" noProof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2</a:t>
            </a:r>
            <a:endParaRPr lang="zh-CN" altLang="en-US" sz="6600" b="1" noProof="1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4239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500"/>
                            </p:stCondLst>
                            <p:childTnLst>
                              <p:par>
                                <p:cTn id="7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000"/>
                            </p:stCondLst>
                            <p:childTnLst>
                              <p:par>
                                <p:cTn id="76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500"/>
                            </p:stCondLst>
                            <p:childTnLst>
                              <p:par>
                                <p:cTn id="8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ldLvl="0" animBg="1"/>
      <p:bldP spid="3" grpId="0"/>
      <p:bldP spid="15" grpId="0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2023/11/7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21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544272" y="188640"/>
            <a:ext cx="1512168" cy="753657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838200" y="942297"/>
            <a:ext cx="5793890" cy="4914217"/>
          </a:xfrm>
          <a:prstGeom prst="rect">
            <a:avLst/>
          </a:prstGeom>
          <a:noFill/>
          <a:ln w="101600">
            <a:solidFill>
              <a:srgbClr val="68C5C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050" name="Picture 2" descr="Đặc trưng thế giới nghệ thuật thơ Mai Văn Phấn - Tạp chí Tao Đàn">
            <a:extLst>
              <a:ext uri="{FF2B5EF4-FFF2-40B4-BE49-F238E27FC236}">
                <a16:creationId xmlns:a16="http://schemas.microsoft.com/office/drawing/2014/main" id="{C7AFF648-59BB-5942-8D15-4EF7A266AE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53260">
            <a:off x="7441839" y="732447"/>
            <a:ext cx="3965090" cy="5249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5D4154E-75F6-584B-BDF0-E858AFA8F9E9}"/>
              </a:ext>
            </a:extLst>
          </p:cNvPr>
          <p:cNvSpPr txBox="1"/>
          <p:nvPr/>
        </p:nvSpPr>
        <p:spPr>
          <a:xfrm>
            <a:off x="980678" y="1228397"/>
            <a:ext cx="550893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Tên: Mai Văn Phấn</a:t>
            </a:r>
          </a:p>
          <a:p>
            <a:pPr marL="457200" indent="-457200">
              <a:buFontTx/>
              <a:buChar char="-"/>
            </a:pPr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Năm sinh: 1955</a:t>
            </a:r>
          </a:p>
          <a:p>
            <a:pPr marL="457200" indent="-457200">
              <a:buFontTx/>
              <a:buChar char="-"/>
            </a:pPr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Quê quán: Ninh Bình</a:t>
            </a:r>
          </a:p>
          <a:p>
            <a:pPr marL="457200" indent="-457200">
              <a:buFontTx/>
              <a:buChar char="-"/>
            </a:pPr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Sáng tác thơ và viết tiểu luận phê bình.</a:t>
            </a:r>
          </a:p>
          <a:p>
            <a:pPr marL="457200" indent="-457200">
              <a:buFontTx/>
              <a:buChar char="-"/>
            </a:pPr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Thơ phong phú về đề tài, có những cách tân nội dung và nghệ thuật.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3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41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  <p:bldP spid="4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2023/11/7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373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44272" y="188640"/>
            <a:ext cx="1512168" cy="753657"/>
          </a:xfrm>
          <a:prstGeom prst="rect">
            <a:avLst/>
          </a:prstGeom>
        </p:spPr>
      </p:pic>
      <p:pic>
        <p:nvPicPr>
          <p:cNvPr id="3076" name="Picture 4" descr="Kỹ Thuật Nuôi Chim Chào Mào - Máy nông nghiệp Bình Minh">
            <a:extLst>
              <a:ext uri="{FF2B5EF4-FFF2-40B4-BE49-F238E27FC236}">
                <a16:creationId xmlns:a16="http://schemas.microsoft.com/office/drawing/2014/main" id="{1F302307-156E-E246-A360-610E796376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37797">
            <a:off x="1167105" y="680671"/>
            <a:ext cx="4303165" cy="2866983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Soạn văn 6 trang 67 Kết nối tri thức - Tập 1">
            <a:extLst>
              <a:ext uri="{FF2B5EF4-FFF2-40B4-BE49-F238E27FC236}">
                <a16:creationId xmlns:a16="http://schemas.microsoft.com/office/drawing/2014/main" id="{2BA1EBA5-4D5A-AC49-9B5E-14CA8EFB7F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28327">
            <a:off x="1983426" y="2783843"/>
            <a:ext cx="4110348" cy="281391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矩形 10">
            <a:extLst>
              <a:ext uri="{FF2B5EF4-FFF2-40B4-BE49-F238E27FC236}">
                <a16:creationId xmlns:a16="http://schemas.microsoft.com/office/drawing/2014/main" id="{41BB6076-BF1A-3945-8001-B0AAD7A6E7F7}"/>
              </a:ext>
            </a:extLst>
          </p:cNvPr>
          <p:cNvSpPr/>
          <p:nvPr/>
        </p:nvSpPr>
        <p:spPr>
          <a:xfrm>
            <a:off x="7222682" y="1828062"/>
            <a:ext cx="4297869" cy="2832656"/>
          </a:xfrm>
          <a:prstGeom prst="rect">
            <a:avLst/>
          </a:prstGeom>
          <a:noFill/>
          <a:ln w="101600">
            <a:solidFill>
              <a:srgbClr val="68C5C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5079D67-6615-9840-B930-62913C6A2A89}"/>
              </a:ext>
            </a:extLst>
          </p:cNvPr>
          <p:cNvSpPr txBox="1"/>
          <p:nvPr/>
        </p:nvSpPr>
        <p:spPr>
          <a:xfrm>
            <a:off x="7365160" y="2114162"/>
            <a:ext cx="408649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thơ “Con chào mào” được trích trong “Bầu trời không mái che”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bldLvl="0" animBg="1"/>
      <p:bldP spid="2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2684756" y="2246812"/>
            <a:ext cx="7569585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altLang="zh-CN" sz="5000" b="1" dirty="0">
                <a:ln>
                  <a:solidFill>
                    <a:schemeClr val="bg1"/>
                  </a:solidFill>
                </a:ln>
                <a:solidFill>
                  <a:srgbClr val="0091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大标宋简体" panose="02010601030101010101" charset="-122"/>
                <a:cs typeface="Times New Roman" panose="02020603050405020304" pitchFamily="18" charset="0"/>
              </a:rPr>
              <a:t>II.</a:t>
            </a:r>
          </a:p>
          <a:p>
            <a:pPr algn="ctr"/>
            <a:r>
              <a:rPr lang="vi-VN" altLang="zh-CN" sz="5000" b="1" dirty="0">
                <a:ln>
                  <a:solidFill>
                    <a:schemeClr val="bg1"/>
                  </a:solidFill>
                </a:ln>
                <a:solidFill>
                  <a:srgbClr val="0091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大标宋简体" panose="02010601030101010101" charset="-122"/>
                <a:cs typeface="Times New Roman" panose="02020603050405020304" pitchFamily="18" charset="0"/>
              </a:rPr>
              <a:t> KHÁM PHÁ VĂN BẢN</a:t>
            </a:r>
          </a:p>
        </p:txBody>
      </p:sp>
    </p:spTree>
    <p:extLst>
      <p:ext uri="{BB962C8B-B14F-4D97-AF65-F5344CB8AC3E}">
        <p14:creationId xmlns:p14="http://schemas.microsoft.com/office/powerpoint/2010/main" val="598039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544272" y="188640"/>
            <a:ext cx="1512168" cy="753657"/>
          </a:xfrm>
          <a:prstGeom prst="rect">
            <a:avLst/>
          </a:prstGeom>
        </p:spPr>
      </p:pic>
      <p:grpSp>
        <p:nvGrpSpPr>
          <p:cNvPr id="22" name="组合 136">
            <a:extLst>
              <a:ext uri="{FF2B5EF4-FFF2-40B4-BE49-F238E27FC236}">
                <a16:creationId xmlns:a16="http://schemas.microsoft.com/office/drawing/2014/main" id="{CE1739D9-3B92-234C-BFBA-FCAD27BAD64A}"/>
              </a:ext>
            </a:extLst>
          </p:cNvPr>
          <p:cNvGrpSpPr/>
          <p:nvPr/>
        </p:nvGrpSpPr>
        <p:grpSpPr>
          <a:xfrm>
            <a:off x="5595257" y="1130936"/>
            <a:ext cx="5628903" cy="3832949"/>
            <a:chOff x="7512431" y="1646790"/>
            <a:chExt cx="2698523" cy="1980244"/>
          </a:xfrm>
        </p:grpSpPr>
        <p:grpSp>
          <p:nvGrpSpPr>
            <p:cNvPr id="23" name="组合 137">
              <a:extLst>
                <a:ext uri="{FF2B5EF4-FFF2-40B4-BE49-F238E27FC236}">
                  <a16:creationId xmlns:a16="http://schemas.microsoft.com/office/drawing/2014/main" id="{DFFABD5D-D455-AC48-860F-69C4AB293B7E}"/>
                </a:ext>
              </a:extLst>
            </p:cNvPr>
            <p:cNvGrpSpPr/>
            <p:nvPr/>
          </p:nvGrpSpPr>
          <p:grpSpPr>
            <a:xfrm flipH="1">
              <a:off x="7512431" y="1646790"/>
              <a:ext cx="2698523" cy="1980244"/>
              <a:chOff x="3246438" y="1068388"/>
              <a:chExt cx="5711825" cy="4678363"/>
            </a:xfrm>
            <a:solidFill>
              <a:schemeClr val="tx1">
                <a:lumMod val="65000"/>
                <a:lumOff val="35000"/>
              </a:schemeClr>
            </a:solidFill>
          </p:grpSpPr>
          <p:sp>
            <p:nvSpPr>
              <p:cNvPr id="25" name="Freeform 5">
                <a:extLst>
                  <a:ext uri="{FF2B5EF4-FFF2-40B4-BE49-F238E27FC236}">
                    <a16:creationId xmlns:a16="http://schemas.microsoft.com/office/drawing/2014/main" id="{1CAD8BBF-5BFB-C84B-94FE-D84984860EE2}"/>
                  </a:ext>
                </a:extLst>
              </p:cNvPr>
              <p:cNvSpPr/>
              <p:nvPr/>
            </p:nvSpPr>
            <p:spPr bwMode="auto">
              <a:xfrm>
                <a:off x="3251201" y="3335338"/>
                <a:ext cx="1773238" cy="1609725"/>
              </a:xfrm>
              <a:custGeom>
                <a:avLst/>
                <a:gdLst>
                  <a:gd name="T0" fmla="*/ 1697 w 1708"/>
                  <a:gd name="T1" fmla="*/ 1365 h 1551"/>
                  <a:gd name="T2" fmla="*/ 1422 w 1708"/>
                  <a:gd name="T3" fmla="*/ 1470 h 1551"/>
                  <a:gd name="T4" fmla="*/ 1072 w 1708"/>
                  <a:gd name="T5" fmla="*/ 1471 h 1551"/>
                  <a:gd name="T6" fmla="*/ 478 w 1708"/>
                  <a:gd name="T7" fmla="*/ 1262 h 1551"/>
                  <a:gd name="T8" fmla="*/ 166 w 1708"/>
                  <a:gd name="T9" fmla="*/ 672 h 1551"/>
                  <a:gd name="T10" fmla="*/ 422 w 1708"/>
                  <a:gd name="T11" fmla="*/ 54 h 1551"/>
                  <a:gd name="T12" fmla="*/ 393 w 1708"/>
                  <a:gd name="T13" fmla="*/ 16 h 1551"/>
                  <a:gd name="T14" fmla="*/ 349 w 1708"/>
                  <a:gd name="T15" fmla="*/ 1214 h 1551"/>
                  <a:gd name="T16" fmla="*/ 906 w 1708"/>
                  <a:gd name="T17" fmla="*/ 1500 h 1551"/>
                  <a:gd name="T18" fmla="*/ 1579 w 1708"/>
                  <a:gd name="T19" fmla="*/ 1467 h 1551"/>
                  <a:gd name="T20" fmla="*/ 1704 w 1708"/>
                  <a:gd name="T21" fmla="*/ 1373 h 1551"/>
                  <a:gd name="T22" fmla="*/ 1697 w 1708"/>
                  <a:gd name="T23" fmla="*/ 1365 h 1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08" h="1551">
                    <a:moveTo>
                      <a:pt x="1697" y="1365"/>
                    </a:moveTo>
                    <a:cubicBezTo>
                      <a:pt x="1630" y="1437"/>
                      <a:pt x="1515" y="1458"/>
                      <a:pt x="1422" y="1470"/>
                    </a:cubicBezTo>
                    <a:cubicBezTo>
                      <a:pt x="1307" y="1486"/>
                      <a:pt x="1188" y="1481"/>
                      <a:pt x="1072" y="1471"/>
                    </a:cubicBezTo>
                    <a:cubicBezTo>
                      <a:pt x="854" y="1452"/>
                      <a:pt x="649" y="1407"/>
                      <a:pt x="478" y="1262"/>
                    </a:cubicBezTo>
                    <a:cubicBezTo>
                      <a:pt x="305" y="1115"/>
                      <a:pt x="190" y="898"/>
                      <a:pt x="166" y="672"/>
                    </a:cubicBezTo>
                    <a:cubicBezTo>
                      <a:pt x="142" y="434"/>
                      <a:pt x="242" y="210"/>
                      <a:pt x="422" y="54"/>
                    </a:cubicBezTo>
                    <a:cubicBezTo>
                      <a:pt x="442" y="36"/>
                      <a:pt x="414" y="0"/>
                      <a:pt x="393" y="16"/>
                    </a:cubicBezTo>
                    <a:cubicBezTo>
                      <a:pt x="0" y="317"/>
                      <a:pt x="41" y="866"/>
                      <a:pt x="349" y="1214"/>
                    </a:cubicBezTo>
                    <a:cubicBezTo>
                      <a:pt x="495" y="1380"/>
                      <a:pt x="690" y="1468"/>
                      <a:pt x="906" y="1500"/>
                    </a:cubicBezTo>
                    <a:cubicBezTo>
                      <a:pt x="1121" y="1532"/>
                      <a:pt x="1372" y="1551"/>
                      <a:pt x="1579" y="1467"/>
                    </a:cubicBezTo>
                    <a:cubicBezTo>
                      <a:pt x="1629" y="1447"/>
                      <a:pt x="1671" y="1415"/>
                      <a:pt x="1704" y="1373"/>
                    </a:cubicBezTo>
                    <a:cubicBezTo>
                      <a:pt x="1708" y="1368"/>
                      <a:pt x="1702" y="1361"/>
                      <a:pt x="1697" y="13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方正静蕾简体"/>
                  <a:cs typeface="+mn-ea"/>
                  <a:sym typeface="+mn-lt"/>
                </a:endParaRPr>
              </a:p>
            </p:txBody>
          </p:sp>
          <p:sp>
            <p:nvSpPr>
              <p:cNvPr id="26" name="Freeform 6">
                <a:extLst>
                  <a:ext uri="{FF2B5EF4-FFF2-40B4-BE49-F238E27FC236}">
                    <a16:creationId xmlns:a16="http://schemas.microsoft.com/office/drawing/2014/main" id="{37D58C74-4485-684F-9259-7323ED07E349}"/>
                  </a:ext>
                </a:extLst>
              </p:cNvPr>
              <p:cNvSpPr/>
              <p:nvPr/>
            </p:nvSpPr>
            <p:spPr bwMode="auto">
              <a:xfrm>
                <a:off x="3246438" y="1457326"/>
                <a:ext cx="2112963" cy="1933575"/>
              </a:xfrm>
              <a:custGeom>
                <a:avLst/>
                <a:gdLst>
                  <a:gd name="T0" fmla="*/ 394 w 2035"/>
                  <a:gd name="T1" fmla="*/ 1839 h 1862"/>
                  <a:gd name="T2" fmla="*/ 299 w 2035"/>
                  <a:gd name="T3" fmla="*/ 1656 h 1862"/>
                  <a:gd name="T4" fmla="*/ 221 w 2035"/>
                  <a:gd name="T5" fmla="*/ 1452 h 1862"/>
                  <a:gd name="T6" fmla="*/ 241 w 2035"/>
                  <a:gd name="T7" fmla="*/ 997 h 1862"/>
                  <a:gd name="T8" fmla="*/ 650 w 2035"/>
                  <a:gd name="T9" fmla="*/ 365 h 1862"/>
                  <a:gd name="T10" fmla="*/ 1301 w 2035"/>
                  <a:gd name="T11" fmla="*/ 65 h 1862"/>
                  <a:gd name="T12" fmla="*/ 1991 w 2035"/>
                  <a:gd name="T13" fmla="*/ 323 h 1862"/>
                  <a:gd name="T14" fmla="*/ 2019 w 2035"/>
                  <a:gd name="T15" fmla="*/ 295 h 1862"/>
                  <a:gd name="T16" fmla="*/ 1371 w 2035"/>
                  <a:gd name="T17" fmla="*/ 0 h 1862"/>
                  <a:gd name="T18" fmla="*/ 709 w 2035"/>
                  <a:gd name="T19" fmla="*/ 241 h 1862"/>
                  <a:gd name="T20" fmla="*/ 226 w 2035"/>
                  <a:gd name="T21" fmla="*/ 1619 h 1862"/>
                  <a:gd name="T22" fmla="*/ 375 w 2035"/>
                  <a:gd name="T23" fmla="*/ 1851 h 1862"/>
                  <a:gd name="T24" fmla="*/ 394 w 2035"/>
                  <a:gd name="T25" fmla="*/ 1839 h 1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35" h="1862">
                    <a:moveTo>
                      <a:pt x="394" y="1839"/>
                    </a:moveTo>
                    <a:cubicBezTo>
                      <a:pt x="360" y="1781"/>
                      <a:pt x="330" y="1716"/>
                      <a:pt x="299" y="1656"/>
                    </a:cubicBezTo>
                    <a:cubicBezTo>
                      <a:pt x="266" y="1591"/>
                      <a:pt x="240" y="1523"/>
                      <a:pt x="221" y="1452"/>
                    </a:cubicBezTo>
                    <a:cubicBezTo>
                      <a:pt x="181" y="1301"/>
                      <a:pt x="199" y="1146"/>
                      <a:pt x="241" y="997"/>
                    </a:cubicBezTo>
                    <a:cubicBezTo>
                      <a:pt x="310" y="752"/>
                      <a:pt x="461" y="533"/>
                      <a:pt x="650" y="365"/>
                    </a:cubicBezTo>
                    <a:cubicBezTo>
                      <a:pt x="830" y="204"/>
                      <a:pt x="1059" y="88"/>
                      <a:pt x="1301" y="65"/>
                    </a:cubicBezTo>
                    <a:cubicBezTo>
                      <a:pt x="1565" y="40"/>
                      <a:pt x="1795" y="154"/>
                      <a:pt x="1991" y="323"/>
                    </a:cubicBezTo>
                    <a:cubicBezTo>
                      <a:pt x="2010" y="340"/>
                      <a:pt x="2035" y="315"/>
                      <a:pt x="2019" y="295"/>
                    </a:cubicBezTo>
                    <a:cubicBezTo>
                      <a:pt x="1859" y="102"/>
                      <a:pt x="1621" y="0"/>
                      <a:pt x="1371" y="0"/>
                    </a:cubicBezTo>
                    <a:cubicBezTo>
                      <a:pt x="1131" y="0"/>
                      <a:pt x="899" y="101"/>
                      <a:pt x="709" y="241"/>
                    </a:cubicBezTo>
                    <a:cubicBezTo>
                      <a:pt x="298" y="545"/>
                      <a:pt x="0" y="1121"/>
                      <a:pt x="226" y="1619"/>
                    </a:cubicBezTo>
                    <a:cubicBezTo>
                      <a:pt x="266" y="1706"/>
                      <a:pt x="320" y="1775"/>
                      <a:pt x="375" y="1851"/>
                    </a:cubicBezTo>
                    <a:cubicBezTo>
                      <a:pt x="384" y="1862"/>
                      <a:pt x="402" y="1852"/>
                      <a:pt x="394" y="18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方正静蕾简体"/>
                  <a:cs typeface="+mn-ea"/>
                  <a:sym typeface="+mn-lt"/>
                </a:endParaRPr>
              </a:p>
            </p:txBody>
          </p:sp>
          <p:sp>
            <p:nvSpPr>
              <p:cNvPr id="27" name="Freeform 7">
                <a:extLst>
                  <a:ext uri="{FF2B5EF4-FFF2-40B4-BE49-F238E27FC236}">
                    <a16:creationId xmlns:a16="http://schemas.microsoft.com/office/drawing/2014/main" id="{4E099139-A3CB-8545-BE05-BA58234A54EC}"/>
                  </a:ext>
                </a:extLst>
              </p:cNvPr>
              <p:cNvSpPr/>
              <p:nvPr/>
            </p:nvSpPr>
            <p:spPr bwMode="auto">
              <a:xfrm>
                <a:off x="5292726" y="1068388"/>
                <a:ext cx="2541588" cy="1016000"/>
              </a:xfrm>
              <a:custGeom>
                <a:avLst/>
                <a:gdLst>
                  <a:gd name="T0" fmla="*/ 38 w 2447"/>
                  <a:gd name="T1" fmla="*/ 664 h 979"/>
                  <a:gd name="T2" fmla="*/ 1375 w 2447"/>
                  <a:gd name="T3" fmla="*/ 104 h 979"/>
                  <a:gd name="T4" fmla="*/ 2005 w 2447"/>
                  <a:gd name="T5" fmla="*/ 373 h 979"/>
                  <a:gd name="T6" fmla="*/ 2402 w 2447"/>
                  <a:gd name="T7" fmla="*/ 953 h 979"/>
                  <a:gd name="T8" fmla="*/ 2442 w 2447"/>
                  <a:gd name="T9" fmla="*/ 943 h 979"/>
                  <a:gd name="T10" fmla="*/ 1377 w 2447"/>
                  <a:gd name="T11" fmla="*/ 41 h 979"/>
                  <a:gd name="T12" fmla="*/ 622 w 2447"/>
                  <a:gd name="T13" fmla="*/ 99 h 979"/>
                  <a:gd name="T14" fmla="*/ 15 w 2447"/>
                  <a:gd name="T15" fmla="*/ 622 h 979"/>
                  <a:gd name="T16" fmla="*/ 6 w 2447"/>
                  <a:gd name="T17" fmla="*/ 656 h 979"/>
                  <a:gd name="T18" fmla="*/ 38 w 2447"/>
                  <a:gd name="T19" fmla="*/ 664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47" h="979">
                    <a:moveTo>
                      <a:pt x="38" y="664"/>
                    </a:moveTo>
                    <a:cubicBezTo>
                      <a:pt x="235" y="159"/>
                      <a:pt x="897" y="25"/>
                      <a:pt x="1375" y="104"/>
                    </a:cubicBezTo>
                    <a:cubicBezTo>
                      <a:pt x="1602" y="141"/>
                      <a:pt x="1823" y="231"/>
                      <a:pt x="2005" y="373"/>
                    </a:cubicBezTo>
                    <a:cubicBezTo>
                      <a:pt x="2195" y="521"/>
                      <a:pt x="2325" y="727"/>
                      <a:pt x="2402" y="953"/>
                    </a:cubicBezTo>
                    <a:cubicBezTo>
                      <a:pt x="2411" y="979"/>
                      <a:pt x="2447" y="968"/>
                      <a:pt x="2442" y="943"/>
                    </a:cubicBezTo>
                    <a:cubicBezTo>
                      <a:pt x="2340" y="436"/>
                      <a:pt x="1862" y="118"/>
                      <a:pt x="1377" y="41"/>
                    </a:cubicBezTo>
                    <a:cubicBezTo>
                      <a:pt x="1125" y="0"/>
                      <a:pt x="864" y="21"/>
                      <a:pt x="622" y="99"/>
                    </a:cubicBezTo>
                    <a:cubicBezTo>
                      <a:pt x="370" y="180"/>
                      <a:pt x="103" y="360"/>
                      <a:pt x="15" y="622"/>
                    </a:cubicBezTo>
                    <a:cubicBezTo>
                      <a:pt x="13" y="633"/>
                      <a:pt x="10" y="645"/>
                      <a:pt x="6" y="656"/>
                    </a:cubicBezTo>
                    <a:cubicBezTo>
                      <a:pt x="0" y="676"/>
                      <a:pt x="30" y="683"/>
                      <a:pt x="38" y="6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方正静蕾简体"/>
                  <a:cs typeface="+mn-ea"/>
                  <a:sym typeface="+mn-lt"/>
                </a:endParaRPr>
              </a:p>
            </p:txBody>
          </p:sp>
          <p:sp>
            <p:nvSpPr>
              <p:cNvPr id="28" name="Freeform 8">
                <a:extLst>
                  <a:ext uri="{FF2B5EF4-FFF2-40B4-BE49-F238E27FC236}">
                    <a16:creationId xmlns:a16="http://schemas.microsoft.com/office/drawing/2014/main" id="{24093C34-DAB3-8145-965C-811B57E65A8B}"/>
                  </a:ext>
                </a:extLst>
              </p:cNvPr>
              <p:cNvSpPr/>
              <p:nvPr/>
            </p:nvSpPr>
            <p:spPr bwMode="auto">
              <a:xfrm>
                <a:off x="7777163" y="1998663"/>
                <a:ext cx="1181100" cy="2060575"/>
              </a:xfrm>
              <a:custGeom>
                <a:avLst/>
                <a:gdLst>
                  <a:gd name="T0" fmla="*/ 20 w 1137"/>
                  <a:gd name="T1" fmla="*/ 63 h 1984"/>
                  <a:gd name="T2" fmla="*/ 215 w 1137"/>
                  <a:gd name="T3" fmla="*/ 53 h 1984"/>
                  <a:gd name="T4" fmla="*/ 400 w 1137"/>
                  <a:gd name="T5" fmla="*/ 98 h 1984"/>
                  <a:gd name="T6" fmla="*/ 735 w 1137"/>
                  <a:gd name="T7" fmla="*/ 336 h 1984"/>
                  <a:gd name="T8" fmla="*/ 1044 w 1137"/>
                  <a:gd name="T9" fmla="*/ 988 h 1984"/>
                  <a:gd name="T10" fmla="*/ 897 w 1137"/>
                  <a:gd name="T11" fmla="*/ 1554 h 1984"/>
                  <a:gd name="T12" fmla="*/ 343 w 1137"/>
                  <a:gd name="T13" fmla="*/ 1942 h 1984"/>
                  <a:gd name="T14" fmla="*/ 358 w 1137"/>
                  <a:gd name="T15" fmla="*/ 1980 h 1984"/>
                  <a:gd name="T16" fmla="*/ 953 w 1137"/>
                  <a:gd name="T17" fmla="*/ 1587 h 1984"/>
                  <a:gd name="T18" fmla="*/ 1107 w 1137"/>
                  <a:gd name="T19" fmla="*/ 964 h 1984"/>
                  <a:gd name="T20" fmla="*/ 752 w 1137"/>
                  <a:gd name="T21" fmla="*/ 266 h 1984"/>
                  <a:gd name="T22" fmla="*/ 415 w 1137"/>
                  <a:gd name="T23" fmla="*/ 44 h 1984"/>
                  <a:gd name="T24" fmla="*/ 215 w 1137"/>
                  <a:gd name="T25" fmla="*/ 2 h 1984"/>
                  <a:gd name="T26" fmla="*/ 119 w 1137"/>
                  <a:gd name="T27" fmla="*/ 7 h 1984"/>
                  <a:gd name="T28" fmla="*/ 14 w 1137"/>
                  <a:gd name="T29" fmla="*/ 41 h 1984"/>
                  <a:gd name="T30" fmla="*/ 20 w 1137"/>
                  <a:gd name="T31" fmla="*/ 63 h 19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37" h="1984">
                    <a:moveTo>
                      <a:pt x="20" y="63"/>
                    </a:moveTo>
                    <a:cubicBezTo>
                      <a:pt x="80" y="48"/>
                      <a:pt x="154" y="49"/>
                      <a:pt x="215" y="53"/>
                    </a:cubicBezTo>
                    <a:cubicBezTo>
                      <a:pt x="278" y="57"/>
                      <a:pt x="341" y="76"/>
                      <a:pt x="400" y="98"/>
                    </a:cubicBezTo>
                    <a:cubicBezTo>
                      <a:pt x="528" y="148"/>
                      <a:pt x="641" y="238"/>
                      <a:pt x="735" y="336"/>
                    </a:cubicBezTo>
                    <a:cubicBezTo>
                      <a:pt x="900" y="510"/>
                      <a:pt x="1016" y="750"/>
                      <a:pt x="1044" y="988"/>
                    </a:cubicBezTo>
                    <a:cubicBezTo>
                      <a:pt x="1069" y="1190"/>
                      <a:pt x="1016" y="1389"/>
                      <a:pt x="897" y="1554"/>
                    </a:cubicBezTo>
                    <a:cubicBezTo>
                      <a:pt x="757" y="1747"/>
                      <a:pt x="548" y="1839"/>
                      <a:pt x="343" y="1942"/>
                    </a:cubicBezTo>
                    <a:cubicBezTo>
                      <a:pt x="321" y="1953"/>
                      <a:pt x="337" y="1984"/>
                      <a:pt x="358" y="1980"/>
                    </a:cubicBezTo>
                    <a:cubicBezTo>
                      <a:pt x="592" y="1933"/>
                      <a:pt x="812" y="1776"/>
                      <a:pt x="953" y="1587"/>
                    </a:cubicBezTo>
                    <a:cubicBezTo>
                      <a:pt x="1086" y="1410"/>
                      <a:pt x="1137" y="1182"/>
                      <a:pt x="1107" y="964"/>
                    </a:cubicBezTo>
                    <a:cubicBezTo>
                      <a:pt x="1071" y="703"/>
                      <a:pt x="938" y="452"/>
                      <a:pt x="752" y="266"/>
                    </a:cubicBezTo>
                    <a:cubicBezTo>
                      <a:pt x="656" y="170"/>
                      <a:pt x="542" y="93"/>
                      <a:pt x="415" y="44"/>
                    </a:cubicBezTo>
                    <a:cubicBezTo>
                      <a:pt x="351" y="19"/>
                      <a:pt x="283" y="6"/>
                      <a:pt x="215" y="2"/>
                    </a:cubicBezTo>
                    <a:cubicBezTo>
                      <a:pt x="183" y="0"/>
                      <a:pt x="150" y="2"/>
                      <a:pt x="119" y="7"/>
                    </a:cubicBezTo>
                    <a:cubicBezTo>
                      <a:pt x="78" y="13"/>
                      <a:pt x="52" y="27"/>
                      <a:pt x="14" y="41"/>
                    </a:cubicBezTo>
                    <a:cubicBezTo>
                      <a:pt x="0" y="46"/>
                      <a:pt x="6" y="66"/>
                      <a:pt x="20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方正静蕾简体"/>
                  <a:cs typeface="+mn-ea"/>
                  <a:sym typeface="+mn-lt"/>
                </a:endParaRPr>
              </a:p>
            </p:txBody>
          </p:sp>
          <p:sp>
            <p:nvSpPr>
              <p:cNvPr id="29" name="Freeform 9">
                <a:extLst>
                  <a:ext uri="{FF2B5EF4-FFF2-40B4-BE49-F238E27FC236}">
                    <a16:creationId xmlns:a16="http://schemas.microsoft.com/office/drawing/2014/main" id="{26325B6A-A682-D745-B8FC-B6F1C325A839}"/>
                  </a:ext>
                </a:extLst>
              </p:cNvPr>
              <p:cNvSpPr/>
              <p:nvPr/>
            </p:nvSpPr>
            <p:spPr bwMode="auto">
              <a:xfrm>
                <a:off x="7016751" y="4010026"/>
                <a:ext cx="1208088" cy="1095375"/>
              </a:xfrm>
              <a:custGeom>
                <a:avLst/>
                <a:gdLst>
                  <a:gd name="T0" fmla="*/ 1056 w 1164"/>
                  <a:gd name="T1" fmla="*/ 16 h 1055"/>
                  <a:gd name="T2" fmla="*/ 1085 w 1164"/>
                  <a:gd name="T3" fmla="*/ 64 h 1055"/>
                  <a:gd name="T4" fmla="*/ 1110 w 1164"/>
                  <a:gd name="T5" fmla="*/ 176 h 1055"/>
                  <a:gd name="T6" fmla="*/ 1081 w 1164"/>
                  <a:gd name="T7" fmla="*/ 362 h 1055"/>
                  <a:gd name="T8" fmla="*/ 828 w 1164"/>
                  <a:gd name="T9" fmla="*/ 714 h 1055"/>
                  <a:gd name="T10" fmla="*/ 30 w 1164"/>
                  <a:gd name="T11" fmla="*/ 996 h 1055"/>
                  <a:gd name="T12" fmla="*/ 30 w 1164"/>
                  <a:gd name="T13" fmla="*/ 1042 h 1055"/>
                  <a:gd name="T14" fmla="*/ 893 w 1164"/>
                  <a:gd name="T15" fmla="*/ 736 h 1055"/>
                  <a:gd name="T16" fmla="*/ 1143 w 1164"/>
                  <a:gd name="T17" fmla="*/ 346 h 1055"/>
                  <a:gd name="T18" fmla="*/ 1154 w 1164"/>
                  <a:gd name="T19" fmla="*/ 140 h 1055"/>
                  <a:gd name="T20" fmla="*/ 1121 w 1164"/>
                  <a:gd name="T21" fmla="*/ 43 h 1055"/>
                  <a:gd name="T22" fmla="*/ 1066 w 1164"/>
                  <a:gd name="T23" fmla="*/ 4 h 1055"/>
                  <a:gd name="T24" fmla="*/ 1056 w 1164"/>
                  <a:gd name="T25" fmla="*/ 16 h 10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64" h="1055">
                    <a:moveTo>
                      <a:pt x="1056" y="16"/>
                    </a:moveTo>
                    <a:cubicBezTo>
                      <a:pt x="1068" y="25"/>
                      <a:pt x="1078" y="52"/>
                      <a:pt x="1085" y="64"/>
                    </a:cubicBezTo>
                    <a:cubicBezTo>
                      <a:pt x="1104" y="97"/>
                      <a:pt x="1108" y="139"/>
                      <a:pt x="1110" y="176"/>
                    </a:cubicBezTo>
                    <a:cubicBezTo>
                      <a:pt x="1115" y="240"/>
                      <a:pt x="1103" y="302"/>
                      <a:pt x="1081" y="362"/>
                    </a:cubicBezTo>
                    <a:cubicBezTo>
                      <a:pt x="1032" y="501"/>
                      <a:pt x="939" y="620"/>
                      <a:pt x="828" y="714"/>
                    </a:cubicBezTo>
                    <a:cubicBezTo>
                      <a:pt x="609" y="901"/>
                      <a:pt x="312" y="981"/>
                      <a:pt x="30" y="996"/>
                    </a:cubicBezTo>
                    <a:cubicBezTo>
                      <a:pt x="0" y="998"/>
                      <a:pt x="0" y="1041"/>
                      <a:pt x="30" y="1042"/>
                    </a:cubicBezTo>
                    <a:cubicBezTo>
                      <a:pt x="339" y="1055"/>
                      <a:pt x="661" y="941"/>
                      <a:pt x="893" y="736"/>
                    </a:cubicBezTo>
                    <a:cubicBezTo>
                      <a:pt x="1011" y="632"/>
                      <a:pt x="1097" y="496"/>
                      <a:pt x="1143" y="346"/>
                    </a:cubicBezTo>
                    <a:cubicBezTo>
                      <a:pt x="1163" y="279"/>
                      <a:pt x="1164" y="208"/>
                      <a:pt x="1154" y="140"/>
                    </a:cubicBezTo>
                    <a:cubicBezTo>
                      <a:pt x="1150" y="106"/>
                      <a:pt x="1138" y="73"/>
                      <a:pt x="1121" y="43"/>
                    </a:cubicBezTo>
                    <a:cubicBezTo>
                      <a:pt x="1105" y="16"/>
                      <a:pt x="1089" y="17"/>
                      <a:pt x="1066" y="4"/>
                    </a:cubicBezTo>
                    <a:cubicBezTo>
                      <a:pt x="1058" y="0"/>
                      <a:pt x="1049" y="11"/>
                      <a:pt x="1056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方正静蕾简体"/>
                  <a:cs typeface="+mn-ea"/>
                  <a:sym typeface="+mn-lt"/>
                </a:endParaRPr>
              </a:p>
            </p:txBody>
          </p:sp>
          <p:sp>
            <p:nvSpPr>
              <p:cNvPr id="30" name="Freeform 10">
                <a:extLst>
                  <a:ext uri="{FF2B5EF4-FFF2-40B4-BE49-F238E27FC236}">
                    <a16:creationId xmlns:a16="http://schemas.microsoft.com/office/drawing/2014/main" id="{3B3C1F6E-0CE3-064B-BD12-1E384947683B}"/>
                  </a:ext>
                </a:extLst>
              </p:cNvPr>
              <p:cNvSpPr/>
              <p:nvPr/>
            </p:nvSpPr>
            <p:spPr bwMode="auto">
              <a:xfrm>
                <a:off x="4975226" y="4775201"/>
                <a:ext cx="1274763" cy="733425"/>
              </a:xfrm>
              <a:custGeom>
                <a:avLst/>
                <a:gdLst>
                  <a:gd name="T0" fmla="*/ 28 w 1229"/>
                  <a:gd name="T1" fmla="*/ 8 h 706"/>
                  <a:gd name="T2" fmla="*/ 139 w 1229"/>
                  <a:gd name="T3" fmla="*/ 371 h 706"/>
                  <a:gd name="T4" fmla="*/ 420 w 1229"/>
                  <a:gd name="T5" fmla="*/ 595 h 706"/>
                  <a:gd name="T6" fmla="*/ 1199 w 1229"/>
                  <a:gd name="T7" fmla="*/ 617 h 706"/>
                  <a:gd name="T8" fmla="*/ 1186 w 1229"/>
                  <a:gd name="T9" fmla="*/ 571 h 706"/>
                  <a:gd name="T10" fmla="*/ 469 w 1229"/>
                  <a:gd name="T11" fmla="*/ 549 h 706"/>
                  <a:gd name="T12" fmla="*/ 191 w 1229"/>
                  <a:gd name="T13" fmla="*/ 341 h 706"/>
                  <a:gd name="T14" fmla="*/ 105 w 1229"/>
                  <a:gd name="T15" fmla="*/ 187 h 706"/>
                  <a:gd name="T16" fmla="*/ 43 w 1229"/>
                  <a:gd name="T17" fmla="*/ 7 h 706"/>
                  <a:gd name="T18" fmla="*/ 28 w 1229"/>
                  <a:gd name="T19" fmla="*/ 8 h 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29" h="706">
                    <a:moveTo>
                      <a:pt x="28" y="8"/>
                    </a:moveTo>
                    <a:cubicBezTo>
                      <a:pt x="0" y="129"/>
                      <a:pt x="72" y="275"/>
                      <a:pt x="139" y="371"/>
                    </a:cubicBezTo>
                    <a:cubicBezTo>
                      <a:pt x="210" y="470"/>
                      <a:pt x="310" y="545"/>
                      <a:pt x="420" y="595"/>
                    </a:cubicBezTo>
                    <a:cubicBezTo>
                      <a:pt x="664" y="706"/>
                      <a:pt x="948" y="698"/>
                      <a:pt x="1199" y="617"/>
                    </a:cubicBezTo>
                    <a:cubicBezTo>
                      <a:pt x="1229" y="608"/>
                      <a:pt x="1217" y="563"/>
                      <a:pt x="1186" y="571"/>
                    </a:cubicBezTo>
                    <a:cubicBezTo>
                      <a:pt x="954" y="630"/>
                      <a:pt x="695" y="637"/>
                      <a:pt x="469" y="549"/>
                    </a:cubicBezTo>
                    <a:cubicBezTo>
                      <a:pt x="360" y="506"/>
                      <a:pt x="262" y="433"/>
                      <a:pt x="191" y="341"/>
                    </a:cubicBezTo>
                    <a:cubicBezTo>
                      <a:pt x="155" y="294"/>
                      <a:pt x="127" y="241"/>
                      <a:pt x="105" y="187"/>
                    </a:cubicBezTo>
                    <a:cubicBezTo>
                      <a:pt x="81" y="128"/>
                      <a:pt x="72" y="63"/>
                      <a:pt x="43" y="7"/>
                    </a:cubicBezTo>
                    <a:cubicBezTo>
                      <a:pt x="40" y="0"/>
                      <a:pt x="30" y="2"/>
                      <a:pt x="28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方正静蕾简体"/>
                  <a:cs typeface="+mn-ea"/>
                  <a:sym typeface="+mn-lt"/>
                </a:endParaRPr>
              </a:p>
            </p:txBody>
          </p:sp>
          <p:sp>
            <p:nvSpPr>
              <p:cNvPr id="31" name="Freeform 11">
                <a:extLst>
                  <a:ext uri="{FF2B5EF4-FFF2-40B4-BE49-F238E27FC236}">
                    <a16:creationId xmlns:a16="http://schemas.microsoft.com/office/drawing/2014/main" id="{798E19BF-A66F-9E45-BDF8-1A43B2F9D2C9}"/>
                  </a:ext>
                </a:extLst>
              </p:cNvPr>
              <p:cNvSpPr/>
              <p:nvPr/>
            </p:nvSpPr>
            <p:spPr bwMode="auto">
              <a:xfrm>
                <a:off x="6203951" y="5040313"/>
                <a:ext cx="1285875" cy="706438"/>
              </a:xfrm>
              <a:custGeom>
                <a:avLst/>
                <a:gdLst>
                  <a:gd name="T0" fmla="*/ 9 w 1238"/>
                  <a:gd name="T1" fmla="*/ 343 h 681"/>
                  <a:gd name="T2" fmla="*/ 575 w 1238"/>
                  <a:gd name="T3" fmla="*/ 605 h 681"/>
                  <a:gd name="T4" fmla="*/ 1222 w 1238"/>
                  <a:gd name="T5" fmla="*/ 529 h 681"/>
                  <a:gd name="T6" fmla="*/ 1222 w 1238"/>
                  <a:gd name="T7" fmla="*/ 485 h 681"/>
                  <a:gd name="T8" fmla="*/ 968 w 1238"/>
                  <a:gd name="T9" fmla="*/ 314 h 681"/>
                  <a:gd name="T10" fmla="*/ 825 w 1238"/>
                  <a:gd name="T11" fmla="*/ 32 h 681"/>
                  <a:gd name="T12" fmla="*/ 776 w 1238"/>
                  <a:gd name="T13" fmla="*/ 46 h 681"/>
                  <a:gd name="T14" fmla="*/ 921 w 1238"/>
                  <a:gd name="T15" fmla="*/ 340 h 681"/>
                  <a:gd name="T16" fmla="*/ 1196 w 1238"/>
                  <a:gd name="T17" fmla="*/ 529 h 681"/>
                  <a:gd name="T18" fmla="*/ 1196 w 1238"/>
                  <a:gd name="T19" fmla="*/ 485 h 681"/>
                  <a:gd name="T20" fmla="*/ 23 w 1238"/>
                  <a:gd name="T21" fmla="*/ 324 h 681"/>
                  <a:gd name="T22" fmla="*/ 9 w 1238"/>
                  <a:gd name="T23" fmla="*/ 343 h 6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38" h="681">
                    <a:moveTo>
                      <a:pt x="9" y="343"/>
                    </a:moveTo>
                    <a:cubicBezTo>
                      <a:pt x="152" y="493"/>
                      <a:pt x="376" y="569"/>
                      <a:pt x="575" y="605"/>
                    </a:cubicBezTo>
                    <a:cubicBezTo>
                      <a:pt x="792" y="644"/>
                      <a:pt x="1024" y="631"/>
                      <a:pt x="1222" y="529"/>
                    </a:cubicBezTo>
                    <a:cubicBezTo>
                      <a:pt x="1238" y="520"/>
                      <a:pt x="1238" y="494"/>
                      <a:pt x="1222" y="485"/>
                    </a:cubicBezTo>
                    <a:cubicBezTo>
                      <a:pt x="1131" y="437"/>
                      <a:pt x="1041" y="387"/>
                      <a:pt x="968" y="314"/>
                    </a:cubicBezTo>
                    <a:cubicBezTo>
                      <a:pt x="889" y="238"/>
                      <a:pt x="847" y="138"/>
                      <a:pt x="825" y="32"/>
                    </a:cubicBezTo>
                    <a:cubicBezTo>
                      <a:pt x="819" y="0"/>
                      <a:pt x="770" y="14"/>
                      <a:pt x="776" y="46"/>
                    </a:cubicBezTo>
                    <a:cubicBezTo>
                      <a:pt x="799" y="157"/>
                      <a:pt x="844" y="256"/>
                      <a:pt x="921" y="340"/>
                    </a:cubicBezTo>
                    <a:cubicBezTo>
                      <a:pt x="997" y="422"/>
                      <a:pt x="1098" y="479"/>
                      <a:pt x="1196" y="529"/>
                    </a:cubicBezTo>
                    <a:cubicBezTo>
                      <a:pt x="1196" y="514"/>
                      <a:pt x="1196" y="500"/>
                      <a:pt x="1196" y="485"/>
                    </a:cubicBezTo>
                    <a:cubicBezTo>
                      <a:pt x="821" y="681"/>
                      <a:pt x="352" y="551"/>
                      <a:pt x="23" y="324"/>
                    </a:cubicBezTo>
                    <a:cubicBezTo>
                      <a:pt x="12" y="316"/>
                      <a:pt x="0" y="333"/>
                      <a:pt x="9" y="3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方正静蕾简体"/>
                  <a:cs typeface="+mn-ea"/>
                  <a:sym typeface="+mn-lt"/>
                </a:endParaRPr>
              </a:p>
            </p:txBody>
          </p:sp>
          <p:grpSp>
            <p:nvGrpSpPr>
              <p:cNvPr id="32" name="组合 146">
                <a:extLst>
                  <a:ext uri="{FF2B5EF4-FFF2-40B4-BE49-F238E27FC236}">
                    <a16:creationId xmlns:a16="http://schemas.microsoft.com/office/drawing/2014/main" id="{5E2644D2-696E-384F-B14F-830C95A912D8}"/>
                  </a:ext>
                </a:extLst>
              </p:cNvPr>
              <p:cNvGrpSpPr/>
              <p:nvPr/>
            </p:nvGrpSpPr>
            <p:grpSpPr>
              <a:xfrm>
                <a:off x="3517901" y="1225551"/>
                <a:ext cx="5260975" cy="4090987"/>
                <a:chOff x="3517901" y="1225551"/>
                <a:chExt cx="5260975" cy="4090987"/>
              </a:xfrm>
              <a:grpFill/>
            </p:grpSpPr>
            <p:sp>
              <p:nvSpPr>
                <p:cNvPr id="33" name="Freeform 12">
                  <a:extLst>
                    <a:ext uri="{FF2B5EF4-FFF2-40B4-BE49-F238E27FC236}">
                      <a16:creationId xmlns:a16="http://schemas.microsoft.com/office/drawing/2014/main" id="{5BA0305A-2547-7944-A0C5-CC80BA29C946}"/>
                    </a:ext>
                  </a:extLst>
                </p:cNvPr>
                <p:cNvSpPr/>
                <p:nvPr/>
              </p:nvSpPr>
              <p:spPr bwMode="auto">
                <a:xfrm>
                  <a:off x="7805738" y="2135188"/>
                  <a:ext cx="109538" cy="38100"/>
                </a:xfrm>
                <a:custGeom>
                  <a:avLst/>
                  <a:gdLst>
                    <a:gd name="T0" fmla="*/ 6 w 106"/>
                    <a:gd name="T1" fmla="*/ 35 h 37"/>
                    <a:gd name="T2" fmla="*/ 45 w 106"/>
                    <a:gd name="T3" fmla="*/ 33 h 37"/>
                    <a:gd name="T4" fmla="*/ 97 w 106"/>
                    <a:gd name="T5" fmla="*/ 22 h 37"/>
                    <a:gd name="T6" fmla="*/ 97 w 106"/>
                    <a:gd name="T7" fmla="*/ 6 h 37"/>
                    <a:gd name="T8" fmla="*/ 52 w 106"/>
                    <a:gd name="T9" fmla="*/ 6 h 37"/>
                    <a:gd name="T10" fmla="*/ 4 w 106"/>
                    <a:gd name="T11" fmla="*/ 24 h 37"/>
                    <a:gd name="T12" fmla="*/ 6 w 106"/>
                    <a:gd name="T13" fmla="*/ 3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6" h="37">
                      <a:moveTo>
                        <a:pt x="6" y="35"/>
                      </a:moveTo>
                      <a:cubicBezTo>
                        <a:pt x="20" y="37"/>
                        <a:pt x="32" y="35"/>
                        <a:pt x="45" y="33"/>
                      </a:cubicBezTo>
                      <a:cubicBezTo>
                        <a:pt x="63" y="30"/>
                        <a:pt x="80" y="29"/>
                        <a:pt x="97" y="22"/>
                      </a:cubicBezTo>
                      <a:cubicBezTo>
                        <a:pt x="105" y="19"/>
                        <a:pt x="106" y="9"/>
                        <a:pt x="97" y="6"/>
                      </a:cubicBezTo>
                      <a:cubicBezTo>
                        <a:pt x="81" y="0"/>
                        <a:pt x="68" y="2"/>
                        <a:pt x="52" y="6"/>
                      </a:cubicBezTo>
                      <a:cubicBezTo>
                        <a:pt x="34" y="9"/>
                        <a:pt x="17" y="13"/>
                        <a:pt x="4" y="24"/>
                      </a:cubicBezTo>
                      <a:cubicBezTo>
                        <a:pt x="0" y="27"/>
                        <a:pt x="2" y="34"/>
                        <a:pt x="6" y="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4" name="Freeform 13">
                  <a:extLst>
                    <a:ext uri="{FF2B5EF4-FFF2-40B4-BE49-F238E27FC236}">
                      <a16:creationId xmlns:a16="http://schemas.microsoft.com/office/drawing/2014/main" id="{9EDD1C4B-ED62-6C4D-8D68-BF3458D26671}"/>
                    </a:ext>
                  </a:extLst>
                </p:cNvPr>
                <p:cNvSpPr/>
                <p:nvPr/>
              </p:nvSpPr>
              <p:spPr bwMode="auto">
                <a:xfrm>
                  <a:off x="8018463" y="2144713"/>
                  <a:ext cx="92075" cy="34925"/>
                </a:xfrm>
                <a:custGeom>
                  <a:avLst/>
                  <a:gdLst>
                    <a:gd name="T0" fmla="*/ 4 w 89"/>
                    <a:gd name="T1" fmla="*/ 9 h 35"/>
                    <a:gd name="T2" fmla="*/ 79 w 89"/>
                    <a:gd name="T3" fmla="*/ 34 h 35"/>
                    <a:gd name="T4" fmla="*/ 83 w 89"/>
                    <a:gd name="T5" fmla="*/ 20 h 35"/>
                    <a:gd name="T6" fmla="*/ 7 w 89"/>
                    <a:gd name="T7" fmla="*/ 0 h 35"/>
                    <a:gd name="T8" fmla="*/ 4 w 89"/>
                    <a:gd name="T9" fmla="*/ 9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9" h="35">
                      <a:moveTo>
                        <a:pt x="4" y="9"/>
                      </a:moveTo>
                      <a:cubicBezTo>
                        <a:pt x="28" y="23"/>
                        <a:pt x="52" y="31"/>
                        <a:pt x="79" y="34"/>
                      </a:cubicBezTo>
                      <a:cubicBezTo>
                        <a:pt x="87" y="35"/>
                        <a:pt x="89" y="24"/>
                        <a:pt x="83" y="20"/>
                      </a:cubicBezTo>
                      <a:cubicBezTo>
                        <a:pt x="59" y="6"/>
                        <a:pt x="34" y="3"/>
                        <a:pt x="7" y="0"/>
                      </a:cubicBezTo>
                      <a:cubicBezTo>
                        <a:pt x="2" y="0"/>
                        <a:pt x="0" y="7"/>
                        <a:pt x="4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5" name="Freeform 14">
                  <a:extLst>
                    <a:ext uri="{FF2B5EF4-FFF2-40B4-BE49-F238E27FC236}">
                      <a16:creationId xmlns:a16="http://schemas.microsoft.com/office/drawing/2014/main" id="{D75AAF59-653F-6F48-B759-674BB752E998}"/>
                    </a:ext>
                  </a:extLst>
                </p:cNvPr>
                <p:cNvSpPr/>
                <p:nvPr/>
              </p:nvSpPr>
              <p:spPr bwMode="auto">
                <a:xfrm>
                  <a:off x="8228013" y="2225676"/>
                  <a:ext cx="107950" cy="61913"/>
                </a:xfrm>
                <a:custGeom>
                  <a:avLst/>
                  <a:gdLst>
                    <a:gd name="T0" fmla="*/ 6 w 105"/>
                    <a:gd name="T1" fmla="*/ 10 h 59"/>
                    <a:gd name="T2" fmla="*/ 91 w 105"/>
                    <a:gd name="T3" fmla="*/ 55 h 59"/>
                    <a:gd name="T4" fmla="*/ 99 w 105"/>
                    <a:gd name="T5" fmla="*/ 44 h 59"/>
                    <a:gd name="T6" fmla="*/ 9 w 105"/>
                    <a:gd name="T7" fmla="*/ 1 h 59"/>
                    <a:gd name="T8" fmla="*/ 6 w 105"/>
                    <a:gd name="T9" fmla="*/ 10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59">
                      <a:moveTo>
                        <a:pt x="6" y="10"/>
                      </a:moveTo>
                      <a:cubicBezTo>
                        <a:pt x="35" y="21"/>
                        <a:pt x="64" y="39"/>
                        <a:pt x="91" y="55"/>
                      </a:cubicBezTo>
                      <a:cubicBezTo>
                        <a:pt x="97" y="59"/>
                        <a:pt x="105" y="49"/>
                        <a:pt x="99" y="44"/>
                      </a:cubicBezTo>
                      <a:cubicBezTo>
                        <a:pt x="72" y="20"/>
                        <a:pt x="44" y="7"/>
                        <a:pt x="9" y="1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6" name="Freeform 15">
                  <a:extLst>
                    <a:ext uri="{FF2B5EF4-FFF2-40B4-BE49-F238E27FC236}">
                      <a16:creationId xmlns:a16="http://schemas.microsoft.com/office/drawing/2014/main" id="{7FBED484-626F-0446-BDED-BF1595D60DBD}"/>
                    </a:ext>
                  </a:extLst>
                </p:cNvPr>
                <p:cNvSpPr/>
                <p:nvPr/>
              </p:nvSpPr>
              <p:spPr bwMode="auto">
                <a:xfrm>
                  <a:off x="8421688" y="2389188"/>
                  <a:ext cx="77788" cy="84138"/>
                </a:xfrm>
                <a:custGeom>
                  <a:avLst/>
                  <a:gdLst>
                    <a:gd name="T0" fmla="*/ 1 w 75"/>
                    <a:gd name="T1" fmla="*/ 1 h 81"/>
                    <a:gd name="T2" fmla="*/ 14 w 75"/>
                    <a:gd name="T3" fmla="*/ 20 h 81"/>
                    <a:gd name="T4" fmla="*/ 31 w 75"/>
                    <a:gd name="T5" fmla="*/ 42 h 81"/>
                    <a:gd name="T6" fmla="*/ 62 w 75"/>
                    <a:gd name="T7" fmla="*/ 77 h 81"/>
                    <a:gd name="T8" fmla="*/ 72 w 75"/>
                    <a:gd name="T9" fmla="*/ 71 h 81"/>
                    <a:gd name="T10" fmla="*/ 45 w 75"/>
                    <a:gd name="T11" fmla="*/ 35 h 81"/>
                    <a:gd name="T12" fmla="*/ 24 w 75"/>
                    <a:gd name="T13" fmla="*/ 16 h 81"/>
                    <a:gd name="T14" fmla="*/ 2 w 75"/>
                    <a:gd name="T15" fmla="*/ 0 h 81"/>
                    <a:gd name="T16" fmla="*/ 1 w 75"/>
                    <a:gd name="T17" fmla="*/ 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5" h="81">
                      <a:moveTo>
                        <a:pt x="1" y="1"/>
                      </a:moveTo>
                      <a:cubicBezTo>
                        <a:pt x="6" y="6"/>
                        <a:pt x="9" y="14"/>
                        <a:pt x="14" y="20"/>
                      </a:cubicBezTo>
                      <a:cubicBezTo>
                        <a:pt x="19" y="27"/>
                        <a:pt x="25" y="35"/>
                        <a:pt x="31" y="42"/>
                      </a:cubicBezTo>
                      <a:cubicBezTo>
                        <a:pt x="41" y="54"/>
                        <a:pt x="51" y="66"/>
                        <a:pt x="62" y="77"/>
                      </a:cubicBezTo>
                      <a:cubicBezTo>
                        <a:pt x="66" y="81"/>
                        <a:pt x="75" y="77"/>
                        <a:pt x="72" y="71"/>
                      </a:cubicBezTo>
                      <a:cubicBezTo>
                        <a:pt x="66" y="57"/>
                        <a:pt x="57" y="46"/>
                        <a:pt x="45" y="35"/>
                      </a:cubicBezTo>
                      <a:cubicBezTo>
                        <a:pt x="38" y="28"/>
                        <a:pt x="31" y="22"/>
                        <a:pt x="24" y="16"/>
                      </a:cubicBezTo>
                      <a:cubicBezTo>
                        <a:pt x="17" y="10"/>
                        <a:pt x="8" y="6"/>
                        <a:pt x="2" y="0"/>
                      </a:cubicBezTo>
                      <a:cubicBezTo>
                        <a:pt x="1" y="0"/>
                        <a:pt x="0" y="0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7" name="Freeform 16">
                  <a:extLst>
                    <a:ext uri="{FF2B5EF4-FFF2-40B4-BE49-F238E27FC236}">
                      <a16:creationId xmlns:a16="http://schemas.microsoft.com/office/drawing/2014/main" id="{C19E8A06-682A-B043-BED4-F894D95B4711}"/>
                    </a:ext>
                  </a:extLst>
                </p:cNvPr>
                <p:cNvSpPr/>
                <p:nvPr/>
              </p:nvSpPr>
              <p:spPr bwMode="auto">
                <a:xfrm>
                  <a:off x="8572501" y="2570163"/>
                  <a:ext cx="60325" cy="90488"/>
                </a:xfrm>
                <a:custGeom>
                  <a:avLst/>
                  <a:gdLst>
                    <a:gd name="T0" fmla="*/ 3 w 57"/>
                    <a:gd name="T1" fmla="*/ 10 h 88"/>
                    <a:gd name="T2" fmla="*/ 47 w 57"/>
                    <a:gd name="T3" fmla="*/ 83 h 88"/>
                    <a:gd name="T4" fmla="*/ 55 w 57"/>
                    <a:gd name="T5" fmla="*/ 77 h 88"/>
                    <a:gd name="T6" fmla="*/ 11 w 57"/>
                    <a:gd name="T7" fmla="*/ 5 h 88"/>
                    <a:gd name="T8" fmla="*/ 3 w 57"/>
                    <a:gd name="T9" fmla="*/ 10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88">
                      <a:moveTo>
                        <a:pt x="3" y="10"/>
                      </a:moveTo>
                      <a:cubicBezTo>
                        <a:pt x="17" y="35"/>
                        <a:pt x="27" y="63"/>
                        <a:pt x="47" y="83"/>
                      </a:cubicBezTo>
                      <a:cubicBezTo>
                        <a:pt x="51" y="88"/>
                        <a:pt x="57" y="82"/>
                        <a:pt x="55" y="77"/>
                      </a:cubicBezTo>
                      <a:cubicBezTo>
                        <a:pt x="44" y="51"/>
                        <a:pt x="28" y="27"/>
                        <a:pt x="11" y="5"/>
                      </a:cubicBezTo>
                      <a:cubicBezTo>
                        <a:pt x="8" y="0"/>
                        <a:pt x="0" y="4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8" name="Freeform 17">
                  <a:extLst>
                    <a:ext uri="{FF2B5EF4-FFF2-40B4-BE49-F238E27FC236}">
                      <a16:creationId xmlns:a16="http://schemas.microsoft.com/office/drawing/2014/main" id="{8A0ABAB5-FA84-D242-BFFE-6CD67510EEEF}"/>
                    </a:ext>
                  </a:extLst>
                </p:cNvPr>
                <p:cNvSpPr/>
                <p:nvPr/>
              </p:nvSpPr>
              <p:spPr bwMode="auto">
                <a:xfrm>
                  <a:off x="8664576" y="2767013"/>
                  <a:ext cx="42863" cy="88900"/>
                </a:xfrm>
                <a:custGeom>
                  <a:avLst/>
                  <a:gdLst>
                    <a:gd name="T0" fmla="*/ 3 w 41"/>
                    <a:gd name="T1" fmla="*/ 7 h 86"/>
                    <a:gd name="T2" fmla="*/ 30 w 41"/>
                    <a:gd name="T3" fmla="*/ 79 h 86"/>
                    <a:gd name="T4" fmla="*/ 40 w 41"/>
                    <a:gd name="T5" fmla="*/ 76 h 86"/>
                    <a:gd name="T6" fmla="*/ 9 w 41"/>
                    <a:gd name="T7" fmla="*/ 4 h 86"/>
                    <a:gd name="T8" fmla="*/ 3 w 41"/>
                    <a:gd name="T9" fmla="*/ 7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86">
                      <a:moveTo>
                        <a:pt x="3" y="7"/>
                      </a:moveTo>
                      <a:cubicBezTo>
                        <a:pt x="16" y="29"/>
                        <a:pt x="21" y="56"/>
                        <a:pt x="30" y="79"/>
                      </a:cubicBezTo>
                      <a:cubicBezTo>
                        <a:pt x="32" y="86"/>
                        <a:pt x="41" y="83"/>
                        <a:pt x="40" y="76"/>
                      </a:cubicBezTo>
                      <a:cubicBezTo>
                        <a:pt x="36" y="48"/>
                        <a:pt x="25" y="27"/>
                        <a:pt x="9" y="4"/>
                      </a:cubicBezTo>
                      <a:cubicBezTo>
                        <a:pt x="7" y="0"/>
                        <a:pt x="0" y="3"/>
                        <a:pt x="3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9" name="Freeform 18">
                  <a:extLst>
                    <a:ext uri="{FF2B5EF4-FFF2-40B4-BE49-F238E27FC236}">
                      <a16:creationId xmlns:a16="http://schemas.microsoft.com/office/drawing/2014/main" id="{BE280A6B-3909-7846-BC7F-1A1030B793FB}"/>
                    </a:ext>
                  </a:extLst>
                </p:cNvPr>
                <p:cNvSpPr/>
                <p:nvPr/>
              </p:nvSpPr>
              <p:spPr bwMode="auto">
                <a:xfrm>
                  <a:off x="8740776" y="2992438"/>
                  <a:ext cx="26988" cy="107950"/>
                </a:xfrm>
                <a:custGeom>
                  <a:avLst/>
                  <a:gdLst>
                    <a:gd name="T0" fmla="*/ 2 w 27"/>
                    <a:gd name="T1" fmla="*/ 7 h 104"/>
                    <a:gd name="T2" fmla="*/ 17 w 27"/>
                    <a:gd name="T3" fmla="*/ 100 h 104"/>
                    <a:gd name="T4" fmla="*/ 23 w 27"/>
                    <a:gd name="T5" fmla="*/ 100 h 104"/>
                    <a:gd name="T6" fmla="*/ 9 w 27"/>
                    <a:gd name="T7" fmla="*/ 4 h 104"/>
                    <a:gd name="T8" fmla="*/ 2 w 27"/>
                    <a:gd name="T9" fmla="*/ 7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04">
                      <a:moveTo>
                        <a:pt x="2" y="7"/>
                      </a:moveTo>
                      <a:cubicBezTo>
                        <a:pt x="14" y="36"/>
                        <a:pt x="13" y="68"/>
                        <a:pt x="17" y="100"/>
                      </a:cubicBezTo>
                      <a:cubicBezTo>
                        <a:pt x="17" y="104"/>
                        <a:pt x="23" y="104"/>
                        <a:pt x="23" y="100"/>
                      </a:cubicBezTo>
                      <a:cubicBezTo>
                        <a:pt x="27" y="67"/>
                        <a:pt x="24" y="33"/>
                        <a:pt x="9" y="4"/>
                      </a:cubicBezTo>
                      <a:cubicBezTo>
                        <a:pt x="7" y="0"/>
                        <a:pt x="0" y="3"/>
                        <a:pt x="2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40" name="Freeform 19">
                  <a:extLst>
                    <a:ext uri="{FF2B5EF4-FFF2-40B4-BE49-F238E27FC236}">
                      <a16:creationId xmlns:a16="http://schemas.microsoft.com/office/drawing/2014/main" id="{D1266EA4-9A94-A24F-9B53-19BF7FF8E823}"/>
                    </a:ext>
                  </a:extLst>
                </p:cNvPr>
                <p:cNvSpPr/>
                <p:nvPr/>
              </p:nvSpPr>
              <p:spPr bwMode="auto">
                <a:xfrm>
                  <a:off x="8753476" y="3206751"/>
                  <a:ext cx="25400" cy="80963"/>
                </a:xfrm>
                <a:custGeom>
                  <a:avLst/>
                  <a:gdLst>
                    <a:gd name="T0" fmla="*/ 13 w 24"/>
                    <a:gd name="T1" fmla="*/ 2 h 78"/>
                    <a:gd name="T2" fmla="*/ 4 w 24"/>
                    <a:gd name="T3" fmla="*/ 32 h 78"/>
                    <a:gd name="T4" fmla="*/ 2 w 24"/>
                    <a:gd name="T5" fmla="*/ 46 h 78"/>
                    <a:gd name="T6" fmla="*/ 0 w 24"/>
                    <a:gd name="T7" fmla="*/ 66 h 78"/>
                    <a:gd name="T8" fmla="*/ 13 w 24"/>
                    <a:gd name="T9" fmla="*/ 71 h 78"/>
                    <a:gd name="T10" fmla="*/ 23 w 24"/>
                    <a:gd name="T11" fmla="*/ 39 h 78"/>
                    <a:gd name="T12" fmla="*/ 15 w 24"/>
                    <a:gd name="T13" fmla="*/ 2 h 78"/>
                    <a:gd name="T14" fmla="*/ 13 w 24"/>
                    <a:gd name="T15" fmla="*/ 2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4" h="78">
                      <a:moveTo>
                        <a:pt x="13" y="2"/>
                      </a:moveTo>
                      <a:cubicBezTo>
                        <a:pt x="9" y="12"/>
                        <a:pt x="6" y="21"/>
                        <a:pt x="4" y="32"/>
                      </a:cubicBezTo>
                      <a:cubicBezTo>
                        <a:pt x="3" y="37"/>
                        <a:pt x="2" y="41"/>
                        <a:pt x="2" y="46"/>
                      </a:cubicBezTo>
                      <a:cubicBezTo>
                        <a:pt x="1" y="53"/>
                        <a:pt x="1" y="59"/>
                        <a:pt x="0" y="66"/>
                      </a:cubicBezTo>
                      <a:cubicBezTo>
                        <a:pt x="0" y="72"/>
                        <a:pt x="9" y="78"/>
                        <a:pt x="13" y="71"/>
                      </a:cubicBezTo>
                      <a:cubicBezTo>
                        <a:pt x="18" y="60"/>
                        <a:pt x="21" y="52"/>
                        <a:pt x="23" y="39"/>
                      </a:cubicBezTo>
                      <a:cubicBezTo>
                        <a:pt x="24" y="25"/>
                        <a:pt x="20" y="15"/>
                        <a:pt x="15" y="2"/>
                      </a:cubicBezTo>
                      <a:cubicBezTo>
                        <a:pt x="15" y="0"/>
                        <a:pt x="13" y="1"/>
                        <a:pt x="13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41" name="Freeform 20">
                  <a:extLst>
                    <a:ext uri="{FF2B5EF4-FFF2-40B4-BE49-F238E27FC236}">
                      <a16:creationId xmlns:a16="http://schemas.microsoft.com/office/drawing/2014/main" id="{1352E390-7F1D-F44E-8B4F-029438076FBA}"/>
                    </a:ext>
                  </a:extLst>
                </p:cNvPr>
                <p:cNvSpPr/>
                <p:nvPr/>
              </p:nvSpPr>
              <p:spPr bwMode="auto">
                <a:xfrm>
                  <a:off x="8672513" y="3368676"/>
                  <a:ext cx="61913" cy="100013"/>
                </a:xfrm>
                <a:custGeom>
                  <a:avLst/>
                  <a:gdLst>
                    <a:gd name="T0" fmla="*/ 46 w 61"/>
                    <a:gd name="T1" fmla="*/ 3 h 97"/>
                    <a:gd name="T2" fmla="*/ 6 w 61"/>
                    <a:gd name="T3" fmla="*/ 81 h 97"/>
                    <a:gd name="T4" fmla="*/ 20 w 61"/>
                    <a:gd name="T5" fmla="*/ 91 h 97"/>
                    <a:gd name="T6" fmla="*/ 52 w 61"/>
                    <a:gd name="T7" fmla="*/ 51 h 97"/>
                    <a:gd name="T8" fmla="*/ 53 w 61"/>
                    <a:gd name="T9" fmla="*/ 3 h 97"/>
                    <a:gd name="T10" fmla="*/ 46 w 61"/>
                    <a:gd name="T11" fmla="*/ 3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1" h="97">
                      <a:moveTo>
                        <a:pt x="46" y="3"/>
                      </a:moveTo>
                      <a:cubicBezTo>
                        <a:pt x="33" y="29"/>
                        <a:pt x="23" y="57"/>
                        <a:pt x="6" y="81"/>
                      </a:cubicBezTo>
                      <a:cubicBezTo>
                        <a:pt x="0" y="89"/>
                        <a:pt x="13" y="97"/>
                        <a:pt x="20" y="91"/>
                      </a:cubicBezTo>
                      <a:cubicBezTo>
                        <a:pt x="34" y="80"/>
                        <a:pt x="45" y="69"/>
                        <a:pt x="52" y="51"/>
                      </a:cubicBezTo>
                      <a:cubicBezTo>
                        <a:pt x="58" y="35"/>
                        <a:pt x="61" y="20"/>
                        <a:pt x="53" y="3"/>
                      </a:cubicBezTo>
                      <a:cubicBezTo>
                        <a:pt x="52" y="0"/>
                        <a:pt x="47" y="1"/>
                        <a:pt x="4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42" name="Freeform 21">
                  <a:extLst>
                    <a:ext uri="{FF2B5EF4-FFF2-40B4-BE49-F238E27FC236}">
                      <a16:creationId xmlns:a16="http://schemas.microsoft.com/office/drawing/2014/main" id="{28580B37-47AE-EA41-A952-2EFAF25CDA96}"/>
                    </a:ext>
                  </a:extLst>
                </p:cNvPr>
                <p:cNvSpPr/>
                <p:nvPr/>
              </p:nvSpPr>
              <p:spPr bwMode="auto">
                <a:xfrm>
                  <a:off x="8559801" y="3544888"/>
                  <a:ext cx="68263" cy="84138"/>
                </a:xfrm>
                <a:custGeom>
                  <a:avLst/>
                  <a:gdLst>
                    <a:gd name="T0" fmla="*/ 51 w 66"/>
                    <a:gd name="T1" fmla="*/ 4 h 81"/>
                    <a:gd name="T2" fmla="*/ 24 w 66"/>
                    <a:gd name="T3" fmla="*/ 33 h 81"/>
                    <a:gd name="T4" fmla="*/ 14 w 66"/>
                    <a:gd name="T5" fmla="*/ 46 h 81"/>
                    <a:gd name="T6" fmla="*/ 5 w 66"/>
                    <a:gd name="T7" fmla="*/ 62 h 81"/>
                    <a:gd name="T8" fmla="*/ 18 w 66"/>
                    <a:gd name="T9" fmla="*/ 75 h 81"/>
                    <a:gd name="T10" fmla="*/ 32 w 66"/>
                    <a:gd name="T11" fmla="*/ 65 h 81"/>
                    <a:gd name="T12" fmla="*/ 45 w 66"/>
                    <a:gd name="T13" fmla="*/ 49 h 81"/>
                    <a:gd name="T14" fmla="*/ 63 w 66"/>
                    <a:gd name="T15" fmla="*/ 11 h 81"/>
                    <a:gd name="T16" fmla="*/ 51 w 66"/>
                    <a:gd name="T17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6" h="81">
                      <a:moveTo>
                        <a:pt x="51" y="4"/>
                      </a:moveTo>
                      <a:cubicBezTo>
                        <a:pt x="41" y="13"/>
                        <a:pt x="32" y="22"/>
                        <a:pt x="24" y="33"/>
                      </a:cubicBezTo>
                      <a:cubicBezTo>
                        <a:pt x="21" y="37"/>
                        <a:pt x="17" y="41"/>
                        <a:pt x="14" y="46"/>
                      </a:cubicBezTo>
                      <a:cubicBezTo>
                        <a:pt x="10" y="51"/>
                        <a:pt x="9" y="57"/>
                        <a:pt x="5" y="62"/>
                      </a:cubicBezTo>
                      <a:cubicBezTo>
                        <a:pt x="0" y="70"/>
                        <a:pt x="10" y="81"/>
                        <a:pt x="18" y="75"/>
                      </a:cubicBezTo>
                      <a:cubicBezTo>
                        <a:pt x="22" y="72"/>
                        <a:pt x="29" y="69"/>
                        <a:pt x="32" y="65"/>
                      </a:cubicBezTo>
                      <a:cubicBezTo>
                        <a:pt x="37" y="60"/>
                        <a:pt x="41" y="55"/>
                        <a:pt x="45" y="49"/>
                      </a:cubicBezTo>
                      <a:cubicBezTo>
                        <a:pt x="53" y="37"/>
                        <a:pt x="59" y="25"/>
                        <a:pt x="63" y="11"/>
                      </a:cubicBezTo>
                      <a:cubicBezTo>
                        <a:pt x="66" y="4"/>
                        <a:pt x="56" y="0"/>
                        <a:pt x="51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43" name="Freeform 22">
                  <a:extLst>
                    <a:ext uri="{FF2B5EF4-FFF2-40B4-BE49-F238E27FC236}">
                      <a16:creationId xmlns:a16="http://schemas.microsoft.com/office/drawing/2014/main" id="{404B2155-4F07-3940-AA44-0D5ABFD7AF4C}"/>
                    </a:ext>
                  </a:extLst>
                </p:cNvPr>
                <p:cNvSpPr/>
                <p:nvPr/>
              </p:nvSpPr>
              <p:spPr bwMode="auto">
                <a:xfrm>
                  <a:off x="8374063" y="3732213"/>
                  <a:ext cx="80963" cy="65088"/>
                </a:xfrm>
                <a:custGeom>
                  <a:avLst/>
                  <a:gdLst>
                    <a:gd name="T0" fmla="*/ 66 w 79"/>
                    <a:gd name="T1" fmla="*/ 3 h 62"/>
                    <a:gd name="T2" fmla="*/ 35 w 79"/>
                    <a:gd name="T3" fmla="*/ 23 h 62"/>
                    <a:gd name="T4" fmla="*/ 6 w 79"/>
                    <a:gd name="T5" fmla="*/ 48 h 62"/>
                    <a:gd name="T6" fmla="*/ 14 w 79"/>
                    <a:gd name="T7" fmla="*/ 58 h 62"/>
                    <a:gd name="T8" fmla="*/ 45 w 79"/>
                    <a:gd name="T9" fmla="*/ 38 h 62"/>
                    <a:gd name="T10" fmla="*/ 73 w 79"/>
                    <a:gd name="T11" fmla="*/ 13 h 62"/>
                    <a:gd name="T12" fmla="*/ 66 w 79"/>
                    <a:gd name="T13" fmla="*/ 3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62">
                      <a:moveTo>
                        <a:pt x="66" y="3"/>
                      </a:moveTo>
                      <a:cubicBezTo>
                        <a:pt x="55" y="9"/>
                        <a:pt x="45" y="15"/>
                        <a:pt x="35" y="23"/>
                      </a:cubicBezTo>
                      <a:cubicBezTo>
                        <a:pt x="25" y="31"/>
                        <a:pt x="16" y="39"/>
                        <a:pt x="6" y="48"/>
                      </a:cubicBezTo>
                      <a:cubicBezTo>
                        <a:pt x="0" y="53"/>
                        <a:pt x="8" y="62"/>
                        <a:pt x="14" y="58"/>
                      </a:cubicBezTo>
                      <a:cubicBezTo>
                        <a:pt x="25" y="52"/>
                        <a:pt x="35" y="46"/>
                        <a:pt x="45" y="38"/>
                      </a:cubicBezTo>
                      <a:cubicBezTo>
                        <a:pt x="55" y="30"/>
                        <a:pt x="64" y="21"/>
                        <a:pt x="73" y="13"/>
                      </a:cubicBezTo>
                      <a:cubicBezTo>
                        <a:pt x="79" y="9"/>
                        <a:pt x="72" y="0"/>
                        <a:pt x="6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44" name="Freeform 23">
                  <a:extLst>
                    <a:ext uri="{FF2B5EF4-FFF2-40B4-BE49-F238E27FC236}">
                      <a16:creationId xmlns:a16="http://schemas.microsoft.com/office/drawing/2014/main" id="{A0F29BBC-9746-0749-8461-CC4DC70EE348}"/>
                    </a:ext>
                  </a:extLst>
                </p:cNvPr>
                <p:cNvSpPr/>
                <p:nvPr/>
              </p:nvSpPr>
              <p:spPr bwMode="auto">
                <a:xfrm>
                  <a:off x="7953376" y="3932238"/>
                  <a:ext cx="93663" cy="30163"/>
                </a:xfrm>
                <a:custGeom>
                  <a:avLst/>
                  <a:gdLst>
                    <a:gd name="T0" fmla="*/ 82 w 91"/>
                    <a:gd name="T1" fmla="*/ 1 h 30"/>
                    <a:gd name="T2" fmla="*/ 42 w 91"/>
                    <a:gd name="T3" fmla="*/ 5 h 30"/>
                    <a:gd name="T4" fmla="*/ 9 w 91"/>
                    <a:gd name="T5" fmla="*/ 11 h 30"/>
                    <a:gd name="T6" fmla="*/ 9 w 91"/>
                    <a:gd name="T7" fmla="*/ 28 h 30"/>
                    <a:gd name="T8" fmla="*/ 45 w 91"/>
                    <a:gd name="T9" fmla="*/ 27 h 30"/>
                    <a:gd name="T10" fmla="*/ 86 w 91"/>
                    <a:gd name="T11" fmla="*/ 9 h 30"/>
                    <a:gd name="T12" fmla="*/ 82 w 91"/>
                    <a:gd name="T13" fmla="*/ 1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1" h="30">
                      <a:moveTo>
                        <a:pt x="82" y="1"/>
                      </a:moveTo>
                      <a:cubicBezTo>
                        <a:pt x="69" y="3"/>
                        <a:pt x="55" y="3"/>
                        <a:pt x="42" y="5"/>
                      </a:cubicBezTo>
                      <a:cubicBezTo>
                        <a:pt x="31" y="6"/>
                        <a:pt x="20" y="9"/>
                        <a:pt x="9" y="11"/>
                      </a:cubicBezTo>
                      <a:cubicBezTo>
                        <a:pt x="0" y="13"/>
                        <a:pt x="0" y="27"/>
                        <a:pt x="9" y="28"/>
                      </a:cubicBezTo>
                      <a:cubicBezTo>
                        <a:pt x="22" y="30"/>
                        <a:pt x="32" y="30"/>
                        <a:pt x="45" y="27"/>
                      </a:cubicBezTo>
                      <a:cubicBezTo>
                        <a:pt x="60" y="23"/>
                        <a:pt x="72" y="15"/>
                        <a:pt x="86" y="9"/>
                      </a:cubicBezTo>
                      <a:cubicBezTo>
                        <a:pt x="91" y="7"/>
                        <a:pt x="87" y="0"/>
                        <a:pt x="8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45" name="Freeform 24">
                  <a:extLst>
                    <a:ext uri="{FF2B5EF4-FFF2-40B4-BE49-F238E27FC236}">
                      <a16:creationId xmlns:a16="http://schemas.microsoft.com/office/drawing/2014/main" id="{EFD4D031-6A55-774D-879C-F992A8C36158}"/>
                    </a:ext>
                  </a:extLst>
                </p:cNvPr>
                <p:cNvSpPr/>
                <p:nvPr/>
              </p:nvSpPr>
              <p:spPr bwMode="auto">
                <a:xfrm>
                  <a:off x="7991476" y="3992563"/>
                  <a:ext cx="65088" cy="77788"/>
                </a:xfrm>
                <a:custGeom>
                  <a:avLst/>
                  <a:gdLst>
                    <a:gd name="T0" fmla="*/ 2 w 63"/>
                    <a:gd name="T1" fmla="*/ 6 h 74"/>
                    <a:gd name="T2" fmla="*/ 12 w 63"/>
                    <a:gd name="T3" fmla="*/ 18 h 74"/>
                    <a:gd name="T4" fmla="*/ 24 w 63"/>
                    <a:gd name="T5" fmla="*/ 34 h 74"/>
                    <a:gd name="T6" fmla="*/ 36 w 63"/>
                    <a:gd name="T7" fmla="*/ 51 h 74"/>
                    <a:gd name="T8" fmla="*/ 47 w 63"/>
                    <a:gd name="T9" fmla="*/ 66 h 74"/>
                    <a:gd name="T10" fmla="*/ 61 w 63"/>
                    <a:gd name="T11" fmla="*/ 60 h 74"/>
                    <a:gd name="T12" fmla="*/ 37 w 63"/>
                    <a:gd name="T13" fmla="*/ 16 h 74"/>
                    <a:gd name="T14" fmla="*/ 18 w 63"/>
                    <a:gd name="T15" fmla="*/ 3 h 74"/>
                    <a:gd name="T16" fmla="*/ 3 w 63"/>
                    <a:gd name="T17" fmla="*/ 2 h 74"/>
                    <a:gd name="T18" fmla="*/ 2 w 63"/>
                    <a:gd name="T19" fmla="*/ 6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3" h="74">
                      <a:moveTo>
                        <a:pt x="2" y="6"/>
                      </a:moveTo>
                      <a:cubicBezTo>
                        <a:pt x="6" y="7"/>
                        <a:pt x="10" y="15"/>
                        <a:pt x="12" y="18"/>
                      </a:cubicBezTo>
                      <a:cubicBezTo>
                        <a:pt x="15" y="24"/>
                        <a:pt x="20" y="29"/>
                        <a:pt x="24" y="34"/>
                      </a:cubicBezTo>
                      <a:cubicBezTo>
                        <a:pt x="29" y="39"/>
                        <a:pt x="32" y="45"/>
                        <a:pt x="36" y="51"/>
                      </a:cubicBezTo>
                      <a:cubicBezTo>
                        <a:pt x="39" y="56"/>
                        <a:pt x="44" y="60"/>
                        <a:pt x="47" y="66"/>
                      </a:cubicBezTo>
                      <a:cubicBezTo>
                        <a:pt x="51" y="74"/>
                        <a:pt x="63" y="68"/>
                        <a:pt x="61" y="60"/>
                      </a:cubicBezTo>
                      <a:cubicBezTo>
                        <a:pt x="57" y="43"/>
                        <a:pt x="50" y="29"/>
                        <a:pt x="37" y="16"/>
                      </a:cubicBezTo>
                      <a:cubicBezTo>
                        <a:pt x="32" y="10"/>
                        <a:pt x="26" y="6"/>
                        <a:pt x="18" y="3"/>
                      </a:cubicBezTo>
                      <a:cubicBezTo>
                        <a:pt x="13" y="0"/>
                        <a:pt x="8" y="1"/>
                        <a:pt x="3" y="2"/>
                      </a:cubicBezTo>
                      <a:cubicBezTo>
                        <a:pt x="0" y="2"/>
                        <a:pt x="0" y="6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46" name="Freeform 25">
                  <a:extLst>
                    <a:ext uri="{FF2B5EF4-FFF2-40B4-BE49-F238E27FC236}">
                      <a16:creationId xmlns:a16="http://schemas.microsoft.com/office/drawing/2014/main" id="{3E8013A0-C23D-8C4D-A718-0C98AEBE4079}"/>
                    </a:ext>
                  </a:extLst>
                </p:cNvPr>
                <p:cNvSpPr/>
                <p:nvPr/>
              </p:nvSpPr>
              <p:spPr bwMode="auto">
                <a:xfrm>
                  <a:off x="8085138" y="4160838"/>
                  <a:ext cx="26988" cy="95250"/>
                </a:xfrm>
                <a:custGeom>
                  <a:avLst/>
                  <a:gdLst>
                    <a:gd name="T0" fmla="*/ 0 w 26"/>
                    <a:gd name="T1" fmla="*/ 8 h 91"/>
                    <a:gd name="T2" fmla="*/ 6 w 26"/>
                    <a:gd name="T3" fmla="*/ 83 h 91"/>
                    <a:gd name="T4" fmla="*/ 22 w 26"/>
                    <a:gd name="T5" fmla="*/ 83 h 91"/>
                    <a:gd name="T6" fmla="*/ 13 w 26"/>
                    <a:gd name="T7" fmla="*/ 5 h 91"/>
                    <a:gd name="T8" fmla="*/ 0 w 26"/>
                    <a:gd name="T9" fmla="*/ 8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91">
                      <a:moveTo>
                        <a:pt x="0" y="8"/>
                      </a:moveTo>
                      <a:cubicBezTo>
                        <a:pt x="1" y="33"/>
                        <a:pt x="2" y="59"/>
                        <a:pt x="6" y="83"/>
                      </a:cubicBezTo>
                      <a:cubicBezTo>
                        <a:pt x="8" y="91"/>
                        <a:pt x="20" y="91"/>
                        <a:pt x="22" y="83"/>
                      </a:cubicBezTo>
                      <a:cubicBezTo>
                        <a:pt x="26" y="58"/>
                        <a:pt x="26" y="27"/>
                        <a:pt x="13" y="5"/>
                      </a:cubicBezTo>
                      <a:cubicBezTo>
                        <a:pt x="9" y="0"/>
                        <a:pt x="0" y="2"/>
                        <a:pt x="0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47" name="Freeform 26">
                  <a:extLst>
                    <a:ext uri="{FF2B5EF4-FFF2-40B4-BE49-F238E27FC236}">
                      <a16:creationId xmlns:a16="http://schemas.microsoft.com/office/drawing/2014/main" id="{838AB392-0BC5-3146-8124-1901962BBE40}"/>
                    </a:ext>
                  </a:extLst>
                </p:cNvPr>
                <p:cNvSpPr/>
                <p:nvPr/>
              </p:nvSpPr>
              <p:spPr bwMode="auto">
                <a:xfrm>
                  <a:off x="8034338" y="4348163"/>
                  <a:ext cx="44450" cy="106363"/>
                </a:xfrm>
                <a:custGeom>
                  <a:avLst/>
                  <a:gdLst>
                    <a:gd name="T0" fmla="*/ 8 w 43"/>
                    <a:gd name="T1" fmla="*/ 99 h 102"/>
                    <a:gd name="T2" fmla="*/ 32 w 43"/>
                    <a:gd name="T3" fmla="*/ 61 h 102"/>
                    <a:gd name="T4" fmla="*/ 42 w 43"/>
                    <a:gd name="T5" fmla="*/ 9 h 102"/>
                    <a:gd name="T6" fmla="*/ 27 w 43"/>
                    <a:gd name="T7" fmla="*/ 7 h 102"/>
                    <a:gd name="T8" fmla="*/ 13 w 43"/>
                    <a:gd name="T9" fmla="*/ 50 h 102"/>
                    <a:gd name="T10" fmla="*/ 1 w 43"/>
                    <a:gd name="T11" fmla="*/ 95 h 102"/>
                    <a:gd name="T12" fmla="*/ 8 w 43"/>
                    <a:gd name="T13" fmla="*/ 99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102">
                      <a:moveTo>
                        <a:pt x="8" y="99"/>
                      </a:moveTo>
                      <a:cubicBezTo>
                        <a:pt x="19" y="87"/>
                        <a:pt x="26" y="76"/>
                        <a:pt x="32" y="61"/>
                      </a:cubicBezTo>
                      <a:cubicBezTo>
                        <a:pt x="38" y="44"/>
                        <a:pt x="40" y="27"/>
                        <a:pt x="42" y="9"/>
                      </a:cubicBezTo>
                      <a:cubicBezTo>
                        <a:pt x="43" y="0"/>
                        <a:pt x="30" y="0"/>
                        <a:pt x="27" y="7"/>
                      </a:cubicBezTo>
                      <a:cubicBezTo>
                        <a:pt x="21" y="22"/>
                        <a:pt x="16" y="35"/>
                        <a:pt x="13" y="50"/>
                      </a:cubicBezTo>
                      <a:cubicBezTo>
                        <a:pt x="9" y="64"/>
                        <a:pt x="7" y="81"/>
                        <a:pt x="1" y="95"/>
                      </a:cubicBezTo>
                      <a:cubicBezTo>
                        <a:pt x="0" y="99"/>
                        <a:pt x="6" y="102"/>
                        <a:pt x="8" y="9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48" name="Freeform 27">
                  <a:extLst>
                    <a:ext uri="{FF2B5EF4-FFF2-40B4-BE49-F238E27FC236}">
                      <a16:creationId xmlns:a16="http://schemas.microsoft.com/office/drawing/2014/main" id="{A9BC4040-BDD6-CD45-85F8-D6168AF4BE12}"/>
                    </a:ext>
                  </a:extLst>
                </p:cNvPr>
                <p:cNvSpPr/>
                <p:nvPr/>
              </p:nvSpPr>
              <p:spPr bwMode="auto">
                <a:xfrm>
                  <a:off x="7883526" y="4581526"/>
                  <a:ext cx="80963" cy="74613"/>
                </a:xfrm>
                <a:custGeom>
                  <a:avLst/>
                  <a:gdLst>
                    <a:gd name="T0" fmla="*/ 7 w 78"/>
                    <a:gd name="T1" fmla="*/ 69 h 72"/>
                    <a:gd name="T2" fmla="*/ 45 w 78"/>
                    <a:gd name="T3" fmla="*/ 47 h 72"/>
                    <a:gd name="T4" fmla="*/ 75 w 78"/>
                    <a:gd name="T5" fmla="*/ 11 h 72"/>
                    <a:gd name="T6" fmla="*/ 67 w 78"/>
                    <a:gd name="T7" fmla="*/ 5 h 72"/>
                    <a:gd name="T8" fmla="*/ 37 w 78"/>
                    <a:gd name="T9" fmla="*/ 33 h 72"/>
                    <a:gd name="T10" fmla="*/ 4 w 78"/>
                    <a:gd name="T11" fmla="*/ 63 h 72"/>
                    <a:gd name="T12" fmla="*/ 7 w 78"/>
                    <a:gd name="T13" fmla="*/ 69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72">
                      <a:moveTo>
                        <a:pt x="7" y="69"/>
                      </a:moveTo>
                      <a:cubicBezTo>
                        <a:pt x="20" y="62"/>
                        <a:pt x="33" y="56"/>
                        <a:pt x="45" y="47"/>
                      </a:cubicBezTo>
                      <a:cubicBezTo>
                        <a:pt x="57" y="37"/>
                        <a:pt x="68" y="26"/>
                        <a:pt x="75" y="11"/>
                      </a:cubicBezTo>
                      <a:cubicBezTo>
                        <a:pt x="78" y="6"/>
                        <a:pt x="71" y="0"/>
                        <a:pt x="67" y="5"/>
                      </a:cubicBezTo>
                      <a:cubicBezTo>
                        <a:pt x="57" y="15"/>
                        <a:pt x="47" y="24"/>
                        <a:pt x="37" y="33"/>
                      </a:cubicBezTo>
                      <a:cubicBezTo>
                        <a:pt x="26" y="43"/>
                        <a:pt x="15" y="55"/>
                        <a:pt x="4" y="63"/>
                      </a:cubicBezTo>
                      <a:cubicBezTo>
                        <a:pt x="0" y="66"/>
                        <a:pt x="3" y="72"/>
                        <a:pt x="7" y="6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49" name="Freeform 28">
                  <a:extLst>
                    <a:ext uri="{FF2B5EF4-FFF2-40B4-BE49-F238E27FC236}">
                      <a16:creationId xmlns:a16="http://schemas.microsoft.com/office/drawing/2014/main" id="{305CCABF-D010-9F4E-AB13-03B00C79F282}"/>
                    </a:ext>
                  </a:extLst>
                </p:cNvPr>
                <p:cNvSpPr/>
                <p:nvPr/>
              </p:nvSpPr>
              <p:spPr bwMode="auto">
                <a:xfrm>
                  <a:off x="7666038" y="4762501"/>
                  <a:ext cx="120650" cy="58738"/>
                </a:xfrm>
                <a:custGeom>
                  <a:avLst/>
                  <a:gdLst>
                    <a:gd name="T0" fmla="*/ 6 w 117"/>
                    <a:gd name="T1" fmla="*/ 56 h 56"/>
                    <a:gd name="T2" fmla="*/ 111 w 117"/>
                    <a:gd name="T3" fmla="*/ 13 h 56"/>
                    <a:gd name="T4" fmla="*/ 105 w 117"/>
                    <a:gd name="T5" fmla="*/ 2 h 56"/>
                    <a:gd name="T6" fmla="*/ 5 w 117"/>
                    <a:gd name="T7" fmla="*/ 48 h 56"/>
                    <a:gd name="T8" fmla="*/ 6 w 117"/>
                    <a:gd name="T9" fmla="*/ 56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56">
                      <a:moveTo>
                        <a:pt x="6" y="56"/>
                      </a:moveTo>
                      <a:cubicBezTo>
                        <a:pt x="44" y="51"/>
                        <a:pt x="81" y="37"/>
                        <a:pt x="111" y="13"/>
                      </a:cubicBezTo>
                      <a:cubicBezTo>
                        <a:pt x="117" y="9"/>
                        <a:pt x="111" y="0"/>
                        <a:pt x="105" y="2"/>
                      </a:cubicBezTo>
                      <a:cubicBezTo>
                        <a:pt x="70" y="12"/>
                        <a:pt x="40" y="36"/>
                        <a:pt x="5" y="48"/>
                      </a:cubicBezTo>
                      <a:cubicBezTo>
                        <a:pt x="0" y="49"/>
                        <a:pt x="1" y="56"/>
                        <a:pt x="6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50" name="Freeform 29">
                  <a:extLst>
                    <a:ext uri="{FF2B5EF4-FFF2-40B4-BE49-F238E27FC236}">
                      <a16:creationId xmlns:a16="http://schemas.microsoft.com/office/drawing/2014/main" id="{4B36B040-F876-3546-AF7A-4D3C0E23A720}"/>
                    </a:ext>
                  </a:extLst>
                </p:cNvPr>
                <p:cNvSpPr/>
                <p:nvPr/>
              </p:nvSpPr>
              <p:spPr bwMode="auto">
                <a:xfrm>
                  <a:off x="7434263" y="4868863"/>
                  <a:ext cx="123825" cy="47625"/>
                </a:xfrm>
                <a:custGeom>
                  <a:avLst/>
                  <a:gdLst>
                    <a:gd name="T0" fmla="*/ 4 w 120"/>
                    <a:gd name="T1" fmla="*/ 46 h 46"/>
                    <a:gd name="T2" fmla="*/ 117 w 120"/>
                    <a:gd name="T3" fmla="*/ 10 h 46"/>
                    <a:gd name="T4" fmla="*/ 112 w 120"/>
                    <a:gd name="T5" fmla="*/ 2 h 46"/>
                    <a:gd name="T6" fmla="*/ 3 w 120"/>
                    <a:gd name="T7" fmla="*/ 39 h 46"/>
                    <a:gd name="T8" fmla="*/ 4 w 120"/>
                    <a:gd name="T9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0" h="46">
                      <a:moveTo>
                        <a:pt x="4" y="46"/>
                      </a:moveTo>
                      <a:cubicBezTo>
                        <a:pt x="43" y="44"/>
                        <a:pt x="86" y="36"/>
                        <a:pt x="117" y="10"/>
                      </a:cubicBezTo>
                      <a:cubicBezTo>
                        <a:pt x="120" y="7"/>
                        <a:pt x="116" y="0"/>
                        <a:pt x="112" y="2"/>
                      </a:cubicBezTo>
                      <a:cubicBezTo>
                        <a:pt x="75" y="14"/>
                        <a:pt x="40" y="27"/>
                        <a:pt x="3" y="39"/>
                      </a:cubicBezTo>
                      <a:cubicBezTo>
                        <a:pt x="0" y="40"/>
                        <a:pt x="0" y="46"/>
                        <a:pt x="4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51" name="Freeform 30">
                  <a:extLst>
                    <a:ext uri="{FF2B5EF4-FFF2-40B4-BE49-F238E27FC236}">
                      <a16:creationId xmlns:a16="http://schemas.microsoft.com/office/drawing/2014/main" id="{FCD05044-37D9-5041-8A51-2FA4DBA59F0E}"/>
                    </a:ext>
                  </a:extLst>
                </p:cNvPr>
                <p:cNvSpPr/>
                <p:nvPr/>
              </p:nvSpPr>
              <p:spPr bwMode="auto">
                <a:xfrm>
                  <a:off x="7192963" y="4932363"/>
                  <a:ext cx="153988" cy="38100"/>
                </a:xfrm>
                <a:custGeom>
                  <a:avLst/>
                  <a:gdLst>
                    <a:gd name="T0" fmla="*/ 6 w 148"/>
                    <a:gd name="T1" fmla="*/ 36 h 37"/>
                    <a:gd name="T2" fmla="*/ 137 w 148"/>
                    <a:gd name="T3" fmla="*/ 20 h 37"/>
                    <a:gd name="T4" fmla="*/ 133 w 148"/>
                    <a:gd name="T5" fmla="*/ 3 h 37"/>
                    <a:gd name="T6" fmla="*/ 3 w 148"/>
                    <a:gd name="T7" fmla="*/ 31 h 37"/>
                    <a:gd name="T8" fmla="*/ 6 w 148"/>
                    <a:gd name="T9" fmla="*/ 36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8" h="37">
                      <a:moveTo>
                        <a:pt x="6" y="36"/>
                      </a:moveTo>
                      <a:cubicBezTo>
                        <a:pt x="51" y="28"/>
                        <a:pt x="94" y="36"/>
                        <a:pt x="137" y="20"/>
                      </a:cubicBezTo>
                      <a:cubicBezTo>
                        <a:pt x="148" y="16"/>
                        <a:pt x="144" y="0"/>
                        <a:pt x="133" y="3"/>
                      </a:cubicBezTo>
                      <a:cubicBezTo>
                        <a:pt x="88" y="13"/>
                        <a:pt x="46" y="13"/>
                        <a:pt x="3" y="31"/>
                      </a:cubicBezTo>
                      <a:cubicBezTo>
                        <a:pt x="0" y="32"/>
                        <a:pt x="2" y="37"/>
                        <a:pt x="6" y="3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52" name="Freeform 31">
                  <a:extLst>
                    <a:ext uri="{FF2B5EF4-FFF2-40B4-BE49-F238E27FC236}">
                      <a16:creationId xmlns:a16="http://schemas.microsoft.com/office/drawing/2014/main" id="{1B234F6E-8560-4B45-90BC-CBDE4AC6E2A9}"/>
                    </a:ext>
                  </a:extLst>
                </p:cNvPr>
                <p:cNvSpPr/>
                <p:nvPr/>
              </p:nvSpPr>
              <p:spPr bwMode="auto">
                <a:xfrm>
                  <a:off x="6989763" y="4945063"/>
                  <a:ext cx="88900" cy="22225"/>
                </a:xfrm>
                <a:custGeom>
                  <a:avLst/>
                  <a:gdLst>
                    <a:gd name="T0" fmla="*/ 4 w 86"/>
                    <a:gd name="T1" fmla="*/ 18 h 22"/>
                    <a:gd name="T2" fmla="*/ 80 w 86"/>
                    <a:gd name="T3" fmla="*/ 10 h 22"/>
                    <a:gd name="T4" fmla="*/ 77 w 86"/>
                    <a:gd name="T5" fmla="*/ 1 h 22"/>
                    <a:gd name="T6" fmla="*/ 4 w 86"/>
                    <a:gd name="T7" fmla="*/ 8 h 22"/>
                    <a:gd name="T8" fmla="*/ 4 w 86"/>
                    <a:gd name="T9" fmla="*/ 18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22">
                      <a:moveTo>
                        <a:pt x="4" y="18"/>
                      </a:moveTo>
                      <a:cubicBezTo>
                        <a:pt x="30" y="22"/>
                        <a:pt x="56" y="21"/>
                        <a:pt x="80" y="10"/>
                      </a:cubicBezTo>
                      <a:cubicBezTo>
                        <a:pt x="86" y="8"/>
                        <a:pt x="82" y="0"/>
                        <a:pt x="77" y="1"/>
                      </a:cubicBezTo>
                      <a:cubicBezTo>
                        <a:pt x="53" y="5"/>
                        <a:pt x="28" y="5"/>
                        <a:pt x="4" y="8"/>
                      </a:cubicBezTo>
                      <a:cubicBezTo>
                        <a:pt x="0" y="9"/>
                        <a:pt x="0" y="17"/>
                        <a:pt x="4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53" name="Freeform 32">
                  <a:extLst>
                    <a:ext uri="{FF2B5EF4-FFF2-40B4-BE49-F238E27FC236}">
                      <a16:creationId xmlns:a16="http://schemas.microsoft.com/office/drawing/2014/main" id="{276DB2A1-B36C-8641-9E25-B60D3A9F4FD2}"/>
                    </a:ext>
                  </a:extLst>
                </p:cNvPr>
                <p:cNvSpPr/>
                <p:nvPr/>
              </p:nvSpPr>
              <p:spPr bwMode="auto">
                <a:xfrm>
                  <a:off x="6748463" y="4924426"/>
                  <a:ext cx="80963" cy="31750"/>
                </a:xfrm>
                <a:custGeom>
                  <a:avLst/>
                  <a:gdLst>
                    <a:gd name="T0" fmla="*/ 6 w 79"/>
                    <a:gd name="T1" fmla="*/ 17 h 31"/>
                    <a:gd name="T2" fmla="*/ 37 w 79"/>
                    <a:gd name="T3" fmla="*/ 24 h 31"/>
                    <a:gd name="T4" fmla="*/ 72 w 79"/>
                    <a:gd name="T5" fmla="*/ 31 h 31"/>
                    <a:gd name="T6" fmla="*/ 75 w 79"/>
                    <a:gd name="T7" fmla="*/ 21 h 31"/>
                    <a:gd name="T8" fmla="*/ 6 w 79"/>
                    <a:gd name="T9" fmla="*/ 6 h 31"/>
                    <a:gd name="T10" fmla="*/ 6 w 79"/>
                    <a:gd name="T11" fmla="*/ 17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31">
                      <a:moveTo>
                        <a:pt x="6" y="17"/>
                      </a:moveTo>
                      <a:cubicBezTo>
                        <a:pt x="16" y="20"/>
                        <a:pt x="27" y="22"/>
                        <a:pt x="37" y="24"/>
                      </a:cubicBezTo>
                      <a:cubicBezTo>
                        <a:pt x="49" y="27"/>
                        <a:pt x="60" y="31"/>
                        <a:pt x="72" y="31"/>
                      </a:cubicBezTo>
                      <a:cubicBezTo>
                        <a:pt x="78" y="31"/>
                        <a:pt x="79" y="24"/>
                        <a:pt x="75" y="21"/>
                      </a:cubicBezTo>
                      <a:cubicBezTo>
                        <a:pt x="56" y="8"/>
                        <a:pt x="28" y="0"/>
                        <a:pt x="6" y="6"/>
                      </a:cubicBezTo>
                      <a:cubicBezTo>
                        <a:pt x="0" y="8"/>
                        <a:pt x="1" y="15"/>
                        <a:pt x="6" y="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54" name="Freeform 33">
                  <a:extLst>
                    <a:ext uri="{FF2B5EF4-FFF2-40B4-BE49-F238E27FC236}">
                      <a16:creationId xmlns:a16="http://schemas.microsoft.com/office/drawing/2014/main" id="{EF6ABCB1-3DC3-DC42-9F1F-71C59726333D}"/>
                    </a:ext>
                  </a:extLst>
                </p:cNvPr>
                <p:cNvSpPr/>
                <p:nvPr/>
              </p:nvSpPr>
              <p:spPr bwMode="auto">
                <a:xfrm>
                  <a:off x="6559551" y="4949826"/>
                  <a:ext cx="68263" cy="61913"/>
                </a:xfrm>
                <a:custGeom>
                  <a:avLst/>
                  <a:gdLst>
                    <a:gd name="T0" fmla="*/ 11 w 67"/>
                    <a:gd name="T1" fmla="*/ 56 h 59"/>
                    <a:gd name="T2" fmla="*/ 39 w 67"/>
                    <a:gd name="T3" fmla="*/ 37 h 59"/>
                    <a:gd name="T4" fmla="*/ 63 w 67"/>
                    <a:gd name="T5" fmla="*/ 12 h 59"/>
                    <a:gd name="T6" fmla="*/ 55 w 67"/>
                    <a:gd name="T7" fmla="*/ 4 h 59"/>
                    <a:gd name="T8" fmla="*/ 31 w 67"/>
                    <a:gd name="T9" fmla="*/ 25 h 59"/>
                    <a:gd name="T10" fmla="*/ 4 w 67"/>
                    <a:gd name="T11" fmla="*/ 48 h 59"/>
                    <a:gd name="T12" fmla="*/ 11 w 67"/>
                    <a:gd name="T13" fmla="*/ 56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" h="59">
                      <a:moveTo>
                        <a:pt x="11" y="56"/>
                      </a:moveTo>
                      <a:cubicBezTo>
                        <a:pt x="21" y="50"/>
                        <a:pt x="30" y="44"/>
                        <a:pt x="39" y="37"/>
                      </a:cubicBezTo>
                      <a:cubicBezTo>
                        <a:pt x="48" y="29"/>
                        <a:pt x="55" y="21"/>
                        <a:pt x="63" y="12"/>
                      </a:cubicBezTo>
                      <a:cubicBezTo>
                        <a:pt x="67" y="7"/>
                        <a:pt x="60" y="0"/>
                        <a:pt x="55" y="4"/>
                      </a:cubicBezTo>
                      <a:cubicBezTo>
                        <a:pt x="47" y="11"/>
                        <a:pt x="39" y="17"/>
                        <a:pt x="31" y="25"/>
                      </a:cubicBezTo>
                      <a:cubicBezTo>
                        <a:pt x="22" y="33"/>
                        <a:pt x="14" y="41"/>
                        <a:pt x="4" y="48"/>
                      </a:cubicBezTo>
                      <a:cubicBezTo>
                        <a:pt x="0" y="52"/>
                        <a:pt x="6" y="59"/>
                        <a:pt x="11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55" name="Freeform 34">
                  <a:extLst>
                    <a:ext uri="{FF2B5EF4-FFF2-40B4-BE49-F238E27FC236}">
                      <a16:creationId xmlns:a16="http://schemas.microsoft.com/office/drawing/2014/main" id="{FF433EA9-5B8A-214B-8FCB-9C993CDFFAAD}"/>
                    </a:ext>
                  </a:extLst>
                </p:cNvPr>
                <p:cNvSpPr/>
                <p:nvPr/>
              </p:nvSpPr>
              <p:spPr bwMode="auto">
                <a:xfrm>
                  <a:off x="6375401" y="5078413"/>
                  <a:ext cx="80963" cy="49213"/>
                </a:xfrm>
                <a:custGeom>
                  <a:avLst/>
                  <a:gdLst>
                    <a:gd name="T0" fmla="*/ 5 w 78"/>
                    <a:gd name="T1" fmla="*/ 46 h 46"/>
                    <a:gd name="T2" fmla="*/ 41 w 78"/>
                    <a:gd name="T3" fmla="*/ 34 h 46"/>
                    <a:gd name="T4" fmla="*/ 73 w 78"/>
                    <a:gd name="T5" fmla="*/ 11 h 46"/>
                    <a:gd name="T6" fmla="*/ 67 w 78"/>
                    <a:gd name="T7" fmla="*/ 2 h 46"/>
                    <a:gd name="T8" fmla="*/ 33 w 78"/>
                    <a:gd name="T9" fmla="*/ 21 h 46"/>
                    <a:gd name="T10" fmla="*/ 3 w 78"/>
                    <a:gd name="T11" fmla="*/ 41 h 46"/>
                    <a:gd name="T12" fmla="*/ 5 w 78"/>
                    <a:gd name="T13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46">
                      <a:moveTo>
                        <a:pt x="5" y="46"/>
                      </a:moveTo>
                      <a:cubicBezTo>
                        <a:pt x="17" y="42"/>
                        <a:pt x="29" y="41"/>
                        <a:pt x="41" y="34"/>
                      </a:cubicBezTo>
                      <a:cubicBezTo>
                        <a:pt x="53" y="28"/>
                        <a:pt x="63" y="20"/>
                        <a:pt x="73" y="11"/>
                      </a:cubicBezTo>
                      <a:cubicBezTo>
                        <a:pt x="78" y="6"/>
                        <a:pt x="72" y="0"/>
                        <a:pt x="67" y="2"/>
                      </a:cubicBezTo>
                      <a:cubicBezTo>
                        <a:pt x="55" y="8"/>
                        <a:pt x="44" y="14"/>
                        <a:pt x="33" y="21"/>
                      </a:cubicBezTo>
                      <a:cubicBezTo>
                        <a:pt x="23" y="28"/>
                        <a:pt x="14" y="37"/>
                        <a:pt x="3" y="41"/>
                      </a:cubicBezTo>
                      <a:cubicBezTo>
                        <a:pt x="0" y="42"/>
                        <a:pt x="2" y="46"/>
                        <a:pt x="5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56" name="Freeform 35">
                  <a:extLst>
                    <a:ext uri="{FF2B5EF4-FFF2-40B4-BE49-F238E27FC236}">
                      <a16:creationId xmlns:a16="http://schemas.microsoft.com/office/drawing/2014/main" id="{0B78C443-5E4E-D140-ABEC-898F039CA3C3}"/>
                    </a:ext>
                  </a:extLst>
                </p:cNvPr>
                <p:cNvSpPr/>
                <p:nvPr/>
              </p:nvSpPr>
              <p:spPr bwMode="auto">
                <a:xfrm>
                  <a:off x="6167438" y="5192713"/>
                  <a:ext cx="114300" cy="50800"/>
                </a:xfrm>
                <a:custGeom>
                  <a:avLst/>
                  <a:gdLst>
                    <a:gd name="T0" fmla="*/ 10 w 110"/>
                    <a:gd name="T1" fmla="*/ 48 h 50"/>
                    <a:gd name="T2" fmla="*/ 105 w 110"/>
                    <a:gd name="T3" fmla="*/ 11 h 50"/>
                    <a:gd name="T4" fmla="*/ 102 w 110"/>
                    <a:gd name="T5" fmla="*/ 2 h 50"/>
                    <a:gd name="T6" fmla="*/ 7 w 110"/>
                    <a:gd name="T7" fmla="*/ 37 h 50"/>
                    <a:gd name="T8" fmla="*/ 10 w 110"/>
                    <a:gd name="T9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0" h="50">
                      <a:moveTo>
                        <a:pt x="10" y="48"/>
                      </a:moveTo>
                      <a:cubicBezTo>
                        <a:pt x="45" y="42"/>
                        <a:pt x="75" y="29"/>
                        <a:pt x="105" y="11"/>
                      </a:cubicBezTo>
                      <a:cubicBezTo>
                        <a:pt x="110" y="8"/>
                        <a:pt x="107" y="0"/>
                        <a:pt x="102" y="2"/>
                      </a:cubicBezTo>
                      <a:cubicBezTo>
                        <a:pt x="71" y="15"/>
                        <a:pt x="40" y="30"/>
                        <a:pt x="7" y="37"/>
                      </a:cubicBezTo>
                      <a:cubicBezTo>
                        <a:pt x="0" y="39"/>
                        <a:pt x="3" y="50"/>
                        <a:pt x="10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57" name="Freeform 36">
                  <a:extLst>
                    <a:ext uri="{FF2B5EF4-FFF2-40B4-BE49-F238E27FC236}">
                      <a16:creationId xmlns:a16="http://schemas.microsoft.com/office/drawing/2014/main" id="{F62C1FCD-B5A7-BD47-9608-3639C98264B4}"/>
                    </a:ext>
                  </a:extLst>
                </p:cNvPr>
                <p:cNvSpPr/>
                <p:nvPr/>
              </p:nvSpPr>
              <p:spPr bwMode="auto">
                <a:xfrm>
                  <a:off x="5929313" y="5272088"/>
                  <a:ext cx="131763" cy="36513"/>
                </a:xfrm>
                <a:custGeom>
                  <a:avLst/>
                  <a:gdLst>
                    <a:gd name="T0" fmla="*/ 7 w 128"/>
                    <a:gd name="T1" fmla="*/ 30 h 35"/>
                    <a:gd name="T2" fmla="*/ 120 w 128"/>
                    <a:gd name="T3" fmla="*/ 16 h 35"/>
                    <a:gd name="T4" fmla="*/ 114 w 128"/>
                    <a:gd name="T5" fmla="*/ 2 h 35"/>
                    <a:gd name="T6" fmla="*/ 7 w 128"/>
                    <a:gd name="T7" fmla="*/ 18 h 35"/>
                    <a:gd name="T8" fmla="*/ 7 w 128"/>
                    <a:gd name="T9" fmla="*/ 3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8" h="35">
                      <a:moveTo>
                        <a:pt x="7" y="30"/>
                      </a:moveTo>
                      <a:cubicBezTo>
                        <a:pt x="47" y="33"/>
                        <a:pt x="84" y="35"/>
                        <a:pt x="120" y="16"/>
                      </a:cubicBezTo>
                      <a:cubicBezTo>
                        <a:pt x="128" y="11"/>
                        <a:pt x="122" y="0"/>
                        <a:pt x="114" y="2"/>
                      </a:cubicBezTo>
                      <a:cubicBezTo>
                        <a:pt x="79" y="10"/>
                        <a:pt x="43" y="15"/>
                        <a:pt x="7" y="18"/>
                      </a:cubicBezTo>
                      <a:cubicBezTo>
                        <a:pt x="0" y="18"/>
                        <a:pt x="0" y="29"/>
                        <a:pt x="7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58" name="Freeform 37">
                  <a:extLst>
                    <a:ext uri="{FF2B5EF4-FFF2-40B4-BE49-F238E27FC236}">
                      <a16:creationId xmlns:a16="http://schemas.microsoft.com/office/drawing/2014/main" id="{65A76121-47D6-6844-BD69-473BD6705A8A}"/>
                    </a:ext>
                  </a:extLst>
                </p:cNvPr>
                <p:cNvSpPr/>
                <p:nvPr/>
              </p:nvSpPr>
              <p:spPr bwMode="auto">
                <a:xfrm>
                  <a:off x="5719763" y="5281613"/>
                  <a:ext cx="104775" cy="34925"/>
                </a:xfrm>
                <a:custGeom>
                  <a:avLst/>
                  <a:gdLst>
                    <a:gd name="T0" fmla="*/ 3 w 101"/>
                    <a:gd name="T1" fmla="*/ 11 h 33"/>
                    <a:gd name="T2" fmla="*/ 94 w 101"/>
                    <a:gd name="T3" fmla="*/ 29 h 33"/>
                    <a:gd name="T4" fmla="*/ 94 w 101"/>
                    <a:gd name="T5" fmla="*/ 15 h 33"/>
                    <a:gd name="T6" fmla="*/ 6 w 101"/>
                    <a:gd name="T7" fmla="*/ 3 h 33"/>
                    <a:gd name="T8" fmla="*/ 3 w 101"/>
                    <a:gd name="T9" fmla="*/ 1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33">
                      <a:moveTo>
                        <a:pt x="3" y="11"/>
                      </a:moveTo>
                      <a:cubicBezTo>
                        <a:pt x="29" y="28"/>
                        <a:pt x="65" y="33"/>
                        <a:pt x="94" y="29"/>
                      </a:cubicBezTo>
                      <a:cubicBezTo>
                        <a:pt x="101" y="28"/>
                        <a:pt x="101" y="16"/>
                        <a:pt x="94" y="15"/>
                      </a:cubicBezTo>
                      <a:cubicBezTo>
                        <a:pt x="66" y="10"/>
                        <a:pt x="34" y="0"/>
                        <a:pt x="6" y="3"/>
                      </a:cubicBezTo>
                      <a:cubicBezTo>
                        <a:pt x="1" y="3"/>
                        <a:pt x="0" y="9"/>
                        <a:pt x="3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59" name="Freeform 38">
                  <a:extLst>
                    <a:ext uri="{FF2B5EF4-FFF2-40B4-BE49-F238E27FC236}">
                      <a16:creationId xmlns:a16="http://schemas.microsoft.com/office/drawing/2014/main" id="{37BB449A-9611-2245-A470-A71F794ED2CC}"/>
                    </a:ext>
                  </a:extLst>
                </p:cNvPr>
                <p:cNvSpPr/>
                <p:nvPr/>
              </p:nvSpPr>
              <p:spPr bwMode="auto">
                <a:xfrm>
                  <a:off x="5516563" y="5238751"/>
                  <a:ext cx="103188" cy="33338"/>
                </a:xfrm>
                <a:custGeom>
                  <a:avLst/>
                  <a:gdLst>
                    <a:gd name="T0" fmla="*/ 5 w 100"/>
                    <a:gd name="T1" fmla="*/ 9 h 32"/>
                    <a:gd name="T2" fmla="*/ 92 w 100"/>
                    <a:gd name="T3" fmla="*/ 31 h 32"/>
                    <a:gd name="T4" fmla="*/ 94 w 100"/>
                    <a:gd name="T5" fmla="*/ 22 h 32"/>
                    <a:gd name="T6" fmla="*/ 7 w 100"/>
                    <a:gd name="T7" fmla="*/ 1 h 32"/>
                    <a:gd name="T8" fmla="*/ 5 w 100"/>
                    <a:gd name="T9" fmla="*/ 9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2">
                      <a:moveTo>
                        <a:pt x="5" y="9"/>
                      </a:moveTo>
                      <a:cubicBezTo>
                        <a:pt x="34" y="18"/>
                        <a:pt x="62" y="26"/>
                        <a:pt x="92" y="31"/>
                      </a:cubicBezTo>
                      <a:cubicBezTo>
                        <a:pt x="98" y="32"/>
                        <a:pt x="100" y="24"/>
                        <a:pt x="94" y="22"/>
                      </a:cubicBezTo>
                      <a:cubicBezTo>
                        <a:pt x="66" y="13"/>
                        <a:pt x="37" y="6"/>
                        <a:pt x="7" y="1"/>
                      </a:cubicBezTo>
                      <a:cubicBezTo>
                        <a:pt x="2" y="0"/>
                        <a:pt x="0" y="7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60" name="Freeform 39">
                  <a:extLst>
                    <a:ext uri="{FF2B5EF4-FFF2-40B4-BE49-F238E27FC236}">
                      <a16:creationId xmlns:a16="http://schemas.microsoft.com/office/drawing/2014/main" id="{31DF0450-5DA6-6C4B-8AD3-5360B098CC67}"/>
                    </a:ext>
                  </a:extLst>
                </p:cNvPr>
                <p:cNvSpPr/>
                <p:nvPr/>
              </p:nvSpPr>
              <p:spPr bwMode="auto">
                <a:xfrm>
                  <a:off x="5327651" y="5132388"/>
                  <a:ext cx="85725" cy="60325"/>
                </a:xfrm>
                <a:custGeom>
                  <a:avLst/>
                  <a:gdLst>
                    <a:gd name="T0" fmla="*/ 2 w 82"/>
                    <a:gd name="T1" fmla="*/ 8 h 58"/>
                    <a:gd name="T2" fmla="*/ 71 w 82"/>
                    <a:gd name="T3" fmla="*/ 57 h 58"/>
                    <a:gd name="T4" fmla="*/ 74 w 82"/>
                    <a:gd name="T5" fmla="*/ 44 h 58"/>
                    <a:gd name="T6" fmla="*/ 11 w 82"/>
                    <a:gd name="T7" fmla="*/ 3 h 58"/>
                    <a:gd name="T8" fmla="*/ 2 w 82"/>
                    <a:gd name="T9" fmla="*/ 8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8">
                      <a:moveTo>
                        <a:pt x="2" y="8"/>
                      </a:moveTo>
                      <a:cubicBezTo>
                        <a:pt x="14" y="38"/>
                        <a:pt x="41" y="52"/>
                        <a:pt x="71" y="57"/>
                      </a:cubicBezTo>
                      <a:cubicBezTo>
                        <a:pt x="79" y="58"/>
                        <a:pt x="82" y="47"/>
                        <a:pt x="74" y="44"/>
                      </a:cubicBezTo>
                      <a:cubicBezTo>
                        <a:pt x="51" y="35"/>
                        <a:pt x="30" y="19"/>
                        <a:pt x="11" y="3"/>
                      </a:cubicBezTo>
                      <a:cubicBezTo>
                        <a:pt x="8" y="0"/>
                        <a:pt x="0" y="3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61" name="Freeform 40">
                  <a:extLst>
                    <a:ext uri="{FF2B5EF4-FFF2-40B4-BE49-F238E27FC236}">
                      <a16:creationId xmlns:a16="http://schemas.microsoft.com/office/drawing/2014/main" id="{4AA95EC9-D5A4-874C-BD34-C9275B36BB7C}"/>
                    </a:ext>
                  </a:extLst>
                </p:cNvPr>
                <p:cNvSpPr/>
                <p:nvPr/>
              </p:nvSpPr>
              <p:spPr bwMode="auto">
                <a:xfrm>
                  <a:off x="5167313" y="4940301"/>
                  <a:ext cx="87313" cy="103188"/>
                </a:xfrm>
                <a:custGeom>
                  <a:avLst/>
                  <a:gdLst>
                    <a:gd name="T0" fmla="*/ 4 w 83"/>
                    <a:gd name="T1" fmla="*/ 13 h 98"/>
                    <a:gd name="T2" fmla="*/ 72 w 83"/>
                    <a:gd name="T3" fmla="*/ 94 h 98"/>
                    <a:gd name="T4" fmla="*/ 80 w 83"/>
                    <a:gd name="T5" fmla="*/ 87 h 98"/>
                    <a:gd name="T6" fmla="*/ 13 w 83"/>
                    <a:gd name="T7" fmla="*/ 4 h 98"/>
                    <a:gd name="T8" fmla="*/ 4 w 83"/>
                    <a:gd name="T9" fmla="*/ 13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98">
                      <a:moveTo>
                        <a:pt x="4" y="13"/>
                      </a:moveTo>
                      <a:cubicBezTo>
                        <a:pt x="23" y="41"/>
                        <a:pt x="44" y="74"/>
                        <a:pt x="72" y="94"/>
                      </a:cubicBezTo>
                      <a:cubicBezTo>
                        <a:pt x="76" y="98"/>
                        <a:pt x="83" y="91"/>
                        <a:pt x="80" y="87"/>
                      </a:cubicBezTo>
                      <a:cubicBezTo>
                        <a:pt x="61" y="58"/>
                        <a:pt x="41" y="25"/>
                        <a:pt x="13" y="4"/>
                      </a:cubicBezTo>
                      <a:cubicBezTo>
                        <a:pt x="8" y="0"/>
                        <a:pt x="0" y="8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62" name="Freeform 41">
                  <a:extLst>
                    <a:ext uri="{FF2B5EF4-FFF2-40B4-BE49-F238E27FC236}">
                      <a16:creationId xmlns:a16="http://schemas.microsoft.com/office/drawing/2014/main" id="{827A857C-772A-E145-B99C-AD46213A2636}"/>
                    </a:ext>
                  </a:extLst>
                </p:cNvPr>
                <p:cNvSpPr/>
                <p:nvPr/>
              </p:nvSpPr>
              <p:spPr bwMode="auto">
                <a:xfrm>
                  <a:off x="5113338" y="4803776"/>
                  <a:ext cx="50800" cy="74613"/>
                </a:xfrm>
                <a:custGeom>
                  <a:avLst/>
                  <a:gdLst>
                    <a:gd name="T0" fmla="*/ 2 w 49"/>
                    <a:gd name="T1" fmla="*/ 6 h 71"/>
                    <a:gd name="T2" fmla="*/ 15 w 49"/>
                    <a:gd name="T3" fmla="*/ 35 h 71"/>
                    <a:gd name="T4" fmla="*/ 35 w 49"/>
                    <a:gd name="T5" fmla="*/ 65 h 71"/>
                    <a:gd name="T6" fmla="*/ 45 w 49"/>
                    <a:gd name="T7" fmla="*/ 59 h 71"/>
                    <a:gd name="T8" fmla="*/ 26 w 49"/>
                    <a:gd name="T9" fmla="*/ 28 h 71"/>
                    <a:gd name="T10" fmla="*/ 5 w 49"/>
                    <a:gd name="T11" fmla="*/ 3 h 71"/>
                    <a:gd name="T12" fmla="*/ 2 w 49"/>
                    <a:gd name="T13" fmla="*/ 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9" h="71">
                      <a:moveTo>
                        <a:pt x="2" y="6"/>
                      </a:moveTo>
                      <a:cubicBezTo>
                        <a:pt x="6" y="15"/>
                        <a:pt x="10" y="25"/>
                        <a:pt x="15" y="35"/>
                      </a:cubicBezTo>
                      <a:cubicBezTo>
                        <a:pt x="21" y="46"/>
                        <a:pt x="27" y="55"/>
                        <a:pt x="35" y="65"/>
                      </a:cubicBezTo>
                      <a:cubicBezTo>
                        <a:pt x="39" y="71"/>
                        <a:pt x="49" y="66"/>
                        <a:pt x="45" y="59"/>
                      </a:cubicBezTo>
                      <a:cubicBezTo>
                        <a:pt x="39" y="49"/>
                        <a:pt x="33" y="38"/>
                        <a:pt x="26" y="28"/>
                      </a:cubicBezTo>
                      <a:cubicBezTo>
                        <a:pt x="20" y="19"/>
                        <a:pt x="13" y="11"/>
                        <a:pt x="5" y="3"/>
                      </a:cubicBezTo>
                      <a:cubicBezTo>
                        <a:pt x="4" y="0"/>
                        <a:pt x="0" y="3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63" name="Freeform 42">
                  <a:extLst>
                    <a:ext uri="{FF2B5EF4-FFF2-40B4-BE49-F238E27FC236}">
                      <a16:creationId xmlns:a16="http://schemas.microsoft.com/office/drawing/2014/main" id="{05C9B0C5-9947-FD44-A74D-1DCC8B445115}"/>
                    </a:ext>
                  </a:extLst>
                </p:cNvPr>
                <p:cNvSpPr/>
                <p:nvPr/>
              </p:nvSpPr>
              <p:spPr bwMode="auto">
                <a:xfrm>
                  <a:off x="5035551" y="4613276"/>
                  <a:ext cx="60325" cy="101600"/>
                </a:xfrm>
                <a:custGeom>
                  <a:avLst/>
                  <a:gdLst>
                    <a:gd name="T0" fmla="*/ 2 w 58"/>
                    <a:gd name="T1" fmla="*/ 8 h 97"/>
                    <a:gd name="T2" fmla="*/ 45 w 58"/>
                    <a:gd name="T3" fmla="*/ 91 h 97"/>
                    <a:gd name="T4" fmla="*/ 56 w 58"/>
                    <a:gd name="T5" fmla="*/ 84 h 97"/>
                    <a:gd name="T6" fmla="*/ 11 w 58"/>
                    <a:gd name="T7" fmla="*/ 4 h 97"/>
                    <a:gd name="T8" fmla="*/ 2 w 58"/>
                    <a:gd name="T9" fmla="*/ 8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7">
                      <a:moveTo>
                        <a:pt x="2" y="8"/>
                      </a:moveTo>
                      <a:cubicBezTo>
                        <a:pt x="10" y="37"/>
                        <a:pt x="25" y="67"/>
                        <a:pt x="45" y="91"/>
                      </a:cubicBezTo>
                      <a:cubicBezTo>
                        <a:pt x="50" y="97"/>
                        <a:pt x="58" y="91"/>
                        <a:pt x="56" y="84"/>
                      </a:cubicBezTo>
                      <a:cubicBezTo>
                        <a:pt x="49" y="54"/>
                        <a:pt x="29" y="28"/>
                        <a:pt x="11" y="4"/>
                      </a:cubicBezTo>
                      <a:cubicBezTo>
                        <a:pt x="7" y="0"/>
                        <a:pt x="0" y="2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64" name="Freeform 43">
                  <a:extLst>
                    <a:ext uri="{FF2B5EF4-FFF2-40B4-BE49-F238E27FC236}">
                      <a16:creationId xmlns:a16="http://schemas.microsoft.com/office/drawing/2014/main" id="{748A435F-96C8-8C41-81E7-66CD19C7ADB4}"/>
                    </a:ext>
                  </a:extLst>
                </p:cNvPr>
                <p:cNvSpPr/>
                <p:nvPr/>
              </p:nvSpPr>
              <p:spPr bwMode="auto">
                <a:xfrm>
                  <a:off x="4221163" y="4760913"/>
                  <a:ext cx="82550" cy="20638"/>
                </a:xfrm>
                <a:custGeom>
                  <a:avLst/>
                  <a:gdLst>
                    <a:gd name="T0" fmla="*/ 2 w 79"/>
                    <a:gd name="T1" fmla="*/ 4 h 19"/>
                    <a:gd name="T2" fmla="*/ 74 w 79"/>
                    <a:gd name="T3" fmla="*/ 19 h 19"/>
                    <a:gd name="T4" fmla="*/ 76 w 79"/>
                    <a:gd name="T5" fmla="*/ 14 h 19"/>
                    <a:gd name="T6" fmla="*/ 3 w 79"/>
                    <a:gd name="T7" fmla="*/ 0 h 19"/>
                    <a:gd name="T8" fmla="*/ 2 w 79"/>
                    <a:gd name="T9" fmla="*/ 4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19">
                      <a:moveTo>
                        <a:pt x="2" y="4"/>
                      </a:moveTo>
                      <a:cubicBezTo>
                        <a:pt x="26" y="11"/>
                        <a:pt x="50" y="14"/>
                        <a:pt x="74" y="19"/>
                      </a:cubicBezTo>
                      <a:cubicBezTo>
                        <a:pt x="77" y="19"/>
                        <a:pt x="79" y="15"/>
                        <a:pt x="76" y="14"/>
                      </a:cubicBezTo>
                      <a:cubicBezTo>
                        <a:pt x="52" y="8"/>
                        <a:pt x="27" y="7"/>
                        <a:pt x="3" y="0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65" name="Freeform 44">
                  <a:extLst>
                    <a:ext uri="{FF2B5EF4-FFF2-40B4-BE49-F238E27FC236}">
                      <a16:creationId xmlns:a16="http://schemas.microsoft.com/office/drawing/2014/main" id="{0AD60985-4682-AB4B-A3EA-80F52E05B412}"/>
                    </a:ext>
                  </a:extLst>
                </p:cNvPr>
                <p:cNvSpPr/>
                <p:nvPr/>
              </p:nvSpPr>
              <p:spPr bwMode="auto">
                <a:xfrm>
                  <a:off x="4384676" y="4772026"/>
                  <a:ext cx="106363" cy="17463"/>
                </a:xfrm>
                <a:custGeom>
                  <a:avLst/>
                  <a:gdLst>
                    <a:gd name="T0" fmla="*/ 5 w 102"/>
                    <a:gd name="T1" fmla="*/ 16 h 17"/>
                    <a:gd name="T2" fmla="*/ 98 w 102"/>
                    <a:gd name="T3" fmla="*/ 10 h 17"/>
                    <a:gd name="T4" fmla="*/ 98 w 102"/>
                    <a:gd name="T5" fmla="*/ 3 h 17"/>
                    <a:gd name="T6" fmla="*/ 3 w 102"/>
                    <a:gd name="T7" fmla="*/ 11 h 17"/>
                    <a:gd name="T8" fmla="*/ 5 w 102"/>
                    <a:gd name="T9" fmla="*/ 16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2" h="17">
                      <a:moveTo>
                        <a:pt x="5" y="16"/>
                      </a:moveTo>
                      <a:cubicBezTo>
                        <a:pt x="35" y="11"/>
                        <a:pt x="67" y="13"/>
                        <a:pt x="98" y="10"/>
                      </a:cubicBezTo>
                      <a:cubicBezTo>
                        <a:pt x="102" y="10"/>
                        <a:pt x="102" y="3"/>
                        <a:pt x="98" y="3"/>
                      </a:cubicBezTo>
                      <a:cubicBezTo>
                        <a:pt x="66" y="0"/>
                        <a:pt x="34" y="2"/>
                        <a:pt x="3" y="11"/>
                      </a:cubicBezTo>
                      <a:cubicBezTo>
                        <a:pt x="0" y="12"/>
                        <a:pt x="1" y="17"/>
                        <a:pt x="5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66" name="Freeform 45">
                  <a:extLst>
                    <a:ext uri="{FF2B5EF4-FFF2-40B4-BE49-F238E27FC236}">
                      <a16:creationId xmlns:a16="http://schemas.microsoft.com/office/drawing/2014/main" id="{43DC545A-D4B9-7B4D-909A-8EA185B3DF6B}"/>
                    </a:ext>
                  </a:extLst>
                </p:cNvPr>
                <p:cNvSpPr/>
                <p:nvPr/>
              </p:nvSpPr>
              <p:spPr bwMode="auto">
                <a:xfrm>
                  <a:off x="4584701" y="4762501"/>
                  <a:ext cx="90488" cy="34925"/>
                </a:xfrm>
                <a:custGeom>
                  <a:avLst/>
                  <a:gdLst>
                    <a:gd name="T0" fmla="*/ 4 w 87"/>
                    <a:gd name="T1" fmla="*/ 20 h 33"/>
                    <a:gd name="T2" fmla="*/ 83 w 87"/>
                    <a:gd name="T3" fmla="*/ 12 h 33"/>
                    <a:gd name="T4" fmla="*/ 77 w 87"/>
                    <a:gd name="T5" fmla="*/ 2 h 33"/>
                    <a:gd name="T6" fmla="*/ 6 w 87"/>
                    <a:gd name="T7" fmla="*/ 10 h 33"/>
                    <a:gd name="T8" fmla="*/ 4 w 87"/>
                    <a:gd name="T9" fmla="*/ 2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7" h="33">
                      <a:moveTo>
                        <a:pt x="4" y="20"/>
                      </a:moveTo>
                      <a:cubicBezTo>
                        <a:pt x="29" y="33"/>
                        <a:pt x="61" y="33"/>
                        <a:pt x="83" y="12"/>
                      </a:cubicBezTo>
                      <a:cubicBezTo>
                        <a:pt x="87" y="9"/>
                        <a:pt x="83" y="0"/>
                        <a:pt x="77" y="2"/>
                      </a:cubicBezTo>
                      <a:cubicBezTo>
                        <a:pt x="55" y="11"/>
                        <a:pt x="30" y="13"/>
                        <a:pt x="6" y="10"/>
                      </a:cubicBezTo>
                      <a:cubicBezTo>
                        <a:pt x="1" y="10"/>
                        <a:pt x="0" y="17"/>
                        <a:pt x="4" y="2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67" name="Freeform 46">
                  <a:extLst>
                    <a:ext uri="{FF2B5EF4-FFF2-40B4-BE49-F238E27FC236}">
                      <a16:creationId xmlns:a16="http://schemas.microsoft.com/office/drawing/2014/main" id="{44050433-C465-314C-9499-AE1FC7637319}"/>
                    </a:ext>
                  </a:extLst>
                </p:cNvPr>
                <p:cNvSpPr/>
                <p:nvPr/>
              </p:nvSpPr>
              <p:spPr bwMode="auto">
                <a:xfrm>
                  <a:off x="4751388" y="4727576"/>
                  <a:ext cx="88900" cy="25400"/>
                </a:xfrm>
                <a:custGeom>
                  <a:avLst/>
                  <a:gdLst>
                    <a:gd name="T0" fmla="*/ 5 w 86"/>
                    <a:gd name="T1" fmla="*/ 24 h 25"/>
                    <a:gd name="T2" fmla="*/ 79 w 86"/>
                    <a:gd name="T3" fmla="*/ 11 h 25"/>
                    <a:gd name="T4" fmla="*/ 76 w 86"/>
                    <a:gd name="T5" fmla="*/ 1 h 25"/>
                    <a:gd name="T6" fmla="*/ 41 w 86"/>
                    <a:gd name="T7" fmla="*/ 8 h 25"/>
                    <a:gd name="T8" fmla="*/ 5 w 86"/>
                    <a:gd name="T9" fmla="*/ 17 h 25"/>
                    <a:gd name="T10" fmla="*/ 5 w 86"/>
                    <a:gd name="T11" fmla="*/ 24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6" h="25">
                      <a:moveTo>
                        <a:pt x="5" y="24"/>
                      </a:moveTo>
                      <a:cubicBezTo>
                        <a:pt x="32" y="25"/>
                        <a:pt x="54" y="20"/>
                        <a:pt x="79" y="11"/>
                      </a:cubicBezTo>
                      <a:cubicBezTo>
                        <a:pt x="86" y="9"/>
                        <a:pt x="83" y="0"/>
                        <a:pt x="76" y="1"/>
                      </a:cubicBezTo>
                      <a:cubicBezTo>
                        <a:pt x="64" y="3"/>
                        <a:pt x="53" y="5"/>
                        <a:pt x="41" y="8"/>
                      </a:cubicBezTo>
                      <a:cubicBezTo>
                        <a:pt x="30" y="11"/>
                        <a:pt x="17" y="16"/>
                        <a:pt x="5" y="17"/>
                      </a:cubicBezTo>
                      <a:cubicBezTo>
                        <a:pt x="0" y="17"/>
                        <a:pt x="0" y="24"/>
                        <a:pt x="5" y="2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68" name="Freeform 47">
                  <a:extLst>
                    <a:ext uri="{FF2B5EF4-FFF2-40B4-BE49-F238E27FC236}">
                      <a16:creationId xmlns:a16="http://schemas.microsoft.com/office/drawing/2014/main" id="{40B4A097-49E8-6241-8025-5908D2A713AE}"/>
                    </a:ext>
                  </a:extLst>
                </p:cNvPr>
                <p:cNvSpPr/>
                <p:nvPr/>
              </p:nvSpPr>
              <p:spPr bwMode="auto">
                <a:xfrm>
                  <a:off x="4892676" y="4657726"/>
                  <a:ext cx="92075" cy="52388"/>
                </a:xfrm>
                <a:custGeom>
                  <a:avLst/>
                  <a:gdLst>
                    <a:gd name="T0" fmla="*/ 9 w 89"/>
                    <a:gd name="T1" fmla="*/ 48 h 50"/>
                    <a:gd name="T2" fmla="*/ 43 w 89"/>
                    <a:gd name="T3" fmla="*/ 32 h 50"/>
                    <a:gd name="T4" fmla="*/ 81 w 89"/>
                    <a:gd name="T5" fmla="*/ 15 h 50"/>
                    <a:gd name="T6" fmla="*/ 77 w 89"/>
                    <a:gd name="T7" fmla="*/ 1 h 50"/>
                    <a:gd name="T8" fmla="*/ 38 w 89"/>
                    <a:gd name="T9" fmla="*/ 14 h 50"/>
                    <a:gd name="T10" fmla="*/ 4 w 89"/>
                    <a:gd name="T11" fmla="*/ 41 h 50"/>
                    <a:gd name="T12" fmla="*/ 9 w 89"/>
                    <a:gd name="T13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9" h="50">
                      <a:moveTo>
                        <a:pt x="9" y="48"/>
                      </a:moveTo>
                      <a:cubicBezTo>
                        <a:pt x="20" y="42"/>
                        <a:pt x="32" y="37"/>
                        <a:pt x="43" y="32"/>
                      </a:cubicBezTo>
                      <a:cubicBezTo>
                        <a:pt x="55" y="26"/>
                        <a:pt x="68" y="20"/>
                        <a:pt x="81" y="15"/>
                      </a:cubicBezTo>
                      <a:cubicBezTo>
                        <a:pt x="89" y="11"/>
                        <a:pt x="86" y="0"/>
                        <a:pt x="77" y="1"/>
                      </a:cubicBezTo>
                      <a:cubicBezTo>
                        <a:pt x="62" y="4"/>
                        <a:pt x="51" y="7"/>
                        <a:pt x="38" y="14"/>
                      </a:cubicBezTo>
                      <a:cubicBezTo>
                        <a:pt x="25" y="22"/>
                        <a:pt x="15" y="32"/>
                        <a:pt x="4" y="41"/>
                      </a:cubicBezTo>
                      <a:cubicBezTo>
                        <a:pt x="0" y="44"/>
                        <a:pt x="5" y="50"/>
                        <a:pt x="9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69" name="Freeform 48">
                  <a:extLst>
                    <a:ext uri="{FF2B5EF4-FFF2-40B4-BE49-F238E27FC236}">
                      <a16:creationId xmlns:a16="http://schemas.microsoft.com/office/drawing/2014/main" id="{0A93288E-99B8-AA4D-8ADE-317C1AE69E35}"/>
                    </a:ext>
                  </a:extLst>
                </p:cNvPr>
                <p:cNvSpPr/>
                <p:nvPr/>
              </p:nvSpPr>
              <p:spPr bwMode="auto">
                <a:xfrm>
                  <a:off x="4024313" y="4714876"/>
                  <a:ext cx="93663" cy="31750"/>
                </a:xfrm>
                <a:custGeom>
                  <a:avLst/>
                  <a:gdLst>
                    <a:gd name="T0" fmla="*/ 3 w 91"/>
                    <a:gd name="T1" fmla="*/ 6 h 31"/>
                    <a:gd name="T2" fmla="*/ 83 w 91"/>
                    <a:gd name="T3" fmla="*/ 30 h 31"/>
                    <a:gd name="T4" fmla="*/ 85 w 91"/>
                    <a:gd name="T5" fmla="*/ 21 h 31"/>
                    <a:gd name="T6" fmla="*/ 5 w 91"/>
                    <a:gd name="T7" fmla="*/ 1 h 31"/>
                    <a:gd name="T8" fmla="*/ 3 w 91"/>
                    <a:gd name="T9" fmla="*/ 6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1" h="31">
                      <a:moveTo>
                        <a:pt x="3" y="6"/>
                      </a:moveTo>
                      <a:cubicBezTo>
                        <a:pt x="29" y="18"/>
                        <a:pt x="55" y="25"/>
                        <a:pt x="83" y="30"/>
                      </a:cubicBezTo>
                      <a:cubicBezTo>
                        <a:pt x="89" y="31"/>
                        <a:pt x="91" y="23"/>
                        <a:pt x="85" y="21"/>
                      </a:cubicBezTo>
                      <a:cubicBezTo>
                        <a:pt x="59" y="12"/>
                        <a:pt x="33" y="6"/>
                        <a:pt x="5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70" name="Freeform 49">
                  <a:extLst>
                    <a:ext uri="{FF2B5EF4-FFF2-40B4-BE49-F238E27FC236}">
                      <a16:creationId xmlns:a16="http://schemas.microsoft.com/office/drawing/2014/main" id="{04C3B823-5970-2443-AC49-13F0589F13C8}"/>
                    </a:ext>
                  </a:extLst>
                </p:cNvPr>
                <p:cNvSpPr/>
                <p:nvPr/>
              </p:nvSpPr>
              <p:spPr bwMode="auto">
                <a:xfrm>
                  <a:off x="3851276" y="4625976"/>
                  <a:ext cx="98425" cy="63500"/>
                </a:xfrm>
                <a:custGeom>
                  <a:avLst/>
                  <a:gdLst>
                    <a:gd name="T0" fmla="*/ 2 w 94"/>
                    <a:gd name="T1" fmla="*/ 4 h 61"/>
                    <a:gd name="T2" fmla="*/ 82 w 94"/>
                    <a:gd name="T3" fmla="*/ 60 h 61"/>
                    <a:gd name="T4" fmla="*/ 88 w 94"/>
                    <a:gd name="T5" fmla="*/ 49 h 61"/>
                    <a:gd name="T6" fmla="*/ 5 w 94"/>
                    <a:gd name="T7" fmla="*/ 1 h 61"/>
                    <a:gd name="T8" fmla="*/ 2 w 94"/>
                    <a:gd name="T9" fmla="*/ 4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4" h="61">
                      <a:moveTo>
                        <a:pt x="2" y="4"/>
                      </a:moveTo>
                      <a:cubicBezTo>
                        <a:pt x="26" y="27"/>
                        <a:pt x="50" y="51"/>
                        <a:pt x="82" y="60"/>
                      </a:cubicBezTo>
                      <a:cubicBezTo>
                        <a:pt x="88" y="61"/>
                        <a:pt x="94" y="53"/>
                        <a:pt x="88" y="49"/>
                      </a:cubicBezTo>
                      <a:cubicBezTo>
                        <a:pt x="64" y="28"/>
                        <a:pt x="35" y="13"/>
                        <a:pt x="5" y="1"/>
                      </a:cubicBezTo>
                      <a:cubicBezTo>
                        <a:pt x="3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71" name="Freeform 50">
                  <a:extLst>
                    <a:ext uri="{FF2B5EF4-FFF2-40B4-BE49-F238E27FC236}">
                      <a16:creationId xmlns:a16="http://schemas.microsoft.com/office/drawing/2014/main" id="{ABECE079-A836-8F48-A717-E81A0D03E827}"/>
                    </a:ext>
                  </a:extLst>
                </p:cNvPr>
                <p:cNvSpPr/>
                <p:nvPr/>
              </p:nvSpPr>
              <p:spPr bwMode="auto">
                <a:xfrm>
                  <a:off x="3706813" y="4486276"/>
                  <a:ext cx="82550" cy="73025"/>
                </a:xfrm>
                <a:custGeom>
                  <a:avLst/>
                  <a:gdLst>
                    <a:gd name="T0" fmla="*/ 2 w 79"/>
                    <a:gd name="T1" fmla="*/ 9 h 71"/>
                    <a:gd name="T2" fmla="*/ 68 w 79"/>
                    <a:gd name="T3" fmla="*/ 69 h 71"/>
                    <a:gd name="T4" fmla="*/ 75 w 79"/>
                    <a:gd name="T5" fmla="*/ 61 h 71"/>
                    <a:gd name="T6" fmla="*/ 9 w 79"/>
                    <a:gd name="T7" fmla="*/ 4 h 71"/>
                    <a:gd name="T8" fmla="*/ 2 w 79"/>
                    <a:gd name="T9" fmla="*/ 9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71">
                      <a:moveTo>
                        <a:pt x="2" y="9"/>
                      </a:moveTo>
                      <a:cubicBezTo>
                        <a:pt x="15" y="34"/>
                        <a:pt x="42" y="57"/>
                        <a:pt x="68" y="69"/>
                      </a:cubicBezTo>
                      <a:cubicBezTo>
                        <a:pt x="73" y="71"/>
                        <a:pt x="79" y="65"/>
                        <a:pt x="75" y="61"/>
                      </a:cubicBezTo>
                      <a:cubicBezTo>
                        <a:pt x="53" y="40"/>
                        <a:pt x="28" y="25"/>
                        <a:pt x="9" y="4"/>
                      </a:cubicBezTo>
                      <a:cubicBezTo>
                        <a:pt x="5" y="0"/>
                        <a:pt x="0" y="5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72" name="Freeform 51">
                  <a:extLst>
                    <a:ext uri="{FF2B5EF4-FFF2-40B4-BE49-F238E27FC236}">
                      <a16:creationId xmlns:a16="http://schemas.microsoft.com/office/drawing/2014/main" id="{967E11AD-645A-6C46-8D8B-411314902761}"/>
                    </a:ext>
                  </a:extLst>
                </p:cNvPr>
                <p:cNvSpPr/>
                <p:nvPr/>
              </p:nvSpPr>
              <p:spPr bwMode="auto">
                <a:xfrm>
                  <a:off x="3595688" y="4313238"/>
                  <a:ext cx="57150" cy="82550"/>
                </a:xfrm>
                <a:custGeom>
                  <a:avLst/>
                  <a:gdLst>
                    <a:gd name="T0" fmla="*/ 1 w 56"/>
                    <a:gd name="T1" fmla="*/ 6 h 79"/>
                    <a:gd name="T2" fmla="*/ 45 w 56"/>
                    <a:gd name="T3" fmla="*/ 75 h 79"/>
                    <a:gd name="T4" fmla="*/ 52 w 56"/>
                    <a:gd name="T5" fmla="*/ 68 h 79"/>
                    <a:gd name="T6" fmla="*/ 9 w 56"/>
                    <a:gd name="T7" fmla="*/ 4 h 79"/>
                    <a:gd name="T8" fmla="*/ 1 w 56"/>
                    <a:gd name="T9" fmla="*/ 6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79">
                      <a:moveTo>
                        <a:pt x="1" y="6"/>
                      </a:moveTo>
                      <a:cubicBezTo>
                        <a:pt x="5" y="35"/>
                        <a:pt x="24" y="56"/>
                        <a:pt x="45" y="75"/>
                      </a:cubicBezTo>
                      <a:cubicBezTo>
                        <a:pt x="50" y="79"/>
                        <a:pt x="56" y="73"/>
                        <a:pt x="52" y="68"/>
                      </a:cubicBezTo>
                      <a:cubicBezTo>
                        <a:pt x="35" y="48"/>
                        <a:pt x="22" y="26"/>
                        <a:pt x="9" y="4"/>
                      </a:cubicBezTo>
                      <a:cubicBezTo>
                        <a:pt x="7" y="0"/>
                        <a:pt x="0" y="2"/>
                        <a:pt x="1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73" name="Freeform 52">
                  <a:extLst>
                    <a:ext uri="{FF2B5EF4-FFF2-40B4-BE49-F238E27FC236}">
                      <a16:creationId xmlns:a16="http://schemas.microsoft.com/office/drawing/2014/main" id="{3C7E04E4-0700-8547-80EA-14DFDC7F9535}"/>
                    </a:ext>
                  </a:extLst>
                </p:cNvPr>
                <p:cNvSpPr/>
                <p:nvPr/>
              </p:nvSpPr>
              <p:spPr bwMode="auto">
                <a:xfrm>
                  <a:off x="3533776" y="4113213"/>
                  <a:ext cx="42863" cy="101600"/>
                </a:xfrm>
                <a:custGeom>
                  <a:avLst/>
                  <a:gdLst>
                    <a:gd name="T0" fmla="*/ 2 w 42"/>
                    <a:gd name="T1" fmla="*/ 5 h 99"/>
                    <a:gd name="T2" fmla="*/ 31 w 42"/>
                    <a:gd name="T3" fmla="*/ 94 h 99"/>
                    <a:gd name="T4" fmla="*/ 39 w 42"/>
                    <a:gd name="T5" fmla="*/ 89 h 99"/>
                    <a:gd name="T6" fmla="*/ 10 w 42"/>
                    <a:gd name="T7" fmla="*/ 5 h 99"/>
                    <a:gd name="T8" fmla="*/ 2 w 42"/>
                    <a:gd name="T9" fmla="*/ 5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99">
                      <a:moveTo>
                        <a:pt x="2" y="5"/>
                      </a:moveTo>
                      <a:cubicBezTo>
                        <a:pt x="0" y="37"/>
                        <a:pt x="13" y="68"/>
                        <a:pt x="31" y="94"/>
                      </a:cubicBezTo>
                      <a:cubicBezTo>
                        <a:pt x="35" y="99"/>
                        <a:pt x="42" y="94"/>
                        <a:pt x="39" y="89"/>
                      </a:cubicBezTo>
                      <a:cubicBezTo>
                        <a:pt x="24" y="64"/>
                        <a:pt x="14" y="34"/>
                        <a:pt x="10" y="5"/>
                      </a:cubicBezTo>
                      <a:cubicBezTo>
                        <a:pt x="9" y="0"/>
                        <a:pt x="3" y="0"/>
                        <a:pt x="2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74" name="Freeform 53">
                  <a:extLst>
                    <a:ext uri="{FF2B5EF4-FFF2-40B4-BE49-F238E27FC236}">
                      <a16:creationId xmlns:a16="http://schemas.microsoft.com/office/drawing/2014/main" id="{FC2F9A7F-A7D8-9E4D-BDA7-CB4BBFEA9321}"/>
                    </a:ext>
                  </a:extLst>
                </p:cNvPr>
                <p:cNvSpPr/>
                <p:nvPr/>
              </p:nvSpPr>
              <p:spPr bwMode="auto">
                <a:xfrm>
                  <a:off x="3517901" y="3932238"/>
                  <a:ext cx="20638" cy="79375"/>
                </a:xfrm>
                <a:custGeom>
                  <a:avLst/>
                  <a:gdLst>
                    <a:gd name="T0" fmla="*/ 4 w 19"/>
                    <a:gd name="T1" fmla="*/ 4 h 76"/>
                    <a:gd name="T2" fmla="*/ 10 w 19"/>
                    <a:gd name="T3" fmla="*/ 71 h 76"/>
                    <a:gd name="T4" fmla="*/ 18 w 19"/>
                    <a:gd name="T5" fmla="*/ 68 h 76"/>
                    <a:gd name="T6" fmla="*/ 10 w 19"/>
                    <a:gd name="T7" fmla="*/ 4 h 76"/>
                    <a:gd name="T8" fmla="*/ 4 w 19"/>
                    <a:gd name="T9" fmla="*/ 4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76">
                      <a:moveTo>
                        <a:pt x="4" y="4"/>
                      </a:moveTo>
                      <a:cubicBezTo>
                        <a:pt x="2" y="27"/>
                        <a:pt x="0" y="50"/>
                        <a:pt x="10" y="71"/>
                      </a:cubicBezTo>
                      <a:cubicBezTo>
                        <a:pt x="13" y="76"/>
                        <a:pt x="19" y="72"/>
                        <a:pt x="18" y="68"/>
                      </a:cubicBezTo>
                      <a:cubicBezTo>
                        <a:pt x="15" y="47"/>
                        <a:pt x="12" y="25"/>
                        <a:pt x="10" y="4"/>
                      </a:cubicBezTo>
                      <a:cubicBezTo>
                        <a:pt x="10" y="0"/>
                        <a:pt x="4" y="0"/>
                        <a:pt x="4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75" name="Freeform 54">
                  <a:extLst>
                    <a:ext uri="{FF2B5EF4-FFF2-40B4-BE49-F238E27FC236}">
                      <a16:creationId xmlns:a16="http://schemas.microsoft.com/office/drawing/2014/main" id="{FF3BA55F-8394-DD41-A1C8-65FBF15B24A6}"/>
                    </a:ext>
                  </a:extLst>
                </p:cNvPr>
                <p:cNvSpPr/>
                <p:nvPr/>
              </p:nvSpPr>
              <p:spPr bwMode="auto">
                <a:xfrm>
                  <a:off x="3522663" y="3695701"/>
                  <a:ext cx="47625" cy="131763"/>
                </a:xfrm>
                <a:custGeom>
                  <a:avLst/>
                  <a:gdLst>
                    <a:gd name="T0" fmla="*/ 4 w 46"/>
                    <a:gd name="T1" fmla="*/ 125 h 127"/>
                    <a:gd name="T2" fmla="*/ 43 w 46"/>
                    <a:gd name="T3" fmla="*/ 12 h 127"/>
                    <a:gd name="T4" fmla="*/ 33 w 46"/>
                    <a:gd name="T5" fmla="*/ 6 h 127"/>
                    <a:gd name="T6" fmla="*/ 0 w 46"/>
                    <a:gd name="T7" fmla="*/ 124 h 127"/>
                    <a:gd name="T8" fmla="*/ 4 w 46"/>
                    <a:gd name="T9" fmla="*/ 125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127">
                      <a:moveTo>
                        <a:pt x="4" y="125"/>
                      </a:moveTo>
                      <a:cubicBezTo>
                        <a:pt x="17" y="88"/>
                        <a:pt x="25" y="47"/>
                        <a:pt x="43" y="12"/>
                      </a:cubicBezTo>
                      <a:cubicBezTo>
                        <a:pt x="46" y="5"/>
                        <a:pt x="37" y="0"/>
                        <a:pt x="33" y="6"/>
                      </a:cubicBezTo>
                      <a:cubicBezTo>
                        <a:pt x="10" y="43"/>
                        <a:pt x="6" y="82"/>
                        <a:pt x="0" y="124"/>
                      </a:cubicBezTo>
                      <a:cubicBezTo>
                        <a:pt x="0" y="126"/>
                        <a:pt x="3" y="127"/>
                        <a:pt x="4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76" name="Freeform 55">
                  <a:extLst>
                    <a:ext uri="{FF2B5EF4-FFF2-40B4-BE49-F238E27FC236}">
                      <a16:creationId xmlns:a16="http://schemas.microsoft.com/office/drawing/2014/main" id="{89F831E3-6A5F-CF44-84F4-F786AF6E05C5}"/>
                    </a:ext>
                  </a:extLst>
                </p:cNvPr>
                <p:cNvSpPr/>
                <p:nvPr/>
              </p:nvSpPr>
              <p:spPr bwMode="auto">
                <a:xfrm>
                  <a:off x="3586163" y="3575051"/>
                  <a:ext cx="50800" cy="66675"/>
                </a:xfrm>
                <a:custGeom>
                  <a:avLst/>
                  <a:gdLst>
                    <a:gd name="T0" fmla="*/ 9 w 48"/>
                    <a:gd name="T1" fmla="*/ 61 h 64"/>
                    <a:gd name="T2" fmla="*/ 21 w 48"/>
                    <a:gd name="T3" fmla="*/ 53 h 64"/>
                    <a:gd name="T4" fmla="*/ 31 w 48"/>
                    <a:gd name="T5" fmla="*/ 40 h 64"/>
                    <a:gd name="T6" fmla="*/ 47 w 48"/>
                    <a:gd name="T7" fmla="*/ 9 h 64"/>
                    <a:gd name="T8" fmla="*/ 39 w 48"/>
                    <a:gd name="T9" fmla="*/ 3 h 64"/>
                    <a:gd name="T10" fmla="*/ 18 w 48"/>
                    <a:gd name="T11" fmla="*/ 29 h 64"/>
                    <a:gd name="T12" fmla="*/ 11 w 48"/>
                    <a:gd name="T13" fmla="*/ 41 h 64"/>
                    <a:gd name="T14" fmla="*/ 3 w 48"/>
                    <a:gd name="T15" fmla="*/ 57 h 64"/>
                    <a:gd name="T16" fmla="*/ 9 w 48"/>
                    <a:gd name="T17" fmla="*/ 61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8" h="64">
                      <a:moveTo>
                        <a:pt x="9" y="61"/>
                      </a:moveTo>
                      <a:cubicBezTo>
                        <a:pt x="13" y="58"/>
                        <a:pt x="17" y="56"/>
                        <a:pt x="21" y="53"/>
                      </a:cubicBezTo>
                      <a:cubicBezTo>
                        <a:pt x="25" y="49"/>
                        <a:pt x="28" y="45"/>
                        <a:pt x="31" y="40"/>
                      </a:cubicBezTo>
                      <a:cubicBezTo>
                        <a:pt x="39" y="31"/>
                        <a:pt x="44" y="21"/>
                        <a:pt x="47" y="9"/>
                      </a:cubicBezTo>
                      <a:cubicBezTo>
                        <a:pt x="48" y="5"/>
                        <a:pt x="43" y="0"/>
                        <a:pt x="39" y="3"/>
                      </a:cubicBezTo>
                      <a:cubicBezTo>
                        <a:pt x="30" y="11"/>
                        <a:pt x="24" y="19"/>
                        <a:pt x="18" y="29"/>
                      </a:cubicBezTo>
                      <a:cubicBezTo>
                        <a:pt x="15" y="33"/>
                        <a:pt x="13" y="37"/>
                        <a:pt x="11" y="41"/>
                      </a:cubicBezTo>
                      <a:cubicBezTo>
                        <a:pt x="8" y="46"/>
                        <a:pt x="6" y="52"/>
                        <a:pt x="3" y="57"/>
                      </a:cubicBezTo>
                      <a:cubicBezTo>
                        <a:pt x="0" y="60"/>
                        <a:pt x="5" y="64"/>
                        <a:pt x="9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77" name="Freeform 56">
                  <a:extLst>
                    <a:ext uri="{FF2B5EF4-FFF2-40B4-BE49-F238E27FC236}">
                      <a16:creationId xmlns:a16="http://schemas.microsoft.com/office/drawing/2014/main" id="{44AF908C-A328-E342-9959-283D093F2D4A}"/>
                    </a:ext>
                  </a:extLst>
                </p:cNvPr>
                <p:cNvSpPr/>
                <p:nvPr/>
              </p:nvSpPr>
              <p:spPr bwMode="auto">
                <a:xfrm>
                  <a:off x="3698876" y="3435351"/>
                  <a:ext cx="66675" cy="74613"/>
                </a:xfrm>
                <a:custGeom>
                  <a:avLst/>
                  <a:gdLst>
                    <a:gd name="T0" fmla="*/ 11 w 64"/>
                    <a:gd name="T1" fmla="*/ 66 h 71"/>
                    <a:gd name="T2" fmla="*/ 60 w 64"/>
                    <a:gd name="T3" fmla="*/ 9 h 71"/>
                    <a:gd name="T4" fmla="*/ 56 w 64"/>
                    <a:gd name="T5" fmla="*/ 1 h 71"/>
                    <a:gd name="T6" fmla="*/ 2 w 64"/>
                    <a:gd name="T7" fmla="*/ 62 h 71"/>
                    <a:gd name="T8" fmla="*/ 11 w 64"/>
                    <a:gd name="T9" fmla="*/ 6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4" h="71">
                      <a:moveTo>
                        <a:pt x="11" y="66"/>
                      </a:moveTo>
                      <a:cubicBezTo>
                        <a:pt x="22" y="42"/>
                        <a:pt x="41" y="26"/>
                        <a:pt x="60" y="9"/>
                      </a:cubicBezTo>
                      <a:cubicBezTo>
                        <a:pt x="64" y="6"/>
                        <a:pt x="60" y="0"/>
                        <a:pt x="56" y="1"/>
                      </a:cubicBezTo>
                      <a:cubicBezTo>
                        <a:pt x="26" y="8"/>
                        <a:pt x="8" y="34"/>
                        <a:pt x="2" y="62"/>
                      </a:cubicBezTo>
                      <a:cubicBezTo>
                        <a:pt x="0" y="67"/>
                        <a:pt x="8" y="71"/>
                        <a:pt x="11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78" name="Freeform 57">
                  <a:extLst>
                    <a:ext uri="{FF2B5EF4-FFF2-40B4-BE49-F238E27FC236}">
                      <a16:creationId xmlns:a16="http://schemas.microsoft.com/office/drawing/2014/main" id="{6A5C17BF-E699-8A4E-9C31-BF437E6CDF7B}"/>
                    </a:ext>
                  </a:extLst>
                </p:cNvPr>
                <p:cNvSpPr/>
                <p:nvPr/>
              </p:nvSpPr>
              <p:spPr bwMode="auto">
                <a:xfrm>
                  <a:off x="3798888" y="3357563"/>
                  <a:ext cx="57150" cy="34925"/>
                </a:xfrm>
                <a:custGeom>
                  <a:avLst/>
                  <a:gdLst>
                    <a:gd name="T0" fmla="*/ 5 w 56"/>
                    <a:gd name="T1" fmla="*/ 33 h 34"/>
                    <a:gd name="T2" fmla="*/ 16 w 56"/>
                    <a:gd name="T3" fmla="*/ 32 h 34"/>
                    <a:gd name="T4" fmla="*/ 29 w 56"/>
                    <a:gd name="T5" fmla="*/ 28 h 34"/>
                    <a:gd name="T6" fmla="*/ 51 w 56"/>
                    <a:gd name="T7" fmla="*/ 13 h 34"/>
                    <a:gd name="T8" fmla="*/ 46 w 56"/>
                    <a:gd name="T9" fmla="*/ 2 h 34"/>
                    <a:gd name="T10" fmla="*/ 22 w 56"/>
                    <a:gd name="T11" fmla="*/ 11 h 34"/>
                    <a:gd name="T12" fmla="*/ 10 w 56"/>
                    <a:gd name="T13" fmla="*/ 19 h 34"/>
                    <a:gd name="T14" fmla="*/ 3 w 56"/>
                    <a:gd name="T15" fmla="*/ 27 h 34"/>
                    <a:gd name="T16" fmla="*/ 5 w 56"/>
                    <a:gd name="T17" fmla="*/ 33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6" h="34">
                      <a:moveTo>
                        <a:pt x="5" y="33"/>
                      </a:moveTo>
                      <a:cubicBezTo>
                        <a:pt x="9" y="32"/>
                        <a:pt x="12" y="33"/>
                        <a:pt x="16" y="32"/>
                      </a:cubicBezTo>
                      <a:cubicBezTo>
                        <a:pt x="20" y="31"/>
                        <a:pt x="24" y="29"/>
                        <a:pt x="29" y="28"/>
                      </a:cubicBezTo>
                      <a:cubicBezTo>
                        <a:pt x="38" y="24"/>
                        <a:pt x="43" y="19"/>
                        <a:pt x="51" y="13"/>
                      </a:cubicBezTo>
                      <a:cubicBezTo>
                        <a:pt x="56" y="10"/>
                        <a:pt x="53" y="0"/>
                        <a:pt x="46" y="2"/>
                      </a:cubicBezTo>
                      <a:cubicBezTo>
                        <a:pt x="37" y="5"/>
                        <a:pt x="30" y="7"/>
                        <a:pt x="22" y="11"/>
                      </a:cubicBezTo>
                      <a:cubicBezTo>
                        <a:pt x="18" y="14"/>
                        <a:pt x="14" y="16"/>
                        <a:pt x="10" y="19"/>
                      </a:cubicBezTo>
                      <a:cubicBezTo>
                        <a:pt x="7" y="21"/>
                        <a:pt x="5" y="25"/>
                        <a:pt x="3" y="27"/>
                      </a:cubicBezTo>
                      <a:cubicBezTo>
                        <a:pt x="0" y="29"/>
                        <a:pt x="1" y="34"/>
                        <a:pt x="5" y="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79" name="Freeform 58">
                  <a:extLst>
                    <a:ext uri="{FF2B5EF4-FFF2-40B4-BE49-F238E27FC236}">
                      <a16:creationId xmlns:a16="http://schemas.microsoft.com/office/drawing/2014/main" id="{9A354310-8FBD-5F44-82A6-64F4E4855196}"/>
                    </a:ext>
                  </a:extLst>
                </p:cNvPr>
                <p:cNvSpPr/>
                <p:nvPr/>
              </p:nvSpPr>
              <p:spPr bwMode="auto">
                <a:xfrm>
                  <a:off x="3725863" y="3227388"/>
                  <a:ext cx="76200" cy="69850"/>
                </a:xfrm>
                <a:custGeom>
                  <a:avLst/>
                  <a:gdLst>
                    <a:gd name="T0" fmla="*/ 69 w 74"/>
                    <a:gd name="T1" fmla="*/ 58 h 68"/>
                    <a:gd name="T2" fmla="*/ 42 w 74"/>
                    <a:gd name="T3" fmla="*/ 36 h 68"/>
                    <a:gd name="T4" fmla="*/ 14 w 74"/>
                    <a:gd name="T5" fmla="*/ 6 h 68"/>
                    <a:gd name="T6" fmla="*/ 3 w 74"/>
                    <a:gd name="T7" fmla="*/ 15 h 68"/>
                    <a:gd name="T8" fmla="*/ 66 w 74"/>
                    <a:gd name="T9" fmla="*/ 66 h 68"/>
                    <a:gd name="T10" fmla="*/ 69 w 74"/>
                    <a:gd name="T11" fmla="*/ 5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8">
                      <a:moveTo>
                        <a:pt x="69" y="58"/>
                      </a:moveTo>
                      <a:cubicBezTo>
                        <a:pt x="59" y="53"/>
                        <a:pt x="50" y="44"/>
                        <a:pt x="42" y="36"/>
                      </a:cubicBezTo>
                      <a:cubicBezTo>
                        <a:pt x="32" y="26"/>
                        <a:pt x="23" y="16"/>
                        <a:pt x="14" y="6"/>
                      </a:cubicBezTo>
                      <a:cubicBezTo>
                        <a:pt x="9" y="0"/>
                        <a:pt x="0" y="8"/>
                        <a:pt x="3" y="15"/>
                      </a:cubicBezTo>
                      <a:cubicBezTo>
                        <a:pt x="17" y="41"/>
                        <a:pt x="38" y="58"/>
                        <a:pt x="66" y="66"/>
                      </a:cubicBezTo>
                      <a:cubicBezTo>
                        <a:pt x="71" y="68"/>
                        <a:pt x="74" y="60"/>
                        <a:pt x="69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80" name="Freeform 59">
                  <a:extLst>
                    <a:ext uri="{FF2B5EF4-FFF2-40B4-BE49-F238E27FC236}">
                      <a16:creationId xmlns:a16="http://schemas.microsoft.com/office/drawing/2014/main" id="{CCA20C18-684A-464D-BFDB-734D1B45AD3C}"/>
                    </a:ext>
                  </a:extLst>
                </p:cNvPr>
                <p:cNvSpPr/>
                <p:nvPr/>
              </p:nvSpPr>
              <p:spPr bwMode="auto">
                <a:xfrm>
                  <a:off x="3622676" y="3065463"/>
                  <a:ext cx="60325" cy="96838"/>
                </a:xfrm>
                <a:custGeom>
                  <a:avLst/>
                  <a:gdLst>
                    <a:gd name="T0" fmla="*/ 54 w 58"/>
                    <a:gd name="T1" fmla="*/ 85 h 94"/>
                    <a:gd name="T2" fmla="*/ 12 w 58"/>
                    <a:gd name="T3" fmla="*/ 6 h 94"/>
                    <a:gd name="T4" fmla="*/ 2 w 58"/>
                    <a:gd name="T5" fmla="*/ 9 h 94"/>
                    <a:gd name="T6" fmla="*/ 47 w 58"/>
                    <a:gd name="T7" fmla="*/ 91 h 94"/>
                    <a:gd name="T8" fmla="*/ 54 w 58"/>
                    <a:gd name="T9" fmla="*/ 85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4">
                      <a:moveTo>
                        <a:pt x="54" y="85"/>
                      </a:moveTo>
                      <a:cubicBezTo>
                        <a:pt x="37" y="61"/>
                        <a:pt x="23" y="35"/>
                        <a:pt x="12" y="6"/>
                      </a:cubicBezTo>
                      <a:cubicBezTo>
                        <a:pt x="10" y="0"/>
                        <a:pt x="0" y="2"/>
                        <a:pt x="2" y="9"/>
                      </a:cubicBezTo>
                      <a:cubicBezTo>
                        <a:pt x="7" y="41"/>
                        <a:pt x="22" y="71"/>
                        <a:pt x="47" y="91"/>
                      </a:cubicBezTo>
                      <a:cubicBezTo>
                        <a:pt x="51" y="94"/>
                        <a:pt x="58" y="90"/>
                        <a:pt x="54" y="8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81" name="Freeform 60">
                  <a:extLst>
                    <a:ext uri="{FF2B5EF4-FFF2-40B4-BE49-F238E27FC236}">
                      <a16:creationId xmlns:a16="http://schemas.microsoft.com/office/drawing/2014/main" id="{C9369653-98E7-5B4F-874B-DD006559AAE2}"/>
                    </a:ext>
                  </a:extLst>
                </p:cNvPr>
                <p:cNvSpPr/>
                <p:nvPr/>
              </p:nvSpPr>
              <p:spPr bwMode="auto">
                <a:xfrm>
                  <a:off x="3565526" y="2909888"/>
                  <a:ext cx="22225" cy="68263"/>
                </a:xfrm>
                <a:custGeom>
                  <a:avLst/>
                  <a:gdLst>
                    <a:gd name="T0" fmla="*/ 22 w 22"/>
                    <a:gd name="T1" fmla="*/ 62 h 66"/>
                    <a:gd name="T2" fmla="*/ 9 w 22"/>
                    <a:gd name="T3" fmla="*/ 4 h 66"/>
                    <a:gd name="T4" fmla="*/ 1 w 22"/>
                    <a:gd name="T5" fmla="*/ 6 h 66"/>
                    <a:gd name="T6" fmla="*/ 18 w 22"/>
                    <a:gd name="T7" fmla="*/ 64 h 66"/>
                    <a:gd name="T8" fmla="*/ 22 w 22"/>
                    <a:gd name="T9" fmla="*/ 62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66">
                      <a:moveTo>
                        <a:pt x="22" y="62"/>
                      </a:moveTo>
                      <a:cubicBezTo>
                        <a:pt x="17" y="43"/>
                        <a:pt x="16" y="23"/>
                        <a:pt x="9" y="4"/>
                      </a:cubicBezTo>
                      <a:cubicBezTo>
                        <a:pt x="7" y="0"/>
                        <a:pt x="0" y="1"/>
                        <a:pt x="1" y="6"/>
                      </a:cubicBezTo>
                      <a:cubicBezTo>
                        <a:pt x="6" y="25"/>
                        <a:pt x="6" y="47"/>
                        <a:pt x="18" y="64"/>
                      </a:cubicBezTo>
                      <a:cubicBezTo>
                        <a:pt x="19" y="66"/>
                        <a:pt x="22" y="65"/>
                        <a:pt x="22" y="6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82" name="Freeform 61">
                  <a:extLst>
                    <a:ext uri="{FF2B5EF4-FFF2-40B4-BE49-F238E27FC236}">
                      <a16:creationId xmlns:a16="http://schemas.microsoft.com/office/drawing/2014/main" id="{8E2354AA-3D2E-1449-8192-431C0C3798FF}"/>
                    </a:ext>
                  </a:extLst>
                </p:cNvPr>
                <p:cNvSpPr/>
                <p:nvPr/>
              </p:nvSpPr>
              <p:spPr bwMode="auto">
                <a:xfrm>
                  <a:off x="3538538" y="2741613"/>
                  <a:ext cx="28575" cy="100013"/>
                </a:xfrm>
                <a:custGeom>
                  <a:avLst/>
                  <a:gdLst>
                    <a:gd name="T0" fmla="*/ 22 w 27"/>
                    <a:gd name="T1" fmla="*/ 89 h 96"/>
                    <a:gd name="T2" fmla="*/ 15 w 27"/>
                    <a:gd name="T3" fmla="*/ 8 h 96"/>
                    <a:gd name="T4" fmla="*/ 2 w 27"/>
                    <a:gd name="T5" fmla="*/ 8 h 96"/>
                    <a:gd name="T6" fmla="*/ 9 w 27"/>
                    <a:gd name="T7" fmla="*/ 89 h 96"/>
                    <a:gd name="T8" fmla="*/ 22 w 27"/>
                    <a:gd name="T9" fmla="*/ 89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96">
                      <a:moveTo>
                        <a:pt x="22" y="89"/>
                      </a:moveTo>
                      <a:cubicBezTo>
                        <a:pt x="27" y="62"/>
                        <a:pt x="18" y="35"/>
                        <a:pt x="15" y="8"/>
                      </a:cubicBezTo>
                      <a:cubicBezTo>
                        <a:pt x="14" y="0"/>
                        <a:pt x="3" y="0"/>
                        <a:pt x="2" y="8"/>
                      </a:cubicBezTo>
                      <a:cubicBezTo>
                        <a:pt x="0" y="35"/>
                        <a:pt x="4" y="62"/>
                        <a:pt x="9" y="89"/>
                      </a:cubicBezTo>
                      <a:cubicBezTo>
                        <a:pt x="10" y="96"/>
                        <a:pt x="21" y="96"/>
                        <a:pt x="22" y="8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83" name="Freeform 62">
                  <a:extLst>
                    <a:ext uri="{FF2B5EF4-FFF2-40B4-BE49-F238E27FC236}">
                      <a16:creationId xmlns:a16="http://schemas.microsoft.com/office/drawing/2014/main" id="{A99C64A0-D654-CD4C-9BED-8BFF3F88E576}"/>
                    </a:ext>
                  </a:extLst>
                </p:cNvPr>
                <p:cNvSpPr/>
                <p:nvPr/>
              </p:nvSpPr>
              <p:spPr bwMode="auto">
                <a:xfrm>
                  <a:off x="3546476" y="2592388"/>
                  <a:ext cx="22225" cy="73025"/>
                </a:xfrm>
                <a:custGeom>
                  <a:avLst/>
                  <a:gdLst>
                    <a:gd name="T0" fmla="*/ 13 w 22"/>
                    <a:gd name="T1" fmla="*/ 66 h 70"/>
                    <a:gd name="T2" fmla="*/ 21 w 22"/>
                    <a:gd name="T3" fmla="*/ 8 h 70"/>
                    <a:gd name="T4" fmla="*/ 11 w 22"/>
                    <a:gd name="T5" fmla="*/ 6 h 70"/>
                    <a:gd name="T6" fmla="*/ 5 w 22"/>
                    <a:gd name="T7" fmla="*/ 66 h 70"/>
                    <a:gd name="T8" fmla="*/ 13 w 22"/>
                    <a:gd name="T9" fmla="*/ 66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70">
                      <a:moveTo>
                        <a:pt x="13" y="66"/>
                      </a:moveTo>
                      <a:cubicBezTo>
                        <a:pt x="17" y="47"/>
                        <a:pt x="16" y="27"/>
                        <a:pt x="21" y="8"/>
                      </a:cubicBezTo>
                      <a:cubicBezTo>
                        <a:pt x="22" y="2"/>
                        <a:pt x="13" y="0"/>
                        <a:pt x="11" y="6"/>
                      </a:cubicBezTo>
                      <a:cubicBezTo>
                        <a:pt x="4" y="26"/>
                        <a:pt x="0" y="45"/>
                        <a:pt x="5" y="66"/>
                      </a:cubicBezTo>
                      <a:cubicBezTo>
                        <a:pt x="6" y="70"/>
                        <a:pt x="12" y="70"/>
                        <a:pt x="13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84" name="Freeform 63">
                  <a:extLst>
                    <a:ext uri="{FF2B5EF4-FFF2-40B4-BE49-F238E27FC236}">
                      <a16:creationId xmlns:a16="http://schemas.microsoft.com/office/drawing/2014/main" id="{1F677D30-CAAB-0047-92F3-ED4FB74F909C}"/>
                    </a:ext>
                  </a:extLst>
                </p:cNvPr>
                <p:cNvSpPr/>
                <p:nvPr/>
              </p:nvSpPr>
              <p:spPr bwMode="auto">
                <a:xfrm>
                  <a:off x="3595688" y="2397126"/>
                  <a:ext cx="49213" cy="103188"/>
                </a:xfrm>
                <a:custGeom>
                  <a:avLst/>
                  <a:gdLst>
                    <a:gd name="T0" fmla="*/ 7 w 47"/>
                    <a:gd name="T1" fmla="*/ 96 h 99"/>
                    <a:gd name="T2" fmla="*/ 45 w 47"/>
                    <a:gd name="T3" fmla="*/ 8 h 99"/>
                    <a:gd name="T4" fmla="*/ 36 w 47"/>
                    <a:gd name="T5" fmla="*/ 5 h 99"/>
                    <a:gd name="T6" fmla="*/ 0 w 47"/>
                    <a:gd name="T7" fmla="*/ 94 h 99"/>
                    <a:gd name="T8" fmla="*/ 7 w 47"/>
                    <a:gd name="T9" fmla="*/ 96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99">
                      <a:moveTo>
                        <a:pt x="7" y="96"/>
                      </a:moveTo>
                      <a:cubicBezTo>
                        <a:pt x="20" y="67"/>
                        <a:pt x="33" y="38"/>
                        <a:pt x="45" y="8"/>
                      </a:cubicBezTo>
                      <a:cubicBezTo>
                        <a:pt x="47" y="3"/>
                        <a:pt x="39" y="0"/>
                        <a:pt x="36" y="5"/>
                      </a:cubicBezTo>
                      <a:cubicBezTo>
                        <a:pt x="19" y="33"/>
                        <a:pt x="4" y="61"/>
                        <a:pt x="0" y="94"/>
                      </a:cubicBezTo>
                      <a:cubicBezTo>
                        <a:pt x="0" y="97"/>
                        <a:pt x="6" y="99"/>
                        <a:pt x="7" y="9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85" name="Freeform 64">
                  <a:extLst>
                    <a:ext uri="{FF2B5EF4-FFF2-40B4-BE49-F238E27FC236}">
                      <a16:creationId xmlns:a16="http://schemas.microsoft.com/office/drawing/2014/main" id="{B8CC8576-8577-8A4C-A228-269F454E0803}"/>
                    </a:ext>
                  </a:extLst>
                </p:cNvPr>
                <p:cNvSpPr/>
                <p:nvPr/>
              </p:nvSpPr>
              <p:spPr bwMode="auto">
                <a:xfrm>
                  <a:off x="3670301" y="2254251"/>
                  <a:ext cx="57150" cy="80963"/>
                </a:xfrm>
                <a:custGeom>
                  <a:avLst/>
                  <a:gdLst>
                    <a:gd name="T0" fmla="*/ 8 w 55"/>
                    <a:gd name="T1" fmla="*/ 74 h 78"/>
                    <a:gd name="T2" fmla="*/ 27 w 55"/>
                    <a:gd name="T3" fmla="*/ 44 h 78"/>
                    <a:gd name="T4" fmla="*/ 52 w 55"/>
                    <a:gd name="T5" fmla="*/ 10 h 78"/>
                    <a:gd name="T6" fmla="*/ 45 w 55"/>
                    <a:gd name="T7" fmla="*/ 3 h 78"/>
                    <a:gd name="T8" fmla="*/ 16 w 55"/>
                    <a:gd name="T9" fmla="*/ 33 h 78"/>
                    <a:gd name="T10" fmla="*/ 1 w 55"/>
                    <a:gd name="T11" fmla="*/ 72 h 78"/>
                    <a:gd name="T12" fmla="*/ 8 w 55"/>
                    <a:gd name="T13" fmla="*/ 74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5" h="78">
                      <a:moveTo>
                        <a:pt x="8" y="74"/>
                      </a:moveTo>
                      <a:cubicBezTo>
                        <a:pt x="12" y="63"/>
                        <a:pt x="21" y="53"/>
                        <a:pt x="27" y="44"/>
                      </a:cubicBezTo>
                      <a:cubicBezTo>
                        <a:pt x="35" y="32"/>
                        <a:pt x="45" y="22"/>
                        <a:pt x="52" y="10"/>
                      </a:cubicBezTo>
                      <a:cubicBezTo>
                        <a:pt x="55" y="6"/>
                        <a:pt x="50" y="0"/>
                        <a:pt x="45" y="3"/>
                      </a:cubicBezTo>
                      <a:cubicBezTo>
                        <a:pt x="34" y="11"/>
                        <a:pt x="25" y="21"/>
                        <a:pt x="16" y="33"/>
                      </a:cubicBezTo>
                      <a:cubicBezTo>
                        <a:pt x="7" y="45"/>
                        <a:pt x="5" y="57"/>
                        <a:pt x="1" y="72"/>
                      </a:cubicBezTo>
                      <a:cubicBezTo>
                        <a:pt x="0" y="76"/>
                        <a:pt x="6" y="78"/>
                        <a:pt x="8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86" name="Freeform 65">
                  <a:extLst>
                    <a:ext uri="{FF2B5EF4-FFF2-40B4-BE49-F238E27FC236}">
                      <a16:creationId xmlns:a16="http://schemas.microsoft.com/office/drawing/2014/main" id="{5C48FF3B-611F-B145-941E-D377B6D3EB27}"/>
                    </a:ext>
                  </a:extLst>
                </p:cNvPr>
                <p:cNvSpPr/>
                <p:nvPr/>
              </p:nvSpPr>
              <p:spPr bwMode="auto">
                <a:xfrm>
                  <a:off x="3754438" y="2087563"/>
                  <a:ext cx="73025" cy="87313"/>
                </a:xfrm>
                <a:custGeom>
                  <a:avLst/>
                  <a:gdLst>
                    <a:gd name="T0" fmla="*/ 6 w 71"/>
                    <a:gd name="T1" fmla="*/ 84 h 85"/>
                    <a:gd name="T2" fmla="*/ 66 w 71"/>
                    <a:gd name="T3" fmla="*/ 14 h 85"/>
                    <a:gd name="T4" fmla="*/ 58 w 71"/>
                    <a:gd name="T5" fmla="*/ 5 h 85"/>
                    <a:gd name="T6" fmla="*/ 1 w 71"/>
                    <a:gd name="T7" fmla="*/ 81 h 85"/>
                    <a:gd name="T8" fmla="*/ 6 w 71"/>
                    <a:gd name="T9" fmla="*/ 84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1" h="85">
                      <a:moveTo>
                        <a:pt x="6" y="84"/>
                      </a:moveTo>
                      <a:cubicBezTo>
                        <a:pt x="31" y="64"/>
                        <a:pt x="46" y="37"/>
                        <a:pt x="66" y="14"/>
                      </a:cubicBezTo>
                      <a:cubicBezTo>
                        <a:pt x="71" y="8"/>
                        <a:pt x="64" y="0"/>
                        <a:pt x="58" y="5"/>
                      </a:cubicBezTo>
                      <a:cubicBezTo>
                        <a:pt x="33" y="26"/>
                        <a:pt x="11" y="49"/>
                        <a:pt x="1" y="81"/>
                      </a:cubicBezTo>
                      <a:cubicBezTo>
                        <a:pt x="0" y="84"/>
                        <a:pt x="4" y="85"/>
                        <a:pt x="6" y="8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87" name="Freeform 66">
                  <a:extLst>
                    <a:ext uri="{FF2B5EF4-FFF2-40B4-BE49-F238E27FC236}">
                      <a16:creationId xmlns:a16="http://schemas.microsoft.com/office/drawing/2014/main" id="{995E967C-C9DF-1640-B9A8-EA26187CFB18}"/>
                    </a:ext>
                  </a:extLst>
                </p:cNvPr>
                <p:cNvSpPr/>
                <p:nvPr/>
              </p:nvSpPr>
              <p:spPr bwMode="auto">
                <a:xfrm>
                  <a:off x="3865563" y="1936751"/>
                  <a:ext cx="80963" cy="104775"/>
                </a:xfrm>
                <a:custGeom>
                  <a:avLst/>
                  <a:gdLst>
                    <a:gd name="T0" fmla="*/ 8 w 79"/>
                    <a:gd name="T1" fmla="*/ 98 h 101"/>
                    <a:gd name="T2" fmla="*/ 74 w 79"/>
                    <a:gd name="T3" fmla="*/ 12 h 101"/>
                    <a:gd name="T4" fmla="*/ 67 w 79"/>
                    <a:gd name="T5" fmla="*/ 5 h 101"/>
                    <a:gd name="T6" fmla="*/ 31 w 79"/>
                    <a:gd name="T7" fmla="*/ 43 h 101"/>
                    <a:gd name="T8" fmla="*/ 2 w 79"/>
                    <a:gd name="T9" fmla="*/ 94 h 101"/>
                    <a:gd name="T10" fmla="*/ 8 w 79"/>
                    <a:gd name="T11" fmla="*/ 98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101">
                      <a:moveTo>
                        <a:pt x="8" y="98"/>
                      </a:moveTo>
                      <a:cubicBezTo>
                        <a:pt x="34" y="72"/>
                        <a:pt x="51" y="41"/>
                        <a:pt x="74" y="12"/>
                      </a:cubicBezTo>
                      <a:cubicBezTo>
                        <a:pt x="79" y="7"/>
                        <a:pt x="72" y="0"/>
                        <a:pt x="67" y="5"/>
                      </a:cubicBezTo>
                      <a:cubicBezTo>
                        <a:pt x="53" y="17"/>
                        <a:pt x="41" y="28"/>
                        <a:pt x="31" y="43"/>
                      </a:cubicBezTo>
                      <a:cubicBezTo>
                        <a:pt x="20" y="59"/>
                        <a:pt x="12" y="76"/>
                        <a:pt x="2" y="94"/>
                      </a:cubicBezTo>
                      <a:cubicBezTo>
                        <a:pt x="0" y="97"/>
                        <a:pt x="5" y="101"/>
                        <a:pt x="8" y="9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88" name="Freeform 67">
                  <a:extLst>
                    <a:ext uri="{FF2B5EF4-FFF2-40B4-BE49-F238E27FC236}">
                      <a16:creationId xmlns:a16="http://schemas.microsoft.com/office/drawing/2014/main" id="{CA897F67-F90D-D941-8B97-975480BC6BDE}"/>
                    </a:ext>
                  </a:extLst>
                </p:cNvPr>
                <p:cNvSpPr/>
                <p:nvPr/>
              </p:nvSpPr>
              <p:spPr bwMode="auto">
                <a:xfrm>
                  <a:off x="3984626" y="1827213"/>
                  <a:ext cx="87313" cy="65088"/>
                </a:xfrm>
                <a:custGeom>
                  <a:avLst/>
                  <a:gdLst>
                    <a:gd name="T0" fmla="*/ 8 w 85"/>
                    <a:gd name="T1" fmla="*/ 61 h 63"/>
                    <a:gd name="T2" fmla="*/ 23 w 85"/>
                    <a:gd name="T3" fmla="*/ 57 h 63"/>
                    <a:gd name="T4" fmla="*/ 40 w 85"/>
                    <a:gd name="T5" fmla="*/ 47 h 63"/>
                    <a:gd name="T6" fmla="*/ 76 w 85"/>
                    <a:gd name="T7" fmla="*/ 21 h 63"/>
                    <a:gd name="T8" fmla="*/ 67 w 85"/>
                    <a:gd name="T9" fmla="*/ 6 h 63"/>
                    <a:gd name="T10" fmla="*/ 34 w 85"/>
                    <a:gd name="T11" fmla="*/ 26 h 63"/>
                    <a:gd name="T12" fmla="*/ 18 w 85"/>
                    <a:gd name="T13" fmla="*/ 38 h 63"/>
                    <a:gd name="T14" fmla="*/ 3 w 85"/>
                    <a:gd name="T15" fmla="*/ 53 h 63"/>
                    <a:gd name="T16" fmla="*/ 8 w 85"/>
                    <a:gd name="T17" fmla="*/ 61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5" h="63">
                      <a:moveTo>
                        <a:pt x="8" y="61"/>
                      </a:moveTo>
                      <a:cubicBezTo>
                        <a:pt x="13" y="59"/>
                        <a:pt x="18" y="59"/>
                        <a:pt x="23" y="57"/>
                      </a:cubicBezTo>
                      <a:cubicBezTo>
                        <a:pt x="29" y="54"/>
                        <a:pt x="35" y="50"/>
                        <a:pt x="40" y="47"/>
                      </a:cubicBezTo>
                      <a:cubicBezTo>
                        <a:pt x="53" y="39"/>
                        <a:pt x="64" y="30"/>
                        <a:pt x="76" y="21"/>
                      </a:cubicBezTo>
                      <a:cubicBezTo>
                        <a:pt x="85" y="14"/>
                        <a:pt x="77" y="0"/>
                        <a:pt x="67" y="6"/>
                      </a:cubicBezTo>
                      <a:cubicBezTo>
                        <a:pt x="56" y="12"/>
                        <a:pt x="44" y="18"/>
                        <a:pt x="34" y="26"/>
                      </a:cubicBezTo>
                      <a:cubicBezTo>
                        <a:pt x="28" y="30"/>
                        <a:pt x="23" y="34"/>
                        <a:pt x="18" y="38"/>
                      </a:cubicBezTo>
                      <a:cubicBezTo>
                        <a:pt x="11" y="42"/>
                        <a:pt x="8" y="48"/>
                        <a:pt x="3" y="53"/>
                      </a:cubicBezTo>
                      <a:cubicBezTo>
                        <a:pt x="0" y="57"/>
                        <a:pt x="3" y="63"/>
                        <a:pt x="8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89" name="Freeform 68">
                  <a:extLst>
                    <a:ext uri="{FF2B5EF4-FFF2-40B4-BE49-F238E27FC236}">
                      <a16:creationId xmlns:a16="http://schemas.microsoft.com/office/drawing/2014/main" id="{AD42B1F3-AE66-7A4E-9D17-49282AB9E677}"/>
                    </a:ext>
                  </a:extLst>
                </p:cNvPr>
                <p:cNvSpPr/>
                <p:nvPr/>
              </p:nvSpPr>
              <p:spPr bwMode="auto">
                <a:xfrm>
                  <a:off x="4127501" y="1725613"/>
                  <a:ext cx="109538" cy="76200"/>
                </a:xfrm>
                <a:custGeom>
                  <a:avLst/>
                  <a:gdLst>
                    <a:gd name="T0" fmla="*/ 9 w 105"/>
                    <a:gd name="T1" fmla="*/ 71 h 74"/>
                    <a:gd name="T2" fmla="*/ 96 w 105"/>
                    <a:gd name="T3" fmla="*/ 16 h 74"/>
                    <a:gd name="T4" fmla="*/ 89 w 105"/>
                    <a:gd name="T5" fmla="*/ 4 h 74"/>
                    <a:gd name="T6" fmla="*/ 2 w 105"/>
                    <a:gd name="T7" fmla="*/ 66 h 74"/>
                    <a:gd name="T8" fmla="*/ 9 w 105"/>
                    <a:gd name="T9" fmla="*/ 71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74">
                      <a:moveTo>
                        <a:pt x="9" y="71"/>
                      </a:moveTo>
                      <a:cubicBezTo>
                        <a:pt x="33" y="47"/>
                        <a:pt x="67" y="33"/>
                        <a:pt x="96" y="16"/>
                      </a:cubicBezTo>
                      <a:cubicBezTo>
                        <a:pt x="105" y="12"/>
                        <a:pt x="97" y="0"/>
                        <a:pt x="89" y="4"/>
                      </a:cubicBezTo>
                      <a:cubicBezTo>
                        <a:pt x="55" y="19"/>
                        <a:pt x="22" y="32"/>
                        <a:pt x="2" y="66"/>
                      </a:cubicBezTo>
                      <a:cubicBezTo>
                        <a:pt x="0" y="70"/>
                        <a:pt x="5" y="74"/>
                        <a:pt x="9" y="7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90" name="Freeform 69">
                  <a:extLst>
                    <a:ext uri="{FF2B5EF4-FFF2-40B4-BE49-F238E27FC236}">
                      <a16:creationId xmlns:a16="http://schemas.microsoft.com/office/drawing/2014/main" id="{B93CC208-0980-144E-9D4A-7BCFF583E8BF}"/>
                    </a:ext>
                  </a:extLst>
                </p:cNvPr>
                <p:cNvSpPr/>
                <p:nvPr/>
              </p:nvSpPr>
              <p:spPr bwMode="auto">
                <a:xfrm>
                  <a:off x="4300538" y="1655763"/>
                  <a:ext cx="87313" cy="47625"/>
                </a:xfrm>
                <a:custGeom>
                  <a:avLst/>
                  <a:gdLst>
                    <a:gd name="T0" fmla="*/ 7 w 84"/>
                    <a:gd name="T1" fmla="*/ 46 h 47"/>
                    <a:gd name="T2" fmla="*/ 80 w 84"/>
                    <a:gd name="T3" fmla="*/ 9 h 47"/>
                    <a:gd name="T4" fmla="*/ 77 w 84"/>
                    <a:gd name="T5" fmla="*/ 3 h 47"/>
                    <a:gd name="T6" fmla="*/ 5 w 84"/>
                    <a:gd name="T7" fmla="*/ 38 h 47"/>
                    <a:gd name="T8" fmla="*/ 7 w 84"/>
                    <a:gd name="T9" fmla="*/ 4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4" h="47">
                      <a:moveTo>
                        <a:pt x="7" y="46"/>
                      </a:moveTo>
                      <a:cubicBezTo>
                        <a:pt x="36" y="41"/>
                        <a:pt x="58" y="26"/>
                        <a:pt x="80" y="9"/>
                      </a:cubicBezTo>
                      <a:cubicBezTo>
                        <a:pt x="84" y="6"/>
                        <a:pt x="81" y="0"/>
                        <a:pt x="77" y="3"/>
                      </a:cubicBezTo>
                      <a:cubicBezTo>
                        <a:pt x="54" y="16"/>
                        <a:pt x="30" y="29"/>
                        <a:pt x="5" y="38"/>
                      </a:cubicBezTo>
                      <a:cubicBezTo>
                        <a:pt x="0" y="40"/>
                        <a:pt x="2" y="47"/>
                        <a:pt x="7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91" name="Freeform 70">
                  <a:extLst>
                    <a:ext uri="{FF2B5EF4-FFF2-40B4-BE49-F238E27FC236}">
                      <a16:creationId xmlns:a16="http://schemas.microsoft.com/office/drawing/2014/main" id="{CEEEE01C-23E2-2948-8AED-F6B0DBD29458}"/>
                    </a:ext>
                  </a:extLst>
                </p:cNvPr>
                <p:cNvSpPr/>
                <p:nvPr/>
              </p:nvSpPr>
              <p:spPr bwMode="auto">
                <a:xfrm>
                  <a:off x="4451351" y="1609726"/>
                  <a:ext cx="103188" cy="31750"/>
                </a:xfrm>
                <a:custGeom>
                  <a:avLst/>
                  <a:gdLst>
                    <a:gd name="T0" fmla="*/ 4 w 100"/>
                    <a:gd name="T1" fmla="*/ 25 h 31"/>
                    <a:gd name="T2" fmla="*/ 95 w 100"/>
                    <a:gd name="T3" fmla="*/ 11 h 31"/>
                    <a:gd name="T4" fmla="*/ 92 w 100"/>
                    <a:gd name="T5" fmla="*/ 1 h 31"/>
                    <a:gd name="T6" fmla="*/ 4 w 100"/>
                    <a:gd name="T7" fmla="*/ 17 h 31"/>
                    <a:gd name="T8" fmla="*/ 4 w 100"/>
                    <a:gd name="T9" fmla="*/ 25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1">
                      <a:moveTo>
                        <a:pt x="4" y="25"/>
                      </a:moveTo>
                      <a:cubicBezTo>
                        <a:pt x="34" y="31"/>
                        <a:pt x="67" y="23"/>
                        <a:pt x="95" y="11"/>
                      </a:cubicBezTo>
                      <a:cubicBezTo>
                        <a:pt x="100" y="9"/>
                        <a:pt x="97" y="0"/>
                        <a:pt x="92" y="1"/>
                      </a:cubicBezTo>
                      <a:cubicBezTo>
                        <a:pt x="63" y="3"/>
                        <a:pt x="32" y="9"/>
                        <a:pt x="4" y="17"/>
                      </a:cubicBezTo>
                      <a:cubicBezTo>
                        <a:pt x="0" y="18"/>
                        <a:pt x="0" y="24"/>
                        <a:pt x="4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92" name="Freeform 71">
                  <a:extLst>
                    <a:ext uri="{FF2B5EF4-FFF2-40B4-BE49-F238E27FC236}">
                      <a16:creationId xmlns:a16="http://schemas.microsoft.com/office/drawing/2014/main" id="{5BC841AB-13E7-D749-AFA9-3C5644FE6D00}"/>
                    </a:ext>
                  </a:extLst>
                </p:cNvPr>
                <p:cNvSpPr/>
                <p:nvPr/>
              </p:nvSpPr>
              <p:spPr bwMode="auto">
                <a:xfrm>
                  <a:off x="4638676" y="1628776"/>
                  <a:ext cx="109538" cy="19050"/>
                </a:xfrm>
                <a:custGeom>
                  <a:avLst/>
                  <a:gdLst>
                    <a:gd name="T0" fmla="*/ 4 w 105"/>
                    <a:gd name="T1" fmla="*/ 13 h 18"/>
                    <a:gd name="T2" fmla="*/ 99 w 105"/>
                    <a:gd name="T3" fmla="*/ 14 h 18"/>
                    <a:gd name="T4" fmla="*/ 99 w 105"/>
                    <a:gd name="T5" fmla="*/ 4 h 18"/>
                    <a:gd name="T6" fmla="*/ 4 w 105"/>
                    <a:gd name="T7" fmla="*/ 5 h 18"/>
                    <a:gd name="T8" fmla="*/ 4 w 105"/>
                    <a:gd name="T9" fmla="*/ 13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18">
                      <a:moveTo>
                        <a:pt x="4" y="13"/>
                      </a:moveTo>
                      <a:cubicBezTo>
                        <a:pt x="35" y="18"/>
                        <a:pt x="67" y="17"/>
                        <a:pt x="99" y="14"/>
                      </a:cubicBezTo>
                      <a:cubicBezTo>
                        <a:pt x="105" y="13"/>
                        <a:pt x="105" y="5"/>
                        <a:pt x="99" y="4"/>
                      </a:cubicBezTo>
                      <a:cubicBezTo>
                        <a:pt x="67" y="1"/>
                        <a:pt x="35" y="0"/>
                        <a:pt x="4" y="5"/>
                      </a:cubicBezTo>
                      <a:cubicBezTo>
                        <a:pt x="0" y="6"/>
                        <a:pt x="0" y="12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93" name="Freeform 72">
                  <a:extLst>
                    <a:ext uri="{FF2B5EF4-FFF2-40B4-BE49-F238E27FC236}">
                      <a16:creationId xmlns:a16="http://schemas.microsoft.com/office/drawing/2014/main" id="{C4D896AF-89E4-F346-BAA3-4206F7EF9D60}"/>
                    </a:ext>
                  </a:extLst>
                </p:cNvPr>
                <p:cNvSpPr/>
                <p:nvPr/>
              </p:nvSpPr>
              <p:spPr bwMode="auto">
                <a:xfrm>
                  <a:off x="4851401" y="1643063"/>
                  <a:ext cx="68263" cy="30163"/>
                </a:xfrm>
                <a:custGeom>
                  <a:avLst/>
                  <a:gdLst>
                    <a:gd name="T0" fmla="*/ 2 w 65"/>
                    <a:gd name="T1" fmla="*/ 4 h 28"/>
                    <a:gd name="T2" fmla="*/ 59 w 65"/>
                    <a:gd name="T3" fmla="*/ 27 h 28"/>
                    <a:gd name="T4" fmla="*/ 62 w 65"/>
                    <a:gd name="T5" fmla="*/ 21 h 28"/>
                    <a:gd name="T6" fmla="*/ 3 w 65"/>
                    <a:gd name="T7" fmla="*/ 1 h 28"/>
                    <a:gd name="T8" fmla="*/ 2 w 65"/>
                    <a:gd name="T9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28">
                      <a:moveTo>
                        <a:pt x="2" y="4"/>
                      </a:moveTo>
                      <a:cubicBezTo>
                        <a:pt x="19" y="15"/>
                        <a:pt x="40" y="22"/>
                        <a:pt x="59" y="27"/>
                      </a:cubicBezTo>
                      <a:cubicBezTo>
                        <a:pt x="63" y="28"/>
                        <a:pt x="65" y="23"/>
                        <a:pt x="62" y="21"/>
                      </a:cubicBezTo>
                      <a:cubicBezTo>
                        <a:pt x="43" y="13"/>
                        <a:pt x="23" y="7"/>
                        <a:pt x="3" y="1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94" name="Freeform 73">
                  <a:extLst>
                    <a:ext uri="{FF2B5EF4-FFF2-40B4-BE49-F238E27FC236}">
                      <a16:creationId xmlns:a16="http://schemas.microsoft.com/office/drawing/2014/main" id="{8261B52B-6439-F44C-A8C8-2ADAE75F35FC}"/>
                    </a:ext>
                  </a:extLst>
                </p:cNvPr>
                <p:cNvSpPr/>
                <p:nvPr/>
              </p:nvSpPr>
              <p:spPr bwMode="auto">
                <a:xfrm>
                  <a:off x="5008563" y="1714501"/>
                  <a:ext cx="71438" cy="33338"/>
                </a:xfrm>
                <a:custGeom>
                  <a:avLst/>
                  <a:gdLst>
                    <a:gd name="T0" fmla="*/ 3 w 68"/>
                    <a:gd name="T1" fmla="*/ 10 h 33"/>
                    <a:gd name="T2" fmla="*/ 59 w 68"/>
                    <a:gd name="T3" fmla="*/ 32 h 33"/>
                    <a:gd name="T4" fmla="*/ 64 w 68"/>
                    <a:gd name="T5" fmla="*/ 26 h 33"/>
                    <a:gd name="T6" fmla="*/ 3 w 68"/>
                    <a:gd name="T7" fmla="*/ 4 h 33"/>
                    <a:gd name="T8" fmla="*/ 3 w 68"/>
                    <a:gd name="T9" fmla="*/ 1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8" h="33">
                      <a:moveTo>
                        <a:pt x="3" y="10"/>
                      </a:moveTo>
                      <a:cubicBezTo>
                        <a:pt x="23" y="14"/>
                        <a:pt x="40" y="23"/>
                        <a:pt x="59" y="32"/>
                      </a:cubicBezTo>
                      <a:cubicBezTo>
                        <a:pt x="63" y="33"/>
                        <a:pt x="68" y="29"/>
                        <a:pt x="64" y="26"/>
                      </a:cubicBezTo>
                      <a:cubicBezTo>
                        <a:pt x="46" y="10"/>
                        <a:pt x="26" y="0"/>
                        <a:pt x="3" y="4"/>
                      </a:cubicBezTo>
                      <a:cubicBezTo>
                        <a:pt x="0" y="4"/>
                        <a:pt x="0" y="9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95" name="Freeform 74">
                  <a:extLst>
                    <a:ext uri="{FF2B5EF4-FFF2-40B4-BE49-F238E27FC236}">
                      <a16:creationId xmlns:a16="http://schemas.microsoft.com/office/drawing/2014/main" id="{A3CA5F12-1AC0-7C43-B5B2-B95ACA81FE8E}"/>
                    </a:ext>
                  </a:extLst>
                </p:cNvPr>
                <p:cNvSpPr/>
                <p:nvPr/>
              </p:nvSpPr>
              <p:spPr bwMode="auto">
                <a:xfrm>
                  <a:off x="5149851" y="1784351"/>
                  <a:ext cx="85725" cy="47625"/>
                </a:xfrm>
                <a:custGeom>
                  <a:avLst/>
                  <a:gdLst>
                    <a:gd name="T0" fmla="*/ 3 w 83"/>
                    <a:gd name="T1" fmla="*/ 6 h 46"/>
                    <a:gd name="T2" fmla="*/ 75 w 83"/>
                    <a:gd name="T3" fmla="*/ 43 h 46"/>
                    <a:gd name="T4" fmla="*/ 79 w 83"/>
                    <a:gd name="T5" fmla="*/ 37 h 46"/>
                    <a:gd name="T6" fmla="*/ 6 w 83"/>
                    <a:gd name="T7" fmla="*/ 1 h 46"/>
                    <a:gd name="T8" fmla="*/ 3 w 83"/>
                    <a:gd name="T9" fmla="*/ 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46">
                      <a:moveTo>
                        <a:pt x="3" y="6"/>
                      </a:moveTo>
                      <a:cubicBezTo>
                        <a:pt x="28" y="18"/>
                        <a:pt x="52" y="30"/>
                        <a:pt x="75" y="43"/>
                      </a:cubicBezTo>
                      <a:cubicBezTo>
                        <a:pt x="80" y="46"/>
                        <a:pt x="83" y="39"/>
                        <a:pt x="79" y="37"/>
                      </a:cubicBezTo>
                      <a:cubicBezTo>
                        <a:pt x="57" y="20"/>
                        <a:pt x="33" y="7"/>
                        <a:pt x="6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96" name="Freeform 75">
                  <a:extLst>
                    <a:ext uri="{FF2B5EF4-FFF2-40B4-BE49-F238E27FC236}">
                      <a16:creationId xmlns:a16="http://schemas.microsoft.com/office/drawing/2014/main" id="{599D490A-DCAC-2645-A3B4-C5246228A6BB}"/>
                    </a:ext>
                  </a:extLst>
                </p:cNvPr>
                <p:cNvSpPr/>
                <p:nvPr/>
              </p:nvSpPr>
              <p:spPr bwMode="auto">
                <a:xfrm>
                  <a:off x="5305426" y="1847851"/>
                  <a:ext cx="66675" cy="61913"/>
                </a:xfrm>
                <a:custGeom>
                  <a:avLst/>
                  <a:gdLst>
                    <a:gd name="T0" fmla="*/ 5 w 65"/>
                    <a:gd name="T1" fmla="*/ 12 h 59"/>
                    <a:gd name="T2" fmla="*/ 55 w 65"/>
                    <a:gd name="T3" fmla="*/ 55 h 59"/>
                    <a:gd name="T4" fmla="*/ 62 w 65"/>
                    <a:gd name="T5" fmla="*/ 49 h 59"/>
                    <a:gd name="T6" fmla="*/ 42 w 65"/>
                    <a:gd name="T7" fmla="*/ 23 h 59"/>
                    <a:gd name="T8" fmla="*/ 10 w 65"/>
                    <a:gd name="T9" fmla="*/ 4 h 59"/>
                    <a:gd name="T10" fmla="*/ 5 w 65"/>
                    <a:gd name="T11" fmla="*/ 12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5" h="59">
                      <a:moveTo>
                        <a:pt x="5" y="12"/>
                      </a:moveTo>
                      <a:cubicBezTo>
                        <a:pt x="23" y="25"/>
                        <a:pt x="42" y="37"/>
                        <a:pt x="55" y="55"/>
                      </a:cubicBezTo>
                      <a:cubicBezTo>
                        <a:pt x="58" y="59"/>
                        <a:pt x="65" y="53"/>
                        <a:pt x="62" y="49"/>
                      </a:cubicBezTo>
                      <a:cubicBezTo>
                        <a:pt x="57" y="39"/>
                        <a:pt x="50" y="31"/>
                        <a:pt x="42" y="23"/>
                      </a:cubicBezTo>
                      <a:cubicBezTo>
                        <a:pt x="33" y="15"/>
                        <a:pt x="21" y="9"/>
                        <a:pt x="10" y="4"/>
                      </a:cubicBezTo>
                      <a:cubicBezTo>
                        <a:pt x="5" y="0"/>
                        <a:pt x="0" y="8"/>
                        <a:pt x="5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97" name="Freeform 76">
                  <a:extLst>
                    <a:ext uri="{FF2B5EF4-FFF2-40B4-BE49-F238E27FC236}">
                      <a16:creationId xmlns:a16="http://schemas.microsoft.com/office/drawing/2014/main" id="{6BFF2029-4253-4A40-BF58-890B29414E2B}"/>
                    </a:ext>
                  </a:extLst>
                </p:cNvPr>
                <p:cNvSpPr/>
                <p:nvPr/>
              </p:nvSpPr>
              <p:spPr bwMode="auto">
                <a:xfrm>
                  <a:off x="5380038" y="1765301"/>
                  <a:ext cx="30163" cy="87313"/>
                </a:xfrm>
                <a:custGeom>
                  <a:avLst/>
                  <a:gdLst>
                    <a:gd name="T0" fmla="*/ 10 w 28"/>
                    <a:gd name="T1" fmla="*/ 81 h 84"/>
                    <a:gd name="T2" fmla="*/ 27 w 28"/>
                    <a:gd name="T3" fmla="*/ 10 h 84"/>
                    <a:gd name="T4" fmla="*/ 17 w 28"/>
                    <a:gd name="T5" fmla="*/ 6 h 84"/>
                    <a:gd name="T6" fmla="*/ 4 w 28"/>
                    <a:gd name="T7" fmla="*/ 81 h 84"/>
                    <a:gd name="T8" fmla="*/ 10 w 28"/>
                    <a:gd name="T9" fmla="*/ 81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84">
                      <a:moveTo>
                        <a:pt x="10" y="81"/>
                      </a:moveTo>
                      <a:cubicBezTo>
                        <a:pt x="15" y="57"/>
                        <a:pt x="22" y="34"/>
                        <a:pt x="27" y="10"/>
                      </a:cubicBezTo>
                      <a:cubicBezTo>
                        <a:pt x="28" y="4"/>
                        <a:pt x="20" y="0"/>
                        <a:pt x="17" y="6"/>
                      </a:cubicBezTo>
                      <a:cubicBezTo>
                        <a:pt x="6" y="29"/>
                        <a:pt x="0" y="55"/>
                        <a:pt x="4" y="81"/>
                      </a:cubicBezTo>
                      <a:cubicBezTo>
                        <a:pt x="5" y="84"/>
                        <a:pt x="10" y="84"/>
                        <a:pt x="10" y="8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98" name="Freeform 77">
                  <a:extLst>
                    <a:ext uri="{FF2B5EF4-FFF2-40B4-BE49-F238E27FC236}">
                      <a16:creationId xmlns:a16="http://schemas.microsoft.com/office/drawing/2014/main" id="{5CD5CC9C-4A5C-744E-AD74-FDE0F867F27C}"/>
                    </a:ext>
                  </a:extLst>
                </p:cNvPr>
                <p:cNvSpPr/>
                <p:nvPr/>
              </p:nvSpPr>
              <p:spPr bwMode="auto">
                <a:xfrm>
                  <a:off x="5451476" y="1625601"/>
                  <a:ext cx="39688" cy="63500"/>
                </a:xfrm>
                <a:custGeom>
                  <a:avLst/>
                  <a:gdLst>
                    <a:gd name="T0" fmla="*/ 7 w 39"/>
                    <a:gd name="T1" fmla="*/ 58 h 62"/>
                    <a:gd name="T2" fmla="*/ 38 w 39"/>
                    <a:gd name="T3" fmla="*/ 7 h 62"/>
                    <a:gd name="T4" fmla="*/ 29 w 39"/>
                    <a:gd name="T5" fmla="*/ 3 h 62"/>
                    <a:gd name="T6" fmla="*/ 13 w 39"/>
                    <a:gd name="T7" fmla="*/ 25 h 62"/>
                    <a:gd name="T8" fmla="*/ 1 w 39"/>
                    <a:gd name="T9" fmla="*/ 56 h 62"/>
                    <a:gd name="T10" fmla="*/ 7 w 39"/>
                    <a:gd name="T11" fmla="*/ 58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9" h="62">
                      <a:moveTo>
                        <a:pt x="7" y="58"/>
                      </a:moveTo>
                      <a:cubicBezTo>
                        <a:pt x="16" y="40"/>
                        <a:pt x="30" y="26"/>
                        <a:pt x="38" y="7"/>
                      </a:cubicBezTo>
                      <a:cubicBezTo>
                        <a:pt x="39" y="2"/>
                        <a:pt x="32" y="0"/>
                        <a:pt x="29" y="3"/>
                      </a:cubicBezTo>
                      <a:cubicBezTo>
                        <a:pt x="24" y="11"/>
                        <a:pt x="18" y="18"/>
                        <a:pt x="13" y="25"/>
                      </a:cubicBezTo>
                      <a:cubicBezTo>
                        <a:pt x="7" y="34"/>
                        <a:pt x="4" y="45"/>
                        <a:pt x="1" y="56"/>
                      </a:cubicBezTo>
                      <a:cubicBezTo>
                        <a:pt x="0" y="59"/>
                        <a:pt x="5" y="62"/>
                        <a:pt x="7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99" name="Freeform 78">
                  <a:extLst>
                    <a:ext uri="{FF2B5EF4-FFF2-40B4-BE49-F238E27FC236}">
                      <a16:creationId xmlns:a16="http://schemas.microsoft.com/office/drawing/2014/main" id="{D7A7B7A3-B221-1D44-8996-63883F8B135E}"/>
                    </a:ext>
                  </a:extLst>
                </p:cNvPr>
                <p:cNvSpPr/>
                <p:nvPr/>
              </p:nvSpPr>
              <p:spPr bwMode="auto">
                <a:xfrm>
                  <a:off x="5540376" y="1449388"/>
                  <a:ext cx="88900" cy="112713"/>
                </a:xfrm>
                <a:custGeom>
                  <a:avLst/>
                  <a:gdLst>
                    <a:gd name="T0" fmla="*/ 8 w 86"/>
                    <a:gd name="T1" fmla="*/ 105 h 108"/>
                    <a:gd name="T2" fmla="*/ 81 w 86"/>
                    <a:gd name="T3" fmla="*/ 12 h 108"/>
                    <a:gd name="T4" fmla="*/ 75 w 86"/>
                    <a:gd name="T5" fmla="*/ 4 h 108"/>
                    <a:gd name="T6" fmla="*/ 1 w 86"/>
                    <a:gd name="T7" fmla="*/ 101 h 108"/>
                    <a:gd name="T8" fmla="*/ 8 w 86"/>
                    <a:gd name="T9" fmla="*/ 105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108">
                      <a:moveTo>
                        <a:pt x="8" y="105"/>
                      </a:moveTo>
                      <a:cubicBezTo>
                        <a:pt x="34" y="75"/>
                        <a:pt x="53" y="41"/>
                        <a:pt x="81" y="12"/>
                      </a:cubicBezTo>
                      <a:cubicBezTo>
                        <a:pt x="86" y="8"/>
                        <a:pt x="80" y="0"/>
                        <a:pt x="75" y="4"/>
                      </a:cubicBezTo>
                      <a:cubicBezTo>
                        <a:pt x="39" y="25"/>
                        <a:pt x="16" y="63"/>
                        <a:pt x="1" y="101"/>
                      </a:cubicBezTo>
                      <a:cubicBezTo>
                        <a:pt x="0" y="105"/>
                        <a:pt x="5" y="108"/>
                        <a:pt x="8" y="1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00" name="Freeform 79">
                  <a:extLst>
                    <a:ext uri="{FF2B5EF4-FFF2-40B4-BE49-F238E27FC236}">
                      <a16:creationId xmlns:a16="http://schemas.microsoft.com/office/drawing/2014/main" id="{2A641C26-D179-FD45-87A4-A5D4CEC102A6}"/>
                    </a:ext>
                  </a:extLst>
                </p:cNvPr>
                <p:cNvSpPr/>
                <p:nvPr/>
              </p:nvSpPr>
              <p:spPr bwMode="auto">
                <a:xfrm>
                  <a:off x="5675313" y="1382713"/>
                  <a:ext cx="88900" cy="57150"/>
                </a:xfrm>
                <a:custGeom>
                  <a:avLst/>
                  <a:gdLst>
                    <a:gd name="T0" fmla="*/ 7 w 86"/>
                    <a:gd name="T1" fmla="*/ 53 h 55"/>
                    <a:gd name="T2" fmla="*/ 79 w 86"/>
                    <a:gd name="T3" fmla="*/ 13 h 55"/>
                    <a:gd name="T4" fmla="*/ 76 w 86"/>
                    <a:gd name="T5" fmla="*/ 2 h 55"/>
                    <a:gd name="T6" fmla="*/ 3 w 86"/>
                    <a:gd name="T7" fmla="*/ 48 h 55"/>
                    <a:gd name="T8" fmla="*/ 7 w 86"/>
                    <a:gd name="T9" fmla="*/ 53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55">
                      <a:moveTo>
                        <a:pt x="7" y="53"/>
                      </a:moveTo>
                      <a:cubicBezTo>
                        <a:pt x="32" y="43"/>
                        <a:pt x="53" y="22"/>
                        <a:pt x="79" y="13"/>
                      </a:cubicBezTo>
                      <a:cubicBezTo>
                        <a:pt x="86" y="10"/>
                        <a:pt x="83" y="0"/>
                        <a:pt x="76" y="2"/>
                      </a:cubicBezTo>
                      <a:cubicBezTo>
                        <a:pt x="46" y="8"/>
                        <a:pt x="24" y="27"/>
                        <a:pt x="3" y="48"/>
                      </a:cubicBezTo>
                      <a:cubicBezTo>
                        <a:pt x="0" y="51"/>
                        <a:pt x="4" y="55"/>
                        <a:pt x="7" y="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01" name="Freeform 80">
                  <a:extLst>
                    <a:ext uri="{FF2B5EF4-FFF2-40B4-BE49-F238E27FC236}">
                      <a16:creationId xmlns:a16="http://schemas.microsoft.com/office/drawing/2014/main" id="{529A42D4-7A70-6745-AB3B-12B03049B49E}"/>
                    </a:ext>
                  </a:extLst>
                </p:cNvPr>
                <p:cNvSpPr/>
                <p:nvPr/>
              </p:nvSpPr>
              <p:spPr bwMode="auto">
                <a:xfrm>
                  <a:off x="5895976" y="1304926"/>
                  <a:ext cx="57150" cy="28575"/>
                </a:xfrm>
                <a:custGeom>
                  <a:avLst/>
                  <a:gdLst>
                    <a:gd name="T0" fmla="*/ 4 w 56"/>
                    <a:gd name="T1" fmla="*/ 26 h 27"/>
                    <a:gd name="T2" fmla="*/ 55 w 56"/>
                    <a:gd name="T3" fmla="*/ 4 h 27"/>
                    <a:gd name="T4" fmla="*/ 53 w 56"/>
                    <a:gd name="T5" fmla="*/ 2 h 27"/>
                    <a:gd name="T6" fmla="*/ 2 w 56"/>
                    <a:gd name="T7" fmla="*/ 23 h 27"/>
                    <a:gd name="T8" fmla="*/ 4 w 56"/>
                    <a:gd name="T9" fmla="*/ 26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27">
                      <a:moveTo>
                        <a:pt x="4" y="26"/>
                      </a:moveTo>
                      <a:cubicBezTo>
                        <a:pt x="21" y="18"/>
                        <a:pt x="41" y="18"/>
                        <a:pt x="55" y="4"/>
                      </a:cubicBezTo>
                      <a:cubicBezTo>
                        <a:pt x="56" y="2"/>
                        <a:pt x="54" y="0"/>
                        <a:pt x="53" y="2"/>
                      </a:cubicBezTo>
                      <a:cubicBezTo>
                        <a:pt x="38" y="14"/>
                        <a:pt x="19" y="15"/>
                        <a:pt x="2" y="23"/>
                      </a:cubicBezTo>
                      <a:cubicBezTo>
                        <a:pt x="0" y="24"/>
                        <a:pt x="2" y="27"/>
                        <a:pt x="4" y="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02" name="Freeform 81">
                  <a:extLst>
                    <a:ext uri="{FF2B5EF4-FFF2-40B4-BE49-F238E27FC236}">
                      <a16:creationId xmlns:a16="http://schemas.microsoft.com/office/drawing/2014/main" id="{B4172884-3A21-B94A-BC23-7BCBEE9F7DCE}"/>
                    </a:ext>
                  </a:extLst>
                </p:cNvPr>
                <p:cNvSpPr/>
                <p:nvPr/>
              </p:nvSpPr>
              <p:spPr bwMode="auto">
                <a:xfrm>
                  <a:off x="6059488" y="1247776"/>
                  <a:ext cx="125413" cy="41275"/>
                </a:xfrm>
                <a:custGeom>
                  <a:avLst/>
                  <a:gdLst>
                    <a:gd name="T0" fmla="*/ 6 w 121"/>
                    <a:gd name="T1" fmla="*/ 38 h 40"/>
                    <a:gd name="T2" fmla="*/ 115 w 121"/>
                    <a:gd name="T3" fmla="*/ 13 h 40"/>
                    <a:gd name="T4" fmla="*/ 113 w 121"/>
                    <a:gd name="T5" fmla="*/ 0 h 40"/>
                    <a:gd name="T6" fmla="*/ 3 w 121"/>
                    <a:gd name="T7" fmla="*/ 34 h 40"/>
                    <a:gd name="T8" fmla="*/ 6 w 121"/>
                    <a:gd name="T9" fmla="*/ 38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1" h="40">
                      <a:moveTo>
                        <a:pt x="6" y="38"/>
                      </a:moveTo>
                      <a:cubicBezTo>
                        <a:pt x="40" y="23"/>
                        <a:pt x="79" y="25"/>
                        <a:pt x="115" y="13"/>
                      </a:cubicBezTo>
                      <a:cubicBezTo>
                        <a:pt x="121" y="11"/>
                        <a:pt x="121" y="0"/>
                        <a:pt x="113" y="0"/>
                      </a:cubicBezTo>
                      <a:cubicBezTo>
                        <a:pt x="72" y="3"/>
                        <a:pt x="37" y="11"/>
                        <a:pt x="3" y="34"/>
                      </a:cubicBezTo>
                      <a:cubicBezTo>
                        <a:pt x="0" y="36"/>
                        <a:pt x="3" y="40"/>
                        <a:pt x="6" y="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03" name="Freeform 82">
                  <a:extLst>
                    <a:ext uri="{FF2B5EF4-FFF2-40B4-BE49-F238E27FC236}">
                      <a16:creationId xmlns:a16="http://schemas.microsoft.com/office/drawing/2014/main" id="{3AF5BC8E-C54E-344D-AC92-A0660AF9A25D}"/>
                    </a:ext>
                  </a:extLst>
                </p:cNvPr>
                <p:cNvSpPr/>
                <p:nvPr/>
              </p:nvSpPr>
              <p:spPr bwMode="auto">
                <a:xfrm>
                  <a:off x="6319838" y="1225551"/>
                  <a:ext cx="120650" cy="30163"/>
                </a:xfrm>
                <a:custGeom>
                  <a:avLst/>
                  <a:gdLst>
                    <a:gd name="T0" fmla="*/ 8 w 116"/>
                    <a:gd name="T1" fmla="*/ 25 h 28"/>
                    <a:gd name="T2" fmla="*/ 108 w 116"/>
                    <a:gd name="T3" fmla="*/ 27 h 28"/>
                    <a:gd name="T4" fmla="*/ 110 w 116"/>
                    <a:gd name="T5" fmla="*/ 15 h 28"/>
                    <a:gd name="T6" fmla="*/ 4 w 116"/>
                    <a:gd name="T7" fmla="*/ 17 h 28"/>
                    <a:gd name="T8" fmla="*/ 8 w 116"/>
                    <a:gd name="T9" fmla="*/ 2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6" h="28">
                      <a:moveTo>
                        <a:pt x="8" y="25"/>
                      </a:moveTo>
                      <a:cubicBezTo>
                        <a:pt x="41" y="16"/>
                        <a:pt x="74" y="23"/>
                        <a:pt x="108" y="27"/>
                      </a:cubicBezTo>
                      <a:cubicBezTo>
                        <a:pt x="115" y="28"/>
                        <a:pt x="116" y="17"/>
                        <a:pt x="110" y="15"/>
                      </a:cubicBezTo>
                      <a:cubicBezTo>
                        <a:pt x="72" y="4"/>
                        <a:pt x="40" y="0"/>
                        <a:pt x="4" y="17"/>
                      </a:cubicBezTo>
                      <a:cubicBezTo>
                        <a:pt x="0" y="19"/>
                        <a:pt x="3" y="26"/>
                        <a:pt x="8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04" name="Freeform 83">
                  <a:extLst>
                    <a:ext uri="{FF2B5EF4-FFF2-40B4-BE49-F238E27FC236}">
                      <a16:creationId xmlns:a16="http://schemas.microsoft.com/office/drawing/2014/main" id="{2B5367BD-81B0-9143-A4F2-248C6638750B}"/>
                    </a:ext>
                  </a:extLst>
                </p:cNvPr>
                <p:cNvSpPr/>
                <p:nvPr/>
              </p:nvSpPr>
              <p:spPr bwMode="auto">
                <a:xfrm>
                  <a:off x="6584951" y="1241426"/>
                  <a:ext cx="109538" cy="19050"/>
                </a:xfrm>
                <a:custGeom>
                  <a:avLst/>
                  <a:gdLst>
                    <a:gd name="T0" fmla="*/ 5 w 106"/>
                    <a:gd name="T1" fmla="*/ 9 h 18"/>
                    <a:gd name="T2" fmla="*/ 98 w 106"/>
                    <a:gd name="T3" fmla="*/ 17 h 18"/>
                    <a:gd name="T4" fmla="*/ 100 w 106"/>
                    <a:gd name="T5" fmla="*/ 9 h 18"/>
                    <a:gd name="T6" fmla="*/ 5 w 106"/>
                    <a:gd name="T7" fmla="*/ 2 h 18"/>
                    <a:gd name="T8" fmla="*/ 5 w 106"/>
                    <a:gd name="T9" fmla="*/ 9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6" h="18">
                      <a:moveTo>
                        <a:pt x="5" y="9"/>
                      </a:moveTo>
                      <a:cubicBezTo>
                        <a:pt x="35" y="11"/>
                        <a:pt x="68" y="12"/>
                        <a:pt x="98" y="17"/>
                      </a:cubicBezTo>
                      <a:cubicBezTo>
                        <a:pt x="103" y="18"/>
                        <a:pt x="106" y="10"/>
                        <a:pt x="100" y="9"/>
                      </a:cubicBezTo>
                      <a:cubicBezTo>
                        <a:pt x="68" y="0"/>
                        <a:pt x="38" y="1"/>
                        <a:pt x="5" y="2"/>
                      </a:cubicBezTo>
                      <a:cubicBezTo>
                        <a:pt x="0" y="2"/>
                        <a:pt x="0" y="9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05" name="Freeform 84">
                  <a:extLst>
                    <a:ext uri="{FF2B5EF4-FFF2-40B4-BE49-F238E27FC236}">
                      <a16:creationId xmlns:a16="http://schemas.microsoft.com/office/drawing/2014/main" id="{1FEA224B-EFE0-AA4C-85E4-CF2DEB2B2B80}"/>
                    </a:ext>
                  </a:extLst>
                </p:cNvPr>
                <p:cNvSpPr/>
                <p:nvPr/>
              </p:nvSpPr>
              <p:spPr bwMode="auto">
                <a:xfrm>
                  <a:off x="6799263" y="1285876"/>
                  <a:ext cx="117475" cy="47625"/>
                </a:xfrm>
                <a:custGeom>
                  <a:avLst/>
                  <a:gdLst>
                    <a:gd name="T0" fmla="*/ 5 w 112"/>
                    <a:gd name="T1" fmla="*/ 11 h 45"/>
                    <a:gd name="T2" fmla="*/ 100 w 112"/>
                    <a:gd name="T3" fmla="*/ 42 h 45"/>
                    <a:gd name="T4" fmla="*/ 105 w 112"/>
                    <a:gd name="T5" fmla="*/ 29 h 45"/>
                    <a:gd name="T6" fmla="*/ 8 w 112"/>
                    <a:gd name="T7" fmla="*/ 1 h 45"/>
                    <a:gd name="T8" fmla="*/ 5 w 112"/>
                    <a:gd name="T9" fmla="*/ 11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2" h="45">
                      <a:moveTo>
                        <a:pt x="5" y="11"/>
                      </a:moveTo>
                      <a:cubicBezTo>
                        <a:pt x="35" y="25"/>
                        <a:pt x="69" y="29"/>
                        <a:pt x="100" y="42"/>
                      </a:cubicBezTo>
                      <a:cubicBezTo>
                        <a:pt x="107" y="45"/>
                        <a:pt x="112" y="33"/>
                        <a:pt x="105" y="29"/>
                      </a:cubicBezTo>
                      <a:cubicBezTo>
                        <a:pt x="76" y="13"/>
                        <a:pt x="41" y="2"/>
                        <a:pt x="8" y="1"/>
                      </a:cubicBezTo>
                      <a:cubicBezTo>
                        <a:pt x="2" y="0"/>
                        <a:pt x="0" y="9"/>
                        <a:pt x="5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06" name="Freeform 85">
                  <a:extLst>
                    <a:ext uri="{FF2B5EF4-FFF2-40B4-BE49-F238E27FC236}">
                      <a16:creationId xmlns:a16="http://schemas.microsoft.com/office/drawing/2014/main" id="{02AB77C5-2F97-F241-B157-8DCAB8DCB3DB}"/>
                    </a:ext>
                  </a:extLst>
                </p:cNvPr>
                <p:cNvSpPr/>
                <p:nvPr/>
              </p:nvSpPr>
              <p:spPr bwMode="auto">
                <a:xfrm>
                  <a:off x="6962776" y="1343026"/>
                  <a:ext cx="122238" cy="44450"/>
                </a:xfrm>
                <a:custGeom>
                  <a:avLst/>
                  <a:gdLst>
                    <a:gd name="T0" fmla="*/ 3 w 117"/>
                    <a:gd name="T1" fmla="*/ 4 h 43"/>
                    <a:gd name="T2" fmla="*/ 109 w 117"/>
                    <a:gd name="T3" fmla="*/ 41 h 43"/>
                    <a:gd name="T4" fmla="*/ 113 w 117"/>
                    <a:gd name="T5" fmla="*/ 35 h 43"/>
                    <a:gd name="T6" fmla="*/ 3 w 117"/>
                    <a:gd name="T7" fmla="*/ 0 h 43"/>
                    <a:gd name="T8" fmla="*/ 3 w 117"/>
                    <a:gd name="T9" fmla="*/ 4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43">
                      <a:moveTo>
                        <a:pt x="3" y="4"/>
                      </a:moveTo>
                      <a:cubicBezTo>
                        <a:pt x="41" y="6"/>
                        <a:pt x="76" y="23"/>
                        <a:pt x="109" y="41"/>
                      </a:cubicBezTo>
                      <a:cubicBezTo>
                        <a:pt x="113" y="43"/>
                        <a:pt x="117" y="37"/>
                        <a:pt x="113" y="35"/>
                      </a:cubicBezTo>
                      <a:cubicBezTo>
                        <a:pt x="79" y="13"/>
                        <a:pt x="43" y="0"/>
                        <a:pt x="3" y="0"/>
                      </a:cubicBezTo>
                      <a:cubicBezTo>
                        <a:pt x="0" y="0"/>
                        <a:pt x="0" y="4"/>
                        <a:pt x="3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07" name="Freeform 86">
                  <a:extLst>
                    <a:ext uri="{FF2B5EF4-FFF2-40B4-BE49-F238E27FC236}">
                      <a16:creationId xmlns:a16="http://schemas.microsoft.com/office/drawing/2014/main" id="{6A192B96-0B20-614B-AD18-C63DAD9A2B7B}"/>
                    </a:ext>
                  </a:extLst>
                </p:cNvPr>
                <p:cNvSpPr/>
                <p:nvPr/>
              </p:nvSpPr>
              <p:spPr bwMode="auto">
                <a:xfrm>
                  <a:off x="7148513" y="1409701"/>
                  <a:ext cx="104775" cy="49213"/>
                </a:xfrm>
                <a:custGeom>
                  <a:avLst/>
                  <a:gdLst>
                    <a:gd name="T0" fmla="*/ 3 w 101"/>
                    <a:gd name="T1" fmla="*/ 6 h 47"/>
                    <a:gd name="T2" fmla="*/ 90 w 101"/>
                    <a:gd name="T3" fmla="*/ 45 h 47"/>
                    <a:gd name="T4" fmla="*/ 96 w 101"/>
                    <a:gd name="T5" fmla="*/ 35 h 47"/>
                    <a:gd name="T6" fmla="*/ 4 w 101"/>
                    <a:gd name="T7" fmla="*/ 0 h 47"/>
                    <a:gd name="T8" fmla="*/ 3 w 101"/>
                    <a:gd name="T9" fmla="*/ 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47">
                      <a:moveTo>
                        <a:pt x="3" y="6"/>
                      </a:moveTo>
                      <a:cubicBezTo>
                        <a:pt x="31" y="18"/>
                        <a:pt x="59" y="37"/>
                        <a:pt x="90" y="45"/>
                      </a:cubicBezTo>
                      <a:cubicBezTo>
                        <a:pt x="95" y="47"/>
                        <a:pt x="101" y="39"/>
                        <a:pt x="96" y="35"/>
                      </a:cubicBezTo>
                      <a:cubicBezTo>
                        <a:pt x="70" y="15"/>
                        <a:pt x="36" y="3"/>
                        <a:pt x="4" y="0"/>
                      </a:cubicBezTo>
                      <a:cubicBezTo>
                        <a:pt x="1" y="0"/>
                        <a:pt x="0" y="4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08" name="Freeform 87">
                  <a:extLst>
                    <a:ext uri="{FF2B5EF4-FFF2-40B4-BE49-F238E27FC236}">
                      <a16:creationId xmlns:a16="http://schemas.microsoft.com/office/drawing/2014/main" id="{0BC7B9F6-2F80-3749-BA60-5DA1C21AF13F}"/>
                    </a:ext>
                  </a:extLst>
                </p:cNvPr>
                <p:cNvSpPr/>
                <p:nvPr/>
              </p:nvSpPr>
              <p:spPr bwMode="auto">
                <a:xfrm>
                  <a:off x="7273926" y="1504951"/>
                  <a:ext cx="114300" cy="74613"/>
                </a:xfrm>
                <a:custGeom>
                  <a:avLst/>
                  <a:gdLst>
                    <a:gd name="T0" fmla="*/ 6 w 110"/>
                    <a:gd name="T1" fmla="*/ 10 h 71"/>
                    <a:gd name="T2" fmla="*/ 55 w 110"/>
                    <a:gd name="T3" fmla="*/ 40 h 71"/>
                    <a:gd name="T4" fmla="*/ 99 w 110"/>
                    <a:gd name="T5" fmla="*/ 67 h 71"/>
                    <a:gd name="T6" fmla="*/ 104 w 110"/>
                    <a:gd name="T7" fmla="*/ 58 h 71"/>
                    <a:gd name="T8" fmla="*/ 9 w 110"/>
                    <a:gd name="T9" fmla="*/ 0 h 71"/>
                    <a:gd name="T10" fmla="*/ 6 w 110"/>
                    <a:gd name="T11" fmla="*/ 1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0" h="71">
                      <a:moveTo>
                        <a:pt x="6" y="10"/>
                      </a:moveTo>
                      <a:cubicBezTo>
                        <a:pt x="24" y="16"/>
                        <a:pt x="41" y="28"/>
                        <a:pt x="55" y="40"/>
                      </a:cubicBezTo>
                      <a:cubicBezTo>
                        <a:pt x="69" y="51"/>
                        <a:pt x="83" y="59"/>
                        <a:pt x="99" y="67"/>
                      </a:cubicBezTo>
                      <a:cubicBezTo>
                        <a:pt x="105" y="71"/>
                        <a:pt x="110" y="62"/>
                        <a:pt x="104" y="58"/>
                      </a:cubicBezTo>
                      <a:cubicBezTo>
                        <a:pt x="73" y="35"/>
                        <a:pt x="49" y="6"/>
                        <a:pt x="9" y="0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09" name="Freeform 88">
                  <a:extLst>
                    <a:ext uri="{FF2B5EF4-FFF2-40B4-BE49-F238E27FC236}">
                      <a16:creationId xmlns:a16="http://schemas.microsoft.com/office/drawing/2014/main" id="{F44CF3BB-4CA2-F14F-B0C5-A39393BF31DF}"/>
                    </a:ext>
                  </a:extLst>
                </p:cNvPr>
                <p:cNvSpPr/>
                <p:nvPr/>
              </p:nvSpPr>
              <p:spPr bwMode="auto">
                <a:xfrm>
                  <a:off x="7424738" y="1631951"/>
                  <a:ext cx="88900" cy="96838"/>
                </a:xfrm>
                <a:custGeom>
                  <a:avLst/>
                  <a:gdLst>
                    <a:gd name="T0" fmla="*/ 3 w 85"/>
                    <a:gd name="T1" fmla="*/ 9 h 93"/>
                    <a:gd name="T2" fmla="*/ 75 w 85"/>
                    <a:gd name="T3" fmla="*/ 89 h 93"/>
                    <a:gd name="T4" fmla="*/ 83 w 85"/>
                    <a:gd name="T5" fmla="*/ 83 h 93"/>
                    <a:gd name="T6" fmla="*/ 8 w 85"/>
                    <a:gd name="T7" fmla="*/ 2 h 93"/>
                    <a:gd name="T8" fmla="*/ 3 w 85"/>
                    <a:gd name="T9" fmla="*/ 9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" h="93">
                      <a:moveTo>
                        <a:pt x="3" y="9"/>
                      </a:moveTo>
                      <a:cubicBezTo>
                        <a:pt x="28" y="35"/>
                        <a:pt x="50" y="63"/>
                        <a:pt x="75" y="89"/>
                      </a:cubicBezTo>
                      <a:cubicBezTo>
                        <a:pt x="79" y="93"/>
                        <a:pt x="85" y="88"/>
                        <a:pt x="83" y="83"/>
                      </a:cubicBezTo>
                      <a:cubicBezTo>
                        <a:pt x="64" y="52"/>
                        <a:pt x="41" y="20"/>
                        <a:pt x="8" y="2"/>
                      </a:cubicBezTo>
                      <a:cubicBezTo>
                        <a:pt x="4" y="0"/>
                        <a:pt x="0" y="5"/>
                        <a:pt x="3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10" name="Freeform 89">
                  <a:extLst>
                    <a:ext uri="{FF2B5EF4-FFF2-40B4-BE49-F238E27FC236}">
                      <a16:creationId xmlns:a16="http://schemas.microsoft.com/office/drawing/2014/main" id="{59911BBC-81B0-774E-98C2-DBA86D717D13}"/>
                    </a:ext>
                  </a:extLst>
                </p:cNvPr>
                <p:cNvSpPr/>
                <p:nvPr/>
              </p:nvSpPr>
              <p:spPr bwMode="auto">
                <a:xfrm>
                  <a:off x="7540626" y="1792288"/>
                  <a:ext cx="53975" cy="84138"/>
                </a:xfrm>
                <a:custGeom>
                  <a:avLst/>
                  <a:gdLst>
                    <a:gd name="T0" fmla="*/ 2 w 52"/>
                    <a:gd name="T1" fmla="*/ 4 h 81"/>
                    <a:gd name="T2" fmla="*/ 22 w 52"/>
                    <a:gd name="T3" fmla="*/ 44 h 81"/>
                    <a:gd name="T4" fmla="*/ 45 w 52"/>
                    <a:gd name="T5" fmla="*/ 78 h 81"/>
                    <a:gd name="T6" fmla="*/ 50 w 52"/>
                    <a:gd name="T7" fmla="*/ 74 h 81"/>
                    <a:gd name="T8" fmla="*/ 32 w 52"/>
                    <a:gd name="T9" fmla="*/ 39 h 81"/>
                    <a:gd name="T10" fmla="*/ 6 w 52"/>
                    <a:gd name="T11" fmla="*/ 2 h 81"/>
                    <a:gd name="T12" fmla="*/ 2 w 52"/>
                    <a:gd name="T13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2" h="81">
                      <a:moveTo>
                        <a:pt x="2" y="4"/>
                      </a:moveTo>
                      <a:cubicBezTo>
                        <a:pt x="9" y="17"/>
                        <a:pt x="15" y="31"/>
                        <a:pt x="22" y="44"/>
                      </a:cubicBezTo>
                      <a:cubicBezTo>
                        <a:pt x="29" y="56"/>
                        <a:pt x="36" y="67"/>
                        <a:pt x="45" y="78"/>
                      </a:cubicBezTo>
                      <a:cubicBezTo>
                        <a:pt x="47" y="81"/>
                        <a:pt x="52" y="77"/>
                        <a:pt x="50" y="74"/>
                      </a:cubicBezTo>
                      <a:cubicBezTo>
                        <a:pt x="44" y="62"/>
                        <a:pt x="38" y="50"/>
                        <a:pt x="32" y="39"/>
                      </a:cubicBezTo>
                      <a:cubicBezTo>
                        <a:pt x="24" y="25"/>
                        <a:pt x="14" y="14"/>
                        <a:pt x="6" y="2"/>
                      </a:cubicBezTo>
                      <a:cubicBezTo>
                        <a:pt x="4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11" name="Freeform 90">
                  <a:extLst>
                    <a:ext uri="{FF2B5EF4-FFF2-40B4-BE49-F238E27FC236}">
                      <a16:creationId xmlns:a16="http://schemas.microsoft.com/office/drawing/2014/main" id="{FD8E8D91-C378-CC49-9960-7A6FC56894BF}"/>
                    </a:ext>
                  </a:extLst>
                </p:cNvPr>
                <p:cNvSpPr/>
                <p:nvPr/>
              </p:nvSpPr>
              <p:spPr bwMode="auto">
                <a:xfrm>
                  <a:off x="7627938" y="1963738"/>
                  <a:ext cx="57150" cy="109538"/>
                </a:xfrm>
                <a:custGeom>
                  <a:avLst/>
                  <a:gdLst>
                    <a:gd name="T0" fmla="*/ 2 w 55"/>
                    <a:gd name="T1" fmla="*/ 6 h 106"/>
                    <a:gd name="T2" fmla="*/ 45 w 55"/>
                    <a:gd name="T3" fmla="*/ 102 h 106"/>
                    <a:gd name="T4" fmla="*/ 53 w 55"/>
                    <a:gd name="T5" fmla="*/ 98 h 106"/>
                    <a:gd name="T6" fmla="*/ 9 w 55"/>
                    <a:gd name="T7" fmla="*/ 3 h 106"/>
                    <a:gd name="T8" fmla="*/ 2 w 55"/>
                    <a:gd name="T9" fmla="*/ 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" h="106">
                      <a:moveTo>
                        <a:pt x="2" y="6"/>
                      </a:moveTo>
                      <a:cubicBezTo>
                        <a:pt x="14" y="39"/>
                        <a:pt x="30" y="70"/>
                        <a:pt x="45" y="102"/>
                      </a:cubicBezTo>
                      <a:cubicBezTo>
                        <a:pt x="47" y="106"/>
                        <a:pt x="55" y="103"/>
                        <a:pt x="53" y="98"/>
                      </a:cubicBezTo>
                      <a:cubicBezTo>
                        <a:pt x="42" y="65"/>
                        <a:pt x="28" y="33"/>
                        <a:pt x="9" y="3"/>
                      </a:cubicBezTo>
                      <a:cubicBezTo>
                        <a:pt x="7" y="0"/>
                        <a:pt x="0" y="2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12" name="Freeform 91">
                  <a:extLst>
                    <a:ext uri="{FF2B5EF4-FFF2-40B4-BE49-F238E27FC236}">
                      <a16:creationId xmlns:a16="http://schemas.microsoft.com/office/drawing/2014/main" id="{EC4B527F-8C94-8543-B43C-D7F88EE714D3}"/>
                    </a:ext>
                  </a:extLst>
                </p:cNvPr>
                <p:cNvSpPr/>
                <p:nvPr/>
              </p:nvSpPr>
              <p:spPr bwMode="auto">
                <a:xfrm>
                  <a:off x="7700963" y="2119313"/>
                  <a:ext cx="49213" cy="73025"/>
                </a:xfrm>
                <a:custGeom>
                  <a:avLst/>
                  <a:gdLst>
                    <a:gd name="T0" fmla="*/ 2 w 47"/>
                    <a:gd name="T1" fmla="*/ 9 h 70"/>
                    <a:gd name="T2" fmla="*/ 32 w 47"/>
                    <a:gd name="T3" fmla="*/ 63 h 70"/>
                    <a:gd name="T4" fmla="*/ 43 w 47"/>
                    <a:gd name="T5" fmla="*/ 54 h 70"/>
                    <a:gd name="T6" fmla="*/ 13 w 47"/>
                    <a:gd name="T7" fmla="*/ 4 h 70"/>
                    <a:gd name="T8" fmla="*/ 2 w 47"/>
                    <a:gd name="T9" fmla="*/ 9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70">
                      <a:moveTo>
                        <a:pt x="2" y="9"/>
                      </a:moveTo>
                      <a:cubicBezTo>
                        <a:pt x="9" y="29"/>
                        <a:pt x="18" y="47"/>
                        <a:pt x="32" y="63"/>
                      </a:cubicBezTo>
                      <a:cubicBezTo>
                        <a:pt x="37" y="70"/>
                        <a:pt x="47" y="61"/>
                        <a:pt x="43" y="54"/>
                      </a:cubicBezTo>
                      <a:cubicBezTo>
                        <a:pt x="34" y="37"/>
                        <a:pt x="24" y="20"/>
                        <a:pt x="13" y="4"/>
                      </a:cubicBezTo>
                      <a:cubicBezTo>
                        <a:pt x="9" y="0"/>
                        <a:pt x="0" y="2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13" name="Freeform 92">
                  <a:extLst>
                    <a:ext uri="{FF2B5EF4-FFF2-40B4-BE49-F238E27FC236}">
                      <a16:creationId xmlns:a16="http://schemas.microsoft.com/office/drawing/2014/main" id="{751EA962-1539-3640-8E1F-508970F184F1}"/>
                    </a:ext>
                  </a:extLst>
                </p:cNvPr>
                <p:cNvSpPr/>
                <p:nvPr/>
              </p:nvSpPr>
              <p:spPr bwMode="auto">
                <a:xfrm>
                  <a:off x="8164513" y="3827463"/>
                  <a:ext cx="123825" cy="60325"/>
                </a:xfrm>
                <a:custGeom>
                  <a:avLst/>
                  <a:gdLst>
                    <a:gd name="T0" fmla="*/ 1 w 118"/>
                    <a:gd name="T1" fmla="*/ 59 h 59"/>
                    <a:gd name="T2" fmla="*/ 115 w 118"/>
                    <a:gd name="T3" fmla="*/ 6 h 59"/>
                    <a:gd name="T4" fmla="*/ 112 w 118"/>
                    <a:gd name="T5" fmla="*/ 0 h 59"/>
                    <a:gd name="T6" fmla="*/ 0 w 118"/>
                    <a:gd name="T7" fmla="*/ 58 h 59"/>
                    <a:gd name="T8" fmla="*/ 1 w 118"/>
                    <a:gd name="T9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8" h="59">
                      <a:moveTo>
                        <a:pt x="1" y="59"/>
                      </a:moveTo>
                      <a:cubicBezTo>
                        <a:pt x="41" y="56"/>
                        <a:pt x="81" y="26"/>
                        <a:pt x="115" y="6"/>
                      </a:cubicBezTo>
                      <a:cubicBezTo>
                        <a:pt x="118" y="4"/>
                        <a:pt x="116" y="0"/>
                        <a:pt x="112" y="0"/>
                      </a:cubicBezTo>
                      <a:cubicBezTo>
                        <a:pt x="73" y="9"/>
                        <a:pt x="33" y="35"/>
                        <a:pt x="0" y="58"/>
                      </a:cubicBezTo>
                      <a:cubicBezTo>
                        <a:pt x="0" y="58"/>
                        <a:pt x="0" y="59"/>
                        <a:pt x="1" y="5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</p:grpSp>
        </p:grpSp>
        <p:sp>
          <p:nvSpPr>
            <p:cNvPr id="24" name="文本框 49">
              <a:extLst>
                <a:ext uri="{FF2B5EF4-FFF2-40B4-BE49-F238E27FC236}">
                  <a16:creationId xmlns:a16="http://schemas.microsoft.com/office/drawing/2014/main" id="{CE157FCF-78AC-3A40-81ED-DF4A2543DEC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22075" y="1999512"/>
              <a:ext cx="1705736" cy="11835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marL="0" marR="0" lvl="0" indent="0" algn="ctr" defTabSz="1218565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200" i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Em</a:t>
              </a:r>
              <a:r>
                <a:rPr lang="en-US" altLang="zh-CN" sz="3200" i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 </a:t>
              </a:r>
              <a:r>
                <a:rPr lang="en-US" altLang="zh-CN" sz="3200" i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có</a:t>
              </a:r>
              <a:r>
                <a:rPr lang="en-US" altLang="zh-CN" sz="3200" i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 </a:t>
              </a:r>
              <a:r>
                <a:rPr lang="en-US" altLang="zh-CN" sz="3200" i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thể</a:t>
              </a:r>
              <a:r>
                <a:rPr lang="en-US" altLang="zh-CN" sz="3200" i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 </a:t>
              </a:r>
              <a:r>
                <a:rPr lang="en-US" altLang="zh-CN" sz="3200" i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hình</a:t>
              </a:r>
              <a:r>
                <a:rPr lang="en-US" altLang="zh-CN" sz="3200" i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 dung, </a:t>
              </a:r>
              <a:r>
                <a:rPr lang="en-US" altLang="zh-CN" sz="3200" i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tưởng</a:t>
              </a:r>
              <a:r>
                <a:rPr lang="en-US" altLang="zh-CN" sz="3200" i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 </a:t>
              </a:r>
              <a:r>
                <a:rPr lang="en-US" altLang="zh-CN" sz="3200" i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tượng</a:t>
              </a:r>
              <a:r>
                <a:rPr lang="en-US" altLang="zh-CN" sz="3200" i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 </a:t>
              </a:r>
              <a:r>
                <a:rPr lang="en-US" altLang="zh-CN" sz="3200" i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những</a:t>
              </a:r>
              <a:r>
                <a:rPr lang="en-US" altLang="zh-CN" sz="3200" i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 </a:t>
              </a:r>
              <a:r>
                <a:rPr lang="en-US" altLang="zh-CN" sz="3200" i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gì</a:t>
              </a:r>
              <a:r>
                <a:rPr lang="en-US" altLang="zh-CN" sz="3200" i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 </a:t>
              </a:r>
              <a:r>
                <a:rPr lang="en-US" altLang="zh-CN" sz="3200" i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khi</a:t>
              </a:r>
              <a:r>
                <a:rPr lang="en-US" altLang="zh-CN" sz="3200" i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 </a:t>
              </a:r>
              <a:r>
                <a:rPr lang="en-US" altLang="zh-CN" sz="3200" i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đọc</a:t>
              </a:r>
              <a:r>
                <a:rPr lang="en-US" altLang="zh-CN" sz="3200" i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 </a:t>
              </a:r>
              <a:r>
                <a:rPr lang="en-US" altLang="zh-CN" sz="3200" i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ba</a:t>
              </a:r>
              <a:r>
                <a:rPr lang="en-US" altLang="zh-CN" sz="3200" i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 </a:t>
              </a:r>
              <a:r>
                <a:rPr lang="en-US" altLang="zh-CN" sz="3200" i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dòng</a:t>
              </a:r>
              <a:r>
                <a:rPr lang="en-US" altLang="zh-CN" sz="3200" i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 </a:t>
              </a:r>
              <a:r>
                <a:rPr lang="en-US" altLang="zh-CN" sz="3200" i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thơ</a:t>
              </a:r>
              <a:r>
                <a:rPr lang="en-US" altLang="zh-CN" sz="3200" i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 </a:t>
              </a:r>
              <a:r>
                <a:rPr lang="en-US" altLang="zh-CN" sz="3200" i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đầu</a:t>
              </a:r>
              <a:r>
                <a:rPr lang="en-US" altLang="zh-CN" sz="3200" i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?</a:t>
              </a:r>
              <a:endParaRPr kumimoji="0" lang="en-US" altLang="zh-CN" sz="320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endParaRPr>
            </a:p>
          </p:txBody>
        </p:sp>
      </p:grpSp>
      <p:pic>
        <p:nvPicPr>
          <p:cNvPr id="4098" name="Picture 2" descr="Soạn bài Con chào mào Kết nối tri thức đầy đủ: ngữ văn 6 mới">
            <a:extLst>
              <a:ext uri="{FF2B5EF4-FFF2-40B4-BE49-F238E27FC236}">
                <a16:creationId xmlns:a16="http://schemas.microsoft.com/office/drawing/2014/main" id="{0946CB3C-D5C0-5D44-AE8F-47261D203A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764" y="1153088"/>
            <a:ext cx="4256563" cy="4013653"/>
          </a:xfrm>
          <a:prstGeom prst="ellipse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4511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8688" cy="685800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" y="-88"/>
            <a:ext cx="12027087" cy="6096806"/>
          </a:xfrm>
          <a:prstGeom prst="rect">
            <a:avLst/>
          </a:prstGeom>
        </p:spPr>
      </p:pic>
      <p:sp>
        <p:nvSpPr>
          <p:cNvPr id="26" name="KSO_Shape"/>
          <p:cNvSpPr/>
          <p:nvPr/>
        </p:nvSpPr>
        <p:spPr bwMode="auto">
          <a:xfrm>
            <a:off x="1703512" y="953724"/>
            <a:ext cx="9001000" cy="4950551"/>
          </a:xfrm>
          <a:custGeom>
            <a:avLst/>
            <a:gdLst>
              <a:gd name="T0" fmla="*/ 2147483646 w 5345"/>
              <a:gd name="T1" fmla="*/ 2147483646 h 2936"/>
              <a:gd name="T2" fmla="*/ 2147483646 w 5345"/>
              <a:gd name="T3" fmla="*/ 2147483646 h 2936"/>
              <a:gd name="T4" fmla="*/ 2147483646 w 5345"/>
              <a:gd name="T5" fmla="*/ 2147483646 h 2936"/>
              <a:gd name="T6" fmla="*/ 2147483646 w 5345"/>
              <a:gd name="T7" fmla="*/ 2147483646 h 2936"/>
              <a:gd name="T8" fmla="*/ 2147483646 w 5345"/>
              <a:gd name="T9" fmla="*/ 2147483646 h 2936"/>
              <a:gd name="T10" fmla="*/ 2147483646 w 5345"/>
              <a:gd name="T11" fmla="*/ 2147483646 h 2936"/>
              <a:gd name="T12" fmla="*/ 2147483646 w 5345"/>
              <a:gd name="T13" fmla="*/ 2147483646 h 2936"/>
              <a:gd name="T14" fmla="*/ 2147483646 w 5345"/>
              <a:gd name="T15" fmla="*/ 2147483646 h 2936"/>
              <a:gd name="T16" fmla="*/ 2147483646 w 5345"/>
              <a:gd name="T17" fmla="*/ 2147483646 h 2936"/>
              <a:gd name="T18" fmla="*/ 2147483646 w 5345"/>
              <a:gd name="T19" fmla="*/ 2147483646 h 2936"/>
              <a:gd name="T20" fmla="*/ 2147483646 w 5345"/>
              <a:gd name="T21" fmla="*/ 2147483646 h 2936"/>
              <a:gd name="T22" fmla="*/ 2147483646 w 5345"/>
              <a:gd name="T23" fmla="*/ 2147483646 h 2936"/>
              <a:gd name="T24" fmla="*/ 2147483646 w 5345"/>
              <a:gd name="T25" fmla="*/ 2147483646 h 2936"/>
              <a:gd name="T26" fmla="*/ 2147483646 w 5345"/>
              <a:gd name="T27" fmla="*/ 2147483646 h 2936"/>
              <a:gd name="T28" fmla="*/ 2147483646 w 5345"/>
              <a:gd name="T29" fmla="*/ 2147483646 h 2936"/>
              <a:gd name="T30" fmla="*/ 2147483646 w 5345"/>
              <a:gd name="T31" fmla="*/ 772639970 h 2936"/>
              <a:gd name="T32" fmla="*/ 2147483646 w 5345"/>
              <a:gd name="T33" fmla="*/ 0 h 2936"/>
              <a:gd name="T34" fmla="*/ 2147483646 w 5345"/>
              <a:gd name="T35" fmla="*/ 363587807 h 2936"/>
              <a:gd name="T36" fmla="*/ 2147483646 w 5345"/>
              <a:gd name="T37" fmla="*/ 2147483646 h 2936"/>
              <a:gd name="T38" fmla="*/ 2147483646 w 5345"/>
              <a:gd name="T39" fmla="*/ 2147483646 h 2936"/>
              <a:gd name="T40" fmla="*/ 2147483646 w 5345"/>
              <a:gd name="T41" fmla="*/ 2147483646 h 2936"/>
              <a:gd name="T42" fmla="*/ 2147483646 w 5345"/>
              <a:gd name="T43" fmla="*/ 2147483646 h 2936"/>
              <a:gd name="T44" fmla="*/ 2147483646 w 5345"/>
              <a:gd name="T45" fmla="*/ 2147483646 h 2936"/>
              <a:gd name="T46" fmla="*/ 2147483646 w 5345"/>
              <a:gd name="T47" fmla="*/ 2147483646 h 2936"/>
              <a:gd name="T48" fmla="*/ 2147483646 w 5345"/>
              <a:gd name="T49" fmla="*/ 2147483646 h 2936"/>
              <a:gd name="T50" fmla="*/ 2147483646 w 5345"/>
              <a:gd name="T51" fmla="*/ 2147483646 h 2936"/>
              <a:gd name="T52" fmla="*/ 2147483646 w 5345"/>
              <a:gd name="T53" fmla="*/ 2147483646 h 2936"/>
              <a:gd name="T54" fmla="*/ 2147483646 w 5345"/>
              <a:gd name="T55" fmla="*/ 2147483646 h 2936"/>
              <a:gd name="T56" fmla="*/ 2147483646 w 5345"/>
              <a:gd name="T57" fmla="*/ 2147483646 h 2936"/>
              <a:gd name="T58" fmla="*/ 2147483646 w 5345"/>
              <a:gd name="T59" fmla="*/ 2147483646 h 2936"/>
              <a:gd name="T60" fmla="*/ 2147483646 w 5345"/>
              <a:gd name="T61" fmla="*/ 2147483646 h 2936"/>
              <a:gd name="T62" fmla="*/ 452722804 w 5345"/>
              <a:gd name="T63" fmla="*/ 2147483646 h 2936"/>
              <a:gd name="T64" fmla="*/ 90570008 w 5345"/>
              <a:gd name="T65" fmla="*/ 2147483646 h 2936"/>
              <a:gd name="T66" fmla="*/ 1629877726 w 5345"/>
              <a:gd name="T67" fmla="*/ 2147483646 h 2936"/>
              <a:gd name="T68" fmla="*/ 2147483646 w 5345"/>
              <a:gd name="T69" fmla="*/ 2147483646 h 2936"/>
              <a:gd name="T70" fmla="*/ 2147483646 w 5345"/>
              <a:gd name="T71" fmla="*/ 2147483646 h 2936"/>
              <a:gd name="T72" fmla="*/ 2147483646 w 5345"/>
              <a:gd name="T73" fmla="*/ 2147483646 h 2936"/>
              <a:gd name="T74" fmla="*/ 2147483646 w 5345"/>
              <a:gd name="T75" fmla="*/ 2147483646 h 2936"/>
              <a:gd name="T76" fmla="*/ 2147483646 w 5345"/>
              <a:gd name="T77" fmla="*/ 2147483646 h 2936"/>
              <a:gd name="T78" fmla="*/ 2147483646 w 5345"/>
              <a:gd name="T79" fmla="*/ 2147483646 h 2936"/>
              <a:gd name="T80" fmla="*/ 2147483646 w 5345"/>
              <a:gd name="T81" fmla="*/ 2147483646 h 2936"/>
              <a:gd name="T82" fmla="*/ 2147483646 w 5345"/>
              <a:gd name="T83" fmla="*/ 2147483646 h 2936"/>
              <a:gd name="T84" fmla="*/ 2147483646 w 5345"/>
              <a:gd name="T85" fmla="*/ 2147483646 h 2936"/>
              <a:gd name="T86" fmla="*/ 2147483646 w 5345"/>
              <a:gd name="T87" fmla="*/ 2147483646 h 2936"/>
              <a:gd name="T88" fmla="*/ 2147483646 w 5345"/>
              <a:gd name="T89" fmla="*/ 2147483646 h 2936"/>
              <a:gd name="T90" fmla="*/ 2147483646 w 5345"/>
              <a:gd name="T91" fmla="*/ 2147483646 h 2936"/>
              <a:gd name="T92" fmla="*/ 2147483646 w 5345"/>
              <a:gd name="T93" fmla="*/ 2147483646 h 2936"/>
              <a:gd name="T94" fmla="*/ 2147483646 w 5345"/>
              <a:gd name="T95" fmla="*/ 2147483646 h 2936"/>
              <a:gd name="T96" fmla="*/ 2147483646 w 5345"/>
              <a:gd name="T97" fmla="*/ 2147483646 h 2936"/>
              <a:gd name="T98" fmla="*/ 2147483646 w 5345"/>
              <a:gd name="T99" fmla="*/ 2147483646 h 2936"/>
              <a:gd name="T100" fmla="*/ 2147483646 w 5345"/>
              <a:gd name="T101" fmla="*/ 2147483646 h 2936"/>
              <a:gd name="T102" fmla="*/ 2147483646 w 5345"/>
              <a:gd name="T103" fmla="*/ 2147483646 h 2936"/>
              <a:gd name="T104" fmla="*/ 2147483646 w 5345"/>
              <a:gd name="T105" fmla="*/ 2147483646 h 29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5345" h="2936">
                <a:moveTo>
                  <a:pt x="4729" y="1661"/>
                </a:moveTo>
                <a:lnTo>
                  <a:pt x="4729" y="1661"/>
                </a:lnTo>
                <a:lnTo>
                  <a:pt x="4723" y="1609"/>
                </a:lnTo>
                <a:lnTo>
                  <a:pt x="4716" y="1558"/>
                </a:lnTo>
                <a:lnTo>
                  <a:pt x="4706" y="1507"/>
                </a:lnTo>
                <a:lnTo>
                  <a:pt x="4693" y="1458"/>
                </a:lnTo>
                <a:lnTo>
                  <a:pt x="4679" y="1409"/>
                </a:lnTo>
                <a:lnTo>
                  <a:pt x="4663" y="1361"/>
                </a:lnTo>
                <a:lnTo>
                  <a:pt x="4644" y="1314"/>
                </a:lnTo>
                <a:lnTo>
                  <a:pt x="4622" y="1268"/>
                </a:lnTo>
                <a:lnTo>
                  <a:pt x="4600" y="1223"/>
                </a:lnTo>
                <a:lnTo>
                  <a:pt x="4575" y="1181"/>
                </a:lnTo>
                <a:lnTo>
                  <a:pt x="4548" y="1138"/>
                </a:lnTo>
                <a:lnTo>
                  <a:pt x="4519" y="1098"/>
                </a:lnTo>
                <a:lnTo>
                  <a:pt x="4489" y="1059"/>
                </a:lnTo>
                <a:lnTo>
                  <a:pt x="4457" y="1021"/>
                </a:lnTo>
                <a:lnTo>
                  <a:pt x="4422" y="984"/>
                </a:lnTo>
                <a:lnTo>
                  <a:pt x="4387" y="950"/>
                </a:lnTo>
                <a:lnTo>
                  <a:pt x="4350" y="917"/>
                </a:lnTo>
                <a:lnTo>
                  <a:pt x="4312" y="886"/>
                </a:lnTo>
                <a:lnTo>
                  <a:pt x="4272" y="856"/>
                </a:lnTo>
                <a:lnTo>
                  <a:pt x="4230" y="828"/>
                </a:lnTo>
                <a:lnTo>
                  <a:pt x="4188" y="802"/>
                </a:lnTo>
                <a:lnTo>
                  <a:pt x="4144" y="778"/>
                </a:lnTo>
                <a:lnTo>
                  <a:pt x="4099" y="757"/>
                </a:lnTo>
                <a:lnTo>
                  <a:pt x="4053" y="737"/>
                </a:lnTo>
                <a:lnTo>
                  <a:pt x="4005" y="719"/>
                </a:lnTo>
                <a:lnTo>
                  <a:pt x="3957" y="703"/>
                </a:lnTo>
                <a:lnTo>
                  <a:pt x="3907" y="689"/>
                </a:lnTo>
                <a:lnTo>
                  <a:pt x="3857" y="679"/>
                </a:lnTo>
                <a:lnTo>
                  <a:pt x="3806" y="670"/>
                </a:lnTo>
                <a:lnTo>
                  <a:pt x="3754" y="663"/>
                </a:lnTo>
                <a:lnTo>
                  <a:pt x="3701" y="660"/>
                </a:lnTo>
                <a:lnTo>
                  <a:pt x="3648" y="658"/>
                </a:lnTo>
                <a:lnTo>
                  <a:pt x="3608" y="660"/>
                </a:lnTo>
                <a:lnTo>
                  <a:pt x="3566" y="661"/>
                </a:lnTo>
                <a:lnTo>
                  <a:pt x="3526" y="665"/>
                </a:lnTo>
                <a:lnTo>
                  <a:pt x="3486" y="670"/>
                </a:lnTo>
                <a:lnTo>
                  <a:pt x="3446" y="677"/>
                </a:lnTo>
                <a:lnTo>
                  <a:pt x="3407" y="686"/>
                </a:lnTo>
                <a:lnTo>
                  <a:pt x="3368" y="695"/>
                </a:lnTo>
                <a:lnTo>
                  <a:pt x="3330" y="706"/>
                </a:lnTo>
                <a:lnTo>
                  <a:pt x="3294" y="718"/>
                </a:lnTo>
                <a:lnTo>
                  <a:pt x="3257" y="732"/>
                </a:lnTo>
                <a:lnTo>
                  <a:pt x="3220" y="746"/>
                </a:lnTo>
                <a:lnTo>
                  <a:pt x="3185" y="763"/>
                </a:lnTo>
                <a:lnTo>
                  <a:pt x="3150" y="779"/>
                </a:lnTo>
                <a:lnTo>
                  <a:pt x="3116" y="798"/>
                </a:lnTo>
                <a:lnTo>
                  <a:pt x="3083" y="817"/>
                </a:lnTo>
                <a:lnTo>
                  <a:pt x="3050" y="838"/>
                </a:lnTo>
                <a:lnTo>
                  <a:pt x="3038" y="793"/>
                </a:lnTo>
                <a:lnTo>
                  <a:pt x="3024" y="750"/>
                </a:lnTo>
                <a:lnTo>
                  <a:pt x="3007" y="707"/>
                </a:lnTo>
                <a:lnTo>
                  <a:pt x="2989" y="664"/>
                </a:lnTo>
                <a:lnTo>
                  <a:pt x="2970" y="623"/>
                </a:lnTo>
                <a:lnTo>
                  <a:pt x="2949" y="583"/>
                </a:lnTo>
                <a:lnTo>
                  <a:pt x="2927" y="542"/>
                </a:lnTo>
                <a:lnTo>
                  <a:pt x="2903" y="504"/>
                </a:lnTo>
                <a:lnTo>
                  <a:pt x="2877" y="467"/>
                </a:lnTo>
                <a:lnTo>
                  <a:pt x="2850" y="430"/>
                </a:lnTo>
                <a:lnTo>
                  <a:pt x="2821" y="396"/>
                </a:lnTo>
                <a:lnTo>
                  <a:pt x="2792" y="361"/>
                </a:lnTo>
                <a:lnTo>
                  <a:pt x="2761" y="329"/>
                </a:lnTo>
                <a:lnTo>
                  <a:pt x="2728" y="297"/>
                </a:lnTo>
                <a:lnTo>
                  <a:pt x="2694" y="268"/>
                </a:lnTo>
                <a:lnTo>
                  <a:pt x="2659" y="238"/>
                </a:lnTo>
                <a:lnTo>
                  <a:pt x="2623" y="211"/>
                </a:lnTo>
                <a:lnTo>
                  <a:pt x="2586" y="185"/>
                </a:lnTo>
                <a:lnTo>
                  <a:pt x="2548" y="161"/>
                </a:lnTo>
                <a:lnTo>
                  <a:pt x="2509" y="139"/>
                </a:lnTo>
                <a:lnTo>
                  <a:pt x="2468" y="117"/>
                </a:lnTo>
                <a:lnTo>
                  <a:pt x="2427" y="97"/>
                </a:lnTo>
                <a:lnTo>
                  <a:pt x="2384" y="79"/>
                </a:lnTo>
                <a:lnTo>
                  <a:pt x="2342" y="63"/>
                </a:lnTo>
                <a:lnTo>
                  <a:pt x="2298" y="49"/>
                </a:lnTo>
                <a:lnTo>
                  <a:pt x="2253" y="36"/>
                </a:lnTo>
                <a:lnTo>
                  <a:pt x="2208" y="25"/>
                </a:lnTo>
                <a:lnTo>
                  <a:pt x="2162" y="17"/>
                </a:lnTo>
                <a:lnTo>
                  <a:pt x="2114" y="9"/>
                </a:lnTo>
                <a:lnTo>
                  <a:pt x="2067" y="4"/>
                </a:lnTo>
                <a:lnTo>
                  <a:pt x="2019" y="1"/>
                </a:lnTo>
                <a:lnTo>
                  <a:pt x="1971" y="0"/>
                </a:lnTo>
                <a:lnTo>
                  <a:pt x="1941" y="0"/>
                </a:lnTo>
                <a:lnTo>
                  <a:pt x="1913" y="1"/>
                </a:lnTo>
                <a:lnTo>
                  <a:pt x="1884" y="4"/>
                </a:lnTo>
                <a:lnTo>
                  <a:pt x="1856" y="6"/>
                </a:lnTo>
                <a:lnTo>
                  <a:pt x="1829" y="8"/>
                </a:lnTo>
                <a:lnTo>
                  <a:pt x="1800" y="13"/>
                </a:lnTo>
                <a:lnTo>
                  <a:pt x="1746" y="23"/>
                </a:lnTo>
                <a:lnTo>
                  <a:pt x="1691" y="34"/>
                </a:lnTo>
                <a:lnTo>
                  <a:pt x="1638" y="50"/>
                </a:lnTo>
                <a:lnTo>
                  <a:pt x="1587" y="68"/>
                </a:lnTo>
                <a:lnTo>
                  <a:pt x="1536" y="88"/>
                </a:lnTo>
                <a:lnTo>
                  <a:pt x="1487" y="110"/>
                </a:lnTo>
                <a:lnTo>
                  <a:pt x="1438" y="135"/>
                </a:lnTo>
                <a:lnTo>
                  <a:pt x="1392" y="161"/>
                </a:lnTo>
                <a:lnTo>
                  <a:pt x="1347" y="191"/>
                </a:lnTo>
                <a:lnTo>
                  <a:pt x="1303" y="221"/>
                </a:lnTo>
                <a:lnTo>
                  <a:pt x="1260" y="255"/>
                </a:lnTo>
                <a:lnTo>
                  <a:pt x="1220" y="290"/>
                </a:lnTo>
                <a:lnTo>
                  <a:pt x="1181" y="327"/>
                </a:lnTo>
                <a:lnTo>
                  <a:pt x="1144" y="366"/>
                </a:lnTo>
                <a:lnTo>
                  <a:pt x="1109" y="406"/>
                </a:lnTo>
                <a:lnTo>
                  <a:pt x="1076" y="448"/>
                </a:lnTo>
                <a:lnTo>
                  <a:pt x="1045" y="491"/>
                </a:lnTo>
                <a:lnTo>
                  <a:pt x="1016" y="538"/>
                </a:lnTo>
                <a:lnTo>
                  <a:pt x="989" y="584"/>
                </a:lnTo>
                <a:lnTo>
                  <a:pt x="964" y="632"/>
                </a:lnTo>
                <a:lnTo>
                  <a:pt x="942" y="681"/>
                </a:lnTo>
                <a:lnTo>
                  <a:pt x="922" y="732"/>
                </a:lnTo>
                <a:lnTo>
                  <a:pt x="905" y="784"/>
                </a:lnTo>
                <a:lnTo>
                  <a:pt x="890" y="837"/>
                </a:lnTo>
                <a:lnTo>
                  <a:pt x="877" y="890"/>
                </a:lnTo>
                <a:lnTo>
                  <a:pt x="867" y="946"/>
                </a:lnTo>
                <a:lnTo>
                  <a:pt x="864" y="973"/>
                </a:lnTo>
                <a:lnTo>
                  <a:pt x="860" y="1002"/>
                </a:lnTo>
                <a:lnTo>
                  <a:pt x="858" y="1030"/>
                </a:lnTo>
                <a:lnTo>
                  <a:pt x="855" y="1059"/>
                </a:lnTo>
                <a:lnTo>
                  <a:pt x="855" y="1087"/>
                </a:lnTo>
                <a:lnTo>
                  <a:pt x="854" y="1115"/>
                </a:lnTo>
                <a:lnTo>
                  <a:pt x="855" y="1150"/>
                </a:lnTo>
                <a:lnTo>
                  <a:pt x="857" y="1183"/>
                </a:lnTo>
                <a:lnTo>
                  <a:pt x="860" y="1216"/>
                </a:lnTo>
                <a:lnTo>
                  <a:pt x="864" y="1250"/>
                </a:lnTo>
                <a:lnTo>
                  <a:pt x="845" y="1249"/>
                </a:lnTo>
                <a:lnTo>
                  <a:pt x="801" y="1250"/>
                </a:lnTo>
                <a:lnTo>
                  <a:pt x="758" y="1253"/>
                </a:lnTo>
                <a:lnTo>
                  <a:pt x="716" y="1259"/>
                </a:lnTo>
                <a:lnTo>
                  <a:pt x="674" y="1266"/>
                </a:lnTo>
                <a:lnTo>
                  <a:pt x="633" y="1275"/>
                </a:lnTo>
                <a:lnTo>
                  <a:pt x="594" y="1287"/>
                </a:lnTo>
                <a:lnTo>
                  <a:pt x="555" y="1300"/>
                </a:lnTo>
                <a:lnTo>
                  <a:pt x="515" y="1316"/>
                </a:lnTo>
                <a:lnTo>
                  <a:pt x="479" y="1332"/>
                </a:lnTo>
                <a:lnTo>
                  <a:pt x="442" y="1351"/>
                </a:lnTo>
                <a:lnTo>
                  <a:pt x="407" y="1371"/>
                </a:lnTo>
                <a:lnTo>
                  <a:pt x="372" y="1393"/>
                </a:lnTo>
                <a:lnTo>
                  <a:pt x="339" y="1416"/>
                </a:lnTo>
                <a:lnTo>
                  <a:pt x="307" y="1441"/>
                </a:lnTo>
                <a:lnTo>
                  <a:pt x="277" y="1468"/>
                </a:lnTo>
                <a:lnTo>
                  <a:pt x="248" y="1496"/>
                </a:lnTo>
                <a:lnTo>
                  <a:pt x="219" y="1525"/>
                </a:lnTo>
                <a:lnTo>
                  <a:pt x="193" y="1556"/>
                </a:lnTo>
                <a:lnTo>
                  <a:pt x="169" y="1588"/>
                </a:lnTo>
                <a:lnTo>
                  <a:pt x="145" y="1621"/>
                </a:lnTo>
                <a:lnTo>
                  <a:pt x="122" y="1655"/>
                </a:lnTo>
                <a:lnTo>
                  <a:pt x="102" y="1690"/>
                </a:lnTo>
                <a:lnTo>
                  <a:pt x="83" y="1726"/>
                </a:lnTo>
                <a:lnTo>
                  <a:pt x="67" y="1764"/>
                </a:lnTo>
                <a:lnTo>
                  <a:pt x="51" y="1802"/>
                </a:lnTo>
                <a:lnTo>
                  <a:pt x="38" y="1841"/>
                </a:lnTo>
                <a:lnTo>
                  <a:pt x="28" y="1882"/>
                </a:lnTo>
                <a:lnTo>
                  <a:pt x="18" y="1923"/>
                </a:lnTo>
                <a:lnTo>
                  <a:pt x="10" y="1965"/>
                </a:lnTo>
                <a:lnTo>
                  <a:pt x="5" y="2006"/>
                </a:lnTo>
                <a:lnTo>
                  <a:pt x="2" y="2049"/>
                </a:lnTo>
                <a:lnTo>
                  <a:pt x="0" y="2092"/>
                </a:lnTo>
                <a:lnTo>
                  <a:pt x="2" y="2135"/>
                </a:lnTo>
                <a:lnTo>
                  <a:pt x="5" y="2176"/>
                </a:lnTo>
                <a:lnTo>
                  <a:pt x="10" y="2217"/>
                </a:lnTo>
                <a:lnTo>
                  <a:pt x="17" y="2257"/>
                </a:lnTo>
                <a:lnTo>
                  <a:pt x="25" y="2297"/>
                </a:lnTo>
                <a:lnTo>
                  <a:pt x="36" y="2336"/>
                </a:lnTo>
                <a:lnTo>
                  <a:pt x="49" y="2374"/>
                </a:lnTo>
                <a:lnTo>
                  <a:pt x="63" y="2411"/>
                </a:lnTo>
                <a:lnTo>
                  <a:pt x="79" y="2448"/>
                </a:lnTo>
                <a:lnTo>
                  <a:pt x="96" y="2483"/>
                </a:lnTo>
                <a:lnTo>
                  <a:pt x="115" y="2517"/>
                </a:lnTo>
                <a:lnTo>
                  <a:pt x="137" y="2552"/>
                </a:lnTo>
                <a:lnTo>
                  <a:pt x="159" y="2584"/>
                </a:lnTo>
                <a:lnTo>
                  <a:pt x="183" y="2615"/>
                </a:lnTo>
                <a:lnTo>
                  <a:pt x="208" y="2645"/>
                </a:lnTo>
                <a:lnTo>
                  <a:pt x="234" y="2674"/>
                </a:lnTo>
                <a:lnTo>
                  <a:pt x="262" y="2702"/>
                </a:lnTo>
                <a:lnTo>
                  <a:pt x="290" y="2728"/>
                </a:lnTo>
                <a:lnTo>
                  <a:pt x="321" y="2753"/>
                </a:lnTo>
                <a:lnTo>
                  <a:pt x="352" y="2777"/>
                </a:lnTo>
                <a:lnTo>
                  <a:pt x="385" y="2799"/>
                </a:lnTo>
                <a:lnTo>
                  <a:pt x="418" y="2819"/>
                </a:lnTo>
                <a:lnTo>
                  <a:pt x="453" y="2840"/>
                </a:lnTo>
                <a:lnTo>
                  <a:pt x="488" y="2856"/>
                </a:lnTo>
                <a:lnTo>
                  <a:pt x="525" y="2873"/>
                </a:lnTo>
                <a:lnTo>
                  <a:pt x="563" y="2887"/>
                </a:lnTo>
                <a:lnTo>
                  <a:pt x="601" y="2899"/>
                </a:lnTo>
                <a:lnTo>
                  <a:pt x="640" y="2909"/>
                </a:lnTo>
                <a:lnTo>
                  <a:pt x="679" y="2919"/>
                </a:lnTo>
                <a:lnTo>
                  <a:pt x="719" y="2926"/>
                </a:lnTo>
                <a:lnTo>
                  <a:pt x="761" y="2931"/>
                </a:lnTo>
                <a:lnTo>
                  <a:pt x="802" y="2934"/>
                </a:lnTo>
                <a:lnTo>
                  <a:pt x="802" y="2936"/>
                </a:lnTo>
                <a:lnTo>
                  <a:pt x="4682" y="2936"/>
                </a:lnTo>
                <a:lnTo>
                  <a:pt x="4682" y="2933"/>
                </a:lnTo>
                <a:lnTo>
                  <a:pt x="4693" y="2934"/>
                </a:lnTo>
                <a:lnTo>
                  <a:pt x="4706" y="2936"/>
                </a:lnTo>
                <a:lnTo>
                  <a:pt x="4740" y="2936"/>
                </a:lnTo>
                <a:lnTo>
                  <a:pt x="4772" y="2933"/>
                </a:lnTo>
                <a:lnTo>
                  <a:pt x="4804" y="2928"/>
                </a:lnTo>
                <a:lnTo>
                  <a:pt x="4836" y="2922"/>
                </a:lnTo>
                <a:lnTo>
                  <a:pt x="4866" y="2915"/>
                </a:lnTo>
                <a:lnTo>
                  <a:pt x="4896" y="2907"/>
                </a:lnTo>
                <a:lnTo>
                  <a:pt x="4926" y="2898"/>
                </a:lnTo>
                <a:lnTo>
                  <a:pt x="4955" y="2886"/>
                </a:lnTo>
                <a:lnTo>
                  <a:pt x="4984" y="2873"/>
                </a:lnTo>
                <a:lnTo>
                  <a:pt x="5011" y="2859"/>
                </a:lnTo>
                <a:lnTo>
                  <a:pt x="5038" y="2843"/>
                </a:lnTo>
                <a:lnTo>
                  <a:pt x="5063" y="2827"/>
                </a:lnTo>
                <a:lnTo>
                  <a:pt x="5089" y="2809"/>
                </a:lnTo>
                <a:lnTo>
                  <a:pt x="5113" y="2790"/>
                </a:lnTo>
                <a:lnTo>
                  <a:pt x="5135" y="2770"/>
                </a:lnTo>
                <a:lnTo>
                  <a:pt x="5158" y="2748"/>
                </a:lnTo>
                <a:lnTo>
                  <a:pt x="5179" y="2727"/>
                </a:lnTo>
                <a:lnTo>
                  <a:pt x="5199" y="2703"/>
                </a:lnTo>
                <a:lnTo>
                  <a:pt x="5218" y="2680"/>
                </a:lnTo>
                <a:lnTo>
                  <a:pt x="5236" y="2655"/>
                </a:lnTo>
                <a:lnTo>
                  <a:pt x="5252" y="2629"/>
                </a:lnTo>
                <a:lnTo>
                  <a:pt x="5268" y="2602"/>
                </a:lnTo>
                <a:lnTo>
                  <a:pt x="5282" y="2574"/>
                </a:lnTo>
                <a:lnTo>
                  <a:pt x="5295" y="2546"/>
                </a:lnTo>
                <a:lnTo>
                  <a:pt x="5306" y="2517"/>
                </a:lnTo>
                <a:lnTo>
                  <a:pt x="5316" y="2488"/>
                </a:lnTo>
                <a:lnTo>
                  <a:pt x="5325" y="2457"/>
                </a:lnTo>
                <a:lnTo>
                  <a:pt x="5332" y="2426"/>
                </a:lnTo>
                <a:lnTo>
                  <a:pt x="5338" y="2394"/>
                </a:lnTo>
                <a:lnTo>
                  <a:pt x="5341" y="2362"/>
                </a:lnTo>
                <a:lnTo>
                  <a:pt x="5344" y="2330"/>
                </a:lnTo>
                <a:lnTo>
                  <a:pt x="5345" y="2297"/>
                </a:lnTo>
                <a:lnTo>
                  <a:pt x="5344" y="2265"/>
                </a:lnTo>
                <a:lnTo>
                  <a:pt x="5341" y="2233"/>
                </a:lnTo>
                <a:lnTo>
                  <a:pt x="5338" y="2203"/>
                </a:lnTo>
                <a:lnTo>
                  <a:pt x="5333" y="2172"/>
                </a:lnTo>
                <a:lnTo>
                  <a:pt x="5326" y="2141"/>
                </a:lnTo>
                <a:lnTo>
                  <a:pt x="5318" y="2111"/>
                </a:lnTo>
                <a:lnTo>
                  <a:pt x="5308" y="2083"/>
                </a:lnTo>
                <a:lnTo>
                  <a:pt x="5296" y="2054"/>
                </a:lnTo>
                <a:lnTo>
                  <a:pt x="5284" y="2026"/>
                </a:lnTo>
                <a:lnTo>
                  <a:pt x="5271" y="2000"/>
                </a:lnTo>
                <a:lnTo>
                  <a:pt x="5256" y="1974"/>
                </a:lnTo>
                <a:lnTo>
                  <a:pt x="5241" y="1948"/>
                </a:lnTo>
                <a:lnTo>
                  <a:pt x="5223" y="1923"/>
                </a:lnTo>
                <a:lnTo>
                  <a:pt x="5205" y="1899"/>
                </a:lnTo>
                <a:lnTo>
                  <a:pt x="5185" y="1877"/>
                </a:lnTo>
                <a:lnTo>
                  <a:pt x="5165" y="1854"/>
                </a:lnTo>
                <a:lnTo>
                  <a:pt x="5143" y="1834"/>
                </a:lnTo>
                <a:lnTo>
                  <a:pt x="5121" y="1814"/>
                </a:lnTo>
                <a:lnTo>
                  <a:pt x="5098" y="1795"/>
                </a:lnTo>
                <a:lnTo>
                  <a:pt x="5074" y="1777"/>
                </a:lnTo>
                <a:lnTo>
                  <a:pt x="5049" y="1761"/>
                </a:lnTo>
                <a:lnTo>
                  <a:pt x="5023" y="1745"/>
                </a:lnTo>
                <a:lnTo>
                  <a:pt x="4997" y="1731"/>
                </a:lnTo>
                <a:lnTo>
                  <a:pt x="4969" y="1717"/>
                </a:lnTo>
                <a:lnTo>
                  <a:pt x="4941" y="1706"/>
                </a:lnTo>
                <a:lnTo>
                  <a:pt x="4913" y="1696"/>
                </a:lnTo>
                <a:lnTo>
                  <a:pt x="4883" y="1686"/>
                </a:lnTo>
                <a:lnTo>
                  <a:pt x="4853" y="1678"/>
                </a:lnTo>
                <a:lnTo>
                  <a:pt x="4823" y="1672"/>
                </a:lnTo>
                <a:lnTo>
                  <a:pt x="4792" y="1667"/>
                </a:lnTo>
                <a:lnTo>
                  <a:pt x="4761" y="1664"/>
                </a:lnTo>
                <a:lnTo>
                  <a:pt x="4729" y="1661"/>
                </a:lnTo>
                <a:close/>
              </a:path>
            </a:pathLst>
          </a:custGeom>
          <a:solidFill>
            <a:srgbClr val="E3F6FA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2575254" y="3792749"/>
            <a:ext cx="6877055" cy="16927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eaLnBrk="1" hangingPunct="1">
              <a:defRPr/>
            </a:pPr>
            <a:r>
              <a:rPr lang="vi-VN" altLang="zh-CN" sz="5500" b="1" noProof="1">
                <a:solidFill>
                  <a:srgbClr val="68C5C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大标宋简体" panose="02010601030101010101" charset="-122"/>
                <a:cs typeface="Times New Roman" panose="02020603050405020304" pitchFamily="18" charset="0"/>
                <a:sym typeface="Arial" panose="020B0604020202020204" pitchFamily="34" charset="0"/>
              </a:rPr>
              <a:t>Hình ảnh và tiếng hót của con chào mào</a:t>
            </a:r>
            <a:endParaRPr lang="zh-CN" altLang="en-US" sz="5500" b="1" noProof="1">
              <a:solidFill>
                <a:srgbClr val="68C5C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方正大标宋简体" panose="02010601030101010101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18" name="MH_Number_1"/>
          <p:cNvSpPr/>
          <p:nvPr>
            <p:custDataLst>
              <p:tags r:id="rId1"/>
            </p:custDataLst>
          </p:nvPr>
        </p:nvSpPr>
        <p:spPr>
          <a:xfrm>
            <a:off x="5301298" y="2086610"/>
            <a:ext cx="1497965" cy="1508760"/>
          </a:xfrm>
          <a:prstGeom prst="ellipse">
            <a:avLst/>
          </a:prstGeom>
          <a:solidFill>
            <a:srgbClr val="68C5CD"/>
          </a:solidFill>
          <a:ln w="285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hangingPunct="1">
              <a:defRPr/>
            </a:pPr>
            <a:r>
              <a:rPr lang="en-US" altLang="zh-CN" sz="6600" b="1" noProof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1</a:t>
            </a:r>
            <a:endParaRPr lang="zh-CN" altLang="en-US" sz="6600" b="1" noProof="1">
              <a:solidFill>
                <a:schemeClr val="bg1"/>
              </a:solidFill>
              <a:latin typeface="Arial" panose="020B0604020202020204" pitchFamily="34" charset="0"/>
              <a:ea typeface="微软雅黑" panose="020B050302020402020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ldLvl="0" animBg="1"/>
      <p:bldP spid="12" grpId="0"/>
      <p:bldP spid="18" grpId="0" bldLvl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947055" y="6356350"/>
            <a:ext cx="2743200" cy="365125"/>
          </a:xfrm>
        </p:spPr>
        <p:txBody>
          <a:bodyPr/>
          <a:lstStyle/>
          <a:p>
            <a:fld id="{530820CF-B880-4189-942D-D702A7CBA730}" type="datetimeFigureOut">
              <a:rPr lang="zh-CN" altLang="en-US" smtClean="0"/>
              <a:t>2023/11/7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47455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19455" y="6356350"/>
            <a:ext cx="2743200" cy="365125"/>
          </a:xfrm>
        </p:spPr>
        <p:txBody>
          <a:bodyPr/>
          <a:lstStyle/>
          <a:p>
            <a:fld id="{0C913308-F349-4B6D-A68A-DD1791B4A57B}" type="slidenum">
              <a:rPr lang="zh-CN" altLang="en-US" smtClean="0"/>
              <a:t>26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EC825F5-DFD3-E941-A668-01304218050F}"/>
              </a:ext>
            </a:extLst>
          </p:cNvPr>
          <p:cNvSpPr txBox="1"/>
          <p:nvPr/>
        </p:nvSpPr>
        <p:spPr>
          <a:xfrm>
            <a:off x="1651353" y="-19654"/>
            <a:ext cx="853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 SỐ 1 – LÀM VIỆC CÁ NHÂN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191F4D8-DCB1-D848-B991-981334314626}"/>
              </a:ext>
            </a:extLst>
          </p:cNvPr>
          <p:cNvSpPr/>
          <p:nvPr/>
        </p:nvSpPr>
        <p:spPr>
          <a:xfrm rot="611397">
            <a:off x="1779810" y="733338"/>
            <a:ext cx="4778829" cy="3309257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3FE12670-9DAD-9845-9963-29481CBAD09C}"/>
              </a:ext>
            </a:extLst>
          </p:cNvPr>
          <p:cNvSpPr/>
          <p:nvPr/>
        </p:nvSpPr>
        <p:spPr>
          <a:xfrm rot="20419440">
            <a:off x="5479540" y="844432"/>
            <a:ext cx="4778829" cy="3309257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8D20F4E3-12DF-9848-8D83-23C94BDC6BBD}"/>
              </a:ext>
            </a:extLst>
          </p:cNvPr>
          <p:cNvSpPr/>
          <p:nvPr/>
        </p:nvSpPr>
        <p:spPr>
          <a:xfrm rot="16200000">
            <a:off x="4558512" y="2538760"/>
            <a:ext cx="3076531" cy="5288898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AF364087-AC72-B94A-9A90-1ADA4BACA689}"/>
              </a:ext>
            </a:extLst>
          </p:cNvPr>
          <p:cNvSpPr/>
          <p:nvPr/>
        </p:nvSpPr>
        <p:spPr>
          <a:xfrm>
            <a:off x="4785437" y="1730328"/>
            <a:ext cx="2804327" cy="2634967"/>
          </a:xfrm>
          <a:prstGeom prst="ellipse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60BBB4A-D816-B240-907F-8665E1BFA2FD}"/>
              </a:ext>
            </a:extLst>
          </p:cNvPr>
          <p:cNvSpPr txBox="1"/>
          <p:nvPr/>
        </p:nvSpPr>
        <p:spPr>
          <a:xfrm>
            <a:off x="2886488" y="1025952"/>
            <a:ext cx="25654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Màu sắc: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4A360E5-C75F-EA4E-9980-FF5916AAEC26}"/>
              </a:ext>
            </a:extLst>
          </p:cNvPr>
          <p:cNvSpPr txBox="1"/>
          <p:nvPr/>
        </p:nvSpPr>
        <p:spPr>
          <a:xfrm>
            <a:off x="7822634" y="1120008"/>
            <a:ext cx="25654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V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1E68E40-DCAB-0845-ADFB-375EF8422CB0}"/>
              </a:ext>
            </a:extLst>
          </p:cNvPr>
          <p:cNvSpPr txBox="1"/>
          <p:nvPr/>
        </p:nvSpPr>
        <p:spPr>
          <a:xfrm>
            <a:off x="5121615" y="4317213"/>
            <a:ext cx="25654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Không gian: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947055" y="6356350"/>
            <a:ext cx="2743200" cy="365125"/>
          </a:xfrm>
        </p:spPr>
        <p:txBody>
          <a:bodyPr/>
          <a:lstStyle/>
          <a:p>
            <a:fld id="{530820CF-B880-4189-942D-D702A7CBA730}" type="datetimeFigureOut">
              <a:rPr lang="zh-CN" altLang="en-US" smtClean="0"/>
              <a:t>2023/11/7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A148BE78-0E37-364B-99F6-915234049A31}"/>
              </a:ext>
            </a:extLst>
          </p:cNvPr>
          <p:cNvSpPr/>
          <p:nvPr/>
        </p:nvSpPr>
        <p:spPr>
          <a:xfrm>
            <a:off x="751112" y="1395895"/>
            <a:ext cx="2579916" cy="818696"/>
          </a:xfrm>
          <a:prstGeom prst="roundRect">
            <a:avLst/>
          </a:prstGeom>
          <a:solidFill>
            <a:srgbClr val="EDF08F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Màu sắc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520D9E17-FC37-3345-A890-8E48088375D8}"/>
              </a:ext>
            </a:extLst>
          </p:cNvPr>
          <p:cNvSpPr/>
          <p:nvPr/>
        </p:nvSpPr>
        <p:spPr>
          <a:xfrm>
            <a:off x="751112" y="2771804"/>
            <a:ext cx="2579916" cy="818696"/>
          </a:xfrm>
          <a:prstGeom prst="roundRect">
            <a:avLst/>
          </a:prstGeom>
          <a:solidFill>
            <a:srgbClr val="EDF08F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Âm thanh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DA89C3EF-E214-AD4E-9BDC-E370AC8A137B}"/>
              </a:ext>
            </a:extLst>
          </p:cNvPr>
          <p:cNvSpPr/>
          <p:nvPr/>
        </p:nvSpPr>
        <p:spPr>
          <a:xfrm>
            <a:off x="751112" y="4147713"/>
            <a:ext cx="2579916" cy="818696"/>
          </a:xfrm>
          <a:prstGeom prst="roundRect">
            <a:avLst/>
          </a:prstGeom>
          <a:solidFill>
            <a:srgbClr val="EDF08F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Không gian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16C42FEC-2DCD-1C41-B55C-406FEADCEB04}"/>
              </a:ext>
            </a:extLst>
          </p:cNvPr>
          <p:cNvSpPr/>
          <p:nvPr/>
        </p:nvSpPr>
        <p:spPr>
          <a:xfrm>
            <a:off x="3806007" y="1265269"/>
            <a:ext cx="4140563" cy="1086530"/>
          </a:xfrm>
          <a:prstGeom prst="roundRect">
            <a:avLst/>
          </a:prstGeom>
          <a:solidFill>
            <a:srgbClr val="92C872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Đốm trắng mũ đỏ </a:t>
            </a:r>
          </a:p>
          <a:p>
            <a:pPr algn="ctr"/>
            <a:r>
              <a:rPr lang="en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 Tươi tắn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30056B82-6CDC-D643-9D56-FCAD18B88325}"/>
              </a:ext>
            </a:extLst>
          </p:cNvPr>
          <p:cNvSpPr/>
          <p:nvPr/>
        </p:nvSpPr>
        <p:spPr>
          <a:xfrm>
            <a:off x="3806007" y="2634596"/>
            <a:ext cx="4140563" cy="1086530"/>
          </a:xfrm>
          <a:prstGeom prst="roundRect">
            <a:avLst/>
          </a:prstGeom>
          <a:solidFill>
            <a:srgbClr val="92C872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Tiếng hót dài, </a:t>
            </a:r>
          </a:p>
          <a:p>
            <a:pPr algn="ctr"/>
            <a:r>
              <a:rPr lang="en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trong trẻo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38B185BC-5BF6-E049-BDF1-FF8D64BE3322}"/>
              </a:ext>
            </a:extLst>
          </p:cNvPr>
          <p:cNvSpPr/>
          <p:nvPr/>
        </p:nvSpPr>
        <p:spPr>
          <a:xfrm>
            <a:off x="3806007" y="4008470"/>
            <a:ext cx="4140563" cy="1086530"/>
          </a:xfrm>
          <a:prstGeom prst="roundRect">
            <a:avLst/>
          </a:prstGeom>
          <a:solidFill>
            <a:srgbClr val="92C872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Cây cao chót vót → thoáng đãng, bình yên 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7988F6A-6B02-D342-856A-6CAF50C62AD1}"/>
              </a:ext>
            </a:extLst>
          </p:cNvPr>
          <p:cNvCxnSpPr>
            <a:cxnSpLocks/>
            <a:stCxn id="4" idx="3"/>
            <a:endCxn id="18" idx="1"/>
          </p:cNvCxnSpPr>
          <p:nvPr/>
        </p:nvCxnSpPr>
        <p:spPr>
          <a:xfrm>
            <a:off x="3331028" y="1805243"/>
            <a:ext cx="474979" cy="3291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282D97E4-B412-F947-B182-C0AACDFFDA23}"/>
              </a:ext>
            </a:extLst>
          </p:cNvPr>
          <p:cNvCxnSpPr>
            <a:cxnSpLocks/>
          </p:cNvCxnSpPr>
          <p:nvPr/>
        </p:nvCxnSpPr>
        <p:spPr>
          <a:xfrm>
            <a:off x="3331028" y="3176215"/>
            <a:ext cx="474979" cy="3291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E9710CA5-6CE7-9246-A4A4-D13F0E42A558}"/>
              </a:ext>
            </a:extLst>
          </p:cNvPr>
          <p:cNvCxnSpPr>
            <a:cxnSpLocks/>
          </p:cNvCxnSpPr>
          <p:nvPr/>
        </p:nvCxnSpPr>
        <p:spPr>
          <a:xfrm>
            <a:off x="3331028" y="4547187"/>
            <a:ext cx="474979" cy="3291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Right Brace 11">
            <a:extLst>
              <a:ext uri="{FF2B5EF4-FFF2-40B4-BE49-F238E27FC236}">
                <a16:creationId xmlns:a16="http://schemas.microsoft.com/office/drawing/2014/main" id="{C022C8AA-8BEE-0947-AF29-641CD66E055F}"/>
              </a:ext>
            </a:extLst>
          </p:cNvPr>
          <p:cNvSpPr/>
          <p:nvPr/>
        </p:nvSpPr>
        <p:spPr>
          <a:xfrm>
            <a:off x="8120743" y="1265269"/>
            <a:ext cx="544285" cy="3829731"/>
          </a:xfrm>
          <a:prstGeom prst="rightBrac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3C94E45A-5F47-154A-AC4F-3C35DFDE77B2}"/>
              </a:ext>
            </a:extLst>
          </p:cNvPr>
          <p:cNvSpPr/>
          <p:nvPr/>
        </p:nvSpPr>
        <p:spPr>
          <a:xfrm>
            <a:off x="9152507" y="1261350"/>
            <a:ext cx="2380751" cy="3829730"/>
          </a:xfrm>
          <a:prstGeom prst="roundRect">
            <a:avLst/>
          </a:prstGeom>
          <a:solidFill>
            <a:srgbClr val="F6C438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Vừa gợi ra vẻ đẹp của chú chim chào mào, vừa gợi ra vẻ đẹp của thiên nhiên</a:t>
            </a:r>
          </a:p>
        </p:txBody>
      </p:sp>
    </p:spTree>
    <p:extLst>
      <p:ext uri="{BB962C8B-B14F-4D97-AF65-F5344CB8AC3E}">
        <p14:creationId xmlns:p14="http://schemas.microsoft.com/office/powerpoint/2010/main" val="4022905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12" grpId="0" animBg="1"/>
      <p:bldP spid="3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8688" cy="685800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" y="-88"/>
            <a:ext cx="12027087" cy="6096806"/>
          </a:xfrm>
          <a:prstGeom prst="rect">
            <a:avLst/>
          </a:prstGeom>
        </p:spPr>
      </p:pic>
      <p:sp>
        <p:nvSpPr>
          <p:cNvPr id="26" name="KSO_Shape"/>
          <p:cNvSpPr/>
          <p:nvPr/>
        </p:nvSpPr>
        <p:spPr bwMode="auto">
          <a:xfrm>
            <a:off x="1703512" y="953724"/>
            <a:ext cx="9001000" cy="4950551"/>
          </a:xfrm>
          <a:custGeom>
            <a:avLst/>
            <a:gdLst>
              <a:gd name="T0" fmla="*/ 2147483646 w 5345"/>
              <a:gd name="T1" fmla="*/ 2147483646 h 2936"/>
              <a:gd name="T2" fmla="*/ 2147483646 w 5345"/>
              <a:gd name="T3" fmla="*/ 2147483646 h 2936"/>
              <a:gd name="T4" fmla="*/ 2147483646 w 5345"/>
              <a:gd name="T5" fmla="*/ 2147483646 h 2936"/>
              <a:gd name="T6" fmla="*/ 2147483646 w 5345"/>
              <a:gd name="T7" fmla="*/ 2147483646 h 2936"/>
              <a:gd name="T8" fmla="*/ 2147483646 w 5345"/>
              <a:gd name="T9" fmla="*/ 2147483646 h 2936"/>
              <a:gd name="T10" fmla="*/ 2147483646 w 5345"/>
              <a:gd name="T11" fmla="*/ 2147483646 h 2936"/>
              <a:gd name="T12" fmla="*/ 2147483646 w 5345"/>
              <a:gd name="T13" fmla="*/ 2147483646 h 2936"/>
              <a:gd name="T14" fmla="*/ 2147483646 w 5345"/>
              <a:gd name="T15" fmla="*/ 2147483646 h 2936"/>
              <a:gd name="T16" fmla="*/ 2147483646 w 5345"/>
              <a:gd name="T17" fmla="*/ 2147483646 h 2936"/>
              <a:gd name="T18" fmla="*/ 2147483646 w 5345"/>
              <a:gd name="T19" fmla="*/ 2147483646 h 2936"/>
              <a:gd name="T20" fmla="*/ 2147483646 w 5345"/>
              <a:gd name="T21" fmla="*/ 2147483646 h 2936"/>
              <a:gd name="T22" fmla="*/ 2147483646 w 5345"/>
              <a:gd name="T23" fmla="*/ 2147483646 h 2936"/>
              <a:gd name="T24" fmla="*/ 2147483646 w 5345"/>
              <a:gd name="T25" fmla="*/ 2147483646 h 2936"/>
              <a:gd name="T26" fmla="*/ 2147483646 w 5345"/>
              <a:gd name="T27" fmla="*/ 2147483646 h 2936"/>
              <a:gd name="T28" fmla="*/ 2147483646 w 5345"/>
              <a:gd name="T29" fmla="*/ 2147483646 h 2936"/>
              <a:gd name="T30" fmla="*/ 2147483646 w 5345"/>
              <a:gd name="T31" fmla="*/ 772639970 h 2936"/>
              <a:gd name="T32" fmla="*/ 2147483646 w 5345"/>
              <a:gd name="T33" fmla="*/ 0 h 2936"/>
              <a:gd name="T34" fmla="*/ 2147483646 w 5345"/>
              <a:gd name="T35" fmla="*/ 363587807 h 2936"/>
              <a:gd name="T36" fmla="*/ 2147483646 w 5345"/>
              <a:gd name="T37" fmla="*/ 2147483646 h 2936"/>
              <a:gd name="T38" fmla="*/ 2147483646 w 5345"/>
              <a:gd name="T39" fmla="*/ 2147483646 h 2936"/>
              <a:gd name="T40" fmla="*/ 2147483646 w 5345"/>
              <a:gd name="T41" fmla="*/ 2147483646 h 2936"/>
              <a:gd name="T42" fmla="*/ 2147483646 w 5345"/>
              <a:gd name="T43" fmla="*/ 2147483646 h 2936"/>
              <a:gd name="T44" fmla="*/ 2147483646 w 5345"/>
              <a:gd name="T45" fmla="*/ 2147483646 h 2936"/>
              <a:gd name="T46" fmla="*/ 2147483646 w 5345"/>
              <a:gd name="T47" fmla="*/ 2147483646 h 2936"/>
              <a:gd name="T48" fmla="*/ 2147483646 w 5345"/>
              <a:gd name="T49" fmla="*/ 2147483646 h 2936"/>
              <a:gd name="T50" fmla="*/ 2147483646 w 5345"/>
              <a:gd name="T51" fmla="*/ 2147483646 h 2936"/>
              <a:gd name="T52" fmla="*/ 2147483646 w 5345"/>
              <a:gd name="T53" fmla="*/ 2147483646 h 2936"/>
              <a:gd name="T54" fmla="*/ 2147483646 w 5345"/>
              <a:gd name="T55" fmla="*/ 2147483646 h 2936"/>
              <a:gd name="T56" fmla="*/ 2147483646 w 5345"/>
              <a:gd name="T57" fmla="*/ 2147483646 h 2936"/>
              <a:gd name="T58" fmla="*/ 2147483646 w 5345"/>
              <a:gd name="T59" fmla="*/ 2147483646 h 2936"/>
              <a:gd name="T60" fmla="*/ 2147483646 w 5345"/>
              <a:gd name="T61" fmla="*/ 2147483646 h 2936"/>
              <a:gd name="T62" fmla="*/ 452722804 w 5345"/>
              <a:gd name="T63" fmla="*/ 2147483646 h 2936"/>
              <a:gd name="T64" fmla="*/ 90570008 w 5345"/>
              <a:gd name="T65" fmla="*/ 2147483646 h 2936"/>
              <a:gd name="T66" fmla="*/ 1629877726 w 5345"/>
              <a:gd name="T67" fmla="*/ 2147483646 h 2936"/>
              <a:gd name="T68" fmla="*/ 2147483646 w 5345"/>
              <a:gd name="T69" fmla="*/ 2147483646 h 2936"/>
              <a:gd name="T70" fmla="*/ 2147483646 w 5345"/>
              <a:gd name="T71" fmla="*/ 2147483646 h 2936"/>
              <a:gd name="T72" fmla="*/ 2147483646 w 5345"/>
              <a:gd name="T73" fmla="*/ 2147483646 h 2936"/>
              <a:gd name="T74" fmla="*/ 2147483646 w 5345"/>
              <a:gd name="T75" fmla="*/ 2147483646 h 2936"/>
              <a:gd name="T76" fmla="*/ 2147483646 w 5345"/>
              <a:gd name="T77" fmla="*/ 2147483646 h 2936"/>
              <a:gd name="T78" fmla="*/ 2147483646 w 5345"/>
              <a:gd name="T79" fmla="*/ 2147483646 h 2936"/>
              <a:gd name="T80" fmla="*/ 2147483646 w 5345"/>
              <a:gd name="T81" fmla="*/ 2147483646 h 2936"/>
              <a:gd name="T82" fmla="*/ 2147483646 w 5345"/>
              <a:gd name="T83" fmla="*/ 2147483646 h 2936"/>
              <a:gd name="T84" fmla="*/ 2147483646 w 5345"/>
              <a:gd name="T85" fmla="*/ 2147483646 h 2936"/>
              <a:gd name="T86" fmla="*/ 2147483646 w 5345"/>
              <a:gd name="T87" fmla="*/ 2147483646 h 2936"/>
              <a:gd name="T88" fmla="*/ 2147483646 w 5345"/>
              <a:gd name="T89" fmla="*/ 2147483646 h 2936"/>
              <a:gd name="T90" fmla="*/ 2147483646 w 5345"/>
              <a:gd name="T91" fmla="*/ 2147483646 h 2936"/>
              <a:gd name="T92" fmla="*/ 2147483646 w 5345"/>
              <a:gd name="T93" fmla="*/ 2147483646 h 2936"/>
              <a:gd name="T94" fmla="*/ 2147483646 w 5345"/>
              <a:gd name="T95" fmla="*/ 2147483646 h 2936"/>
              <a:gd name="T96" fmla="*/ 2147483646 w 5345"/>
              <a:gd name="T97" fmla="*/ 2147483646 h 2936"/>
              <a:gd name="T98" fmla="*/ 2147483646 w 5345"/>
              <a:gd name="T99" fmla="*/ 2147483646 h 2936"/>
              <a:gd name="T100" fmla="*/ 2147483646 w 5345"/>
              <a:gd name="T101" fmla="*/ 2147483646 h 2936"/>
              <a:gd name="T102" fmla="*/ 2147483646 w 5345"/>
              <a:gd name="T103" fmla="*/ 2147483646 h 2936"/>
              <a:gd name="T104" fmla="*/ 2147483646 w 5345"/>
              <a:gd name="T105" fmla="*/ 2147483646 h 29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5345" h="2936">
                <a:moveTo>
                  <a:pt x="4729" y="1661"/>
                </a:moveTo>
                <a:lnTo>
                  <a:pt x="4729" y="1661"/>
                </a:lnTo>
                <a:lnTo>
                  <a:pt x="4723" y="1609"/>
                </a:lnTo>
                <a:lnTo>
                  <a:pt x="4716" y="1558"/>
                </a:lnTo>
                <a:lnTo>
                  <a:pt x="4706" y="1507"/>
                </a:lnTo>
                <a:lnTo>
                  <a:pt x="4693" y="1458"/>
                </a:lnTo>
                <a:lnTo>
                  <a:pt x="4679" y="1409"/>
                </a:lnTo>
                <a:lnTo>
                  <a:pt x="4663" y="1361"/>
                </a:lnTo>
                <a:lnTo>
                  <a:pt x="4644" y="1314"/>
                </a:lnTo>
                <a:lnTo>
                  <a:pt x="4622" y="1268"/>
                </a:lnTo>
                <a:lnTo>
                  <a:pt x="4600" y="1223"/>
                </a:lnTo>
                <a:lnTo>
                  <a:pt x="4575" y="1181"/>
                </a:lnTo>
                <a:lnTo>
                  <a:pt x="4548" y="1138"/>
                </a:lnTo>
                <a:lnTo>
                  <a:pt x="4519" y="1098"/>
                </a:lnTo>
                <a:lnTo>
                  <a:pt x="4489" y="1059"/>
                </a:lnTo>
                <a:lnTo>
                  <a:pt x="4457" y="1021"/>
                </a:lnTo>
                <a:lnTo>
                  <a:pt x="4422" y="984"/>
                </a:lnTo>
                <a:lnTo>
                  <a:pt x="4387" y="950"/>
                </a:lnTo>
                <a:lnTo>
                  <a:pt x="4350" y="917"/>
                </a:lnTo>
                <a:lnTo>
                  <a:pt x="4312" y="886"/>
                </a:lnTo>
                <a:lnTo>
                  <a:pt x="4272" y="856"/>
                </a:lnTo>
                <a:lnTo>
                  <a:pt x="4230" y="828"/>
                </a:lnTo>
                <a:lnTo>
                  <a:pt x="4188" y="802"/>
                </a:lnTo>
                <a:lnTo>
                  <a:pt x="4144" y="778"/>
                </a:lnTo>
                <a:lnTo>
                  <a:pt x="4099" y="757"/>
                </a:lnTo>
                <a:lnTo>
                  <a:pt x="4053" y="737"/>
                </a:lnTo>
                <a:lnTo>
                  <a:pt x="4005" y="719"/>
                </a:lnTo>
                <a:lnTo>
                  <a:pt x="3957" y="703"/>
                </a:lnTo>
                <a:lnTo>
                  <a:pt x="3907" y="689"/>
                </a:lnTo>
                <a:lnTo>
                  <a:pt x="3857" y="679"/>
                </a:lnTo>
                <a:lnTo>
                  <a:pt x="3806" y="670"/>
                </a:lnTo>
                <a:lnTo>
                  <a:pt x="3754" y="663"/>
                </a:lnTo>
                <a:lnTo>
                  <a:pt x="3701" y="660"/>
                </a:lnTo>
                <a:lnTo>
                  <a:pt x="3648" y="658"/>
                </a:lnTo>
                <a:lnTo>
                  <a:pt x="3608" y="660"/>
                </a:lnTo>
                <a:lnTo>
                  <a:pt x="3566" y="661"/>
                </a:lnTo>
                <a:lnTo>
                  <a:pt x="3526" y="665"/>
                </a:lnTo>
                <a:lnTo>
                  <a:pt x="3486" y="670"/>
                </a:lnTo>
                <a:lnTo>
                  <a:pt x="3446" y="677"/>
                </a:lnTo>
                <a:lnTo>
                  <a:pt x="3407" y="686"/>
                </a:lnTo>
                <a:lnTo>
                  <a:pt x="3368" y="695"/>
                </a:lnTo>
                <a:lnTo>
                  <a:pt x="3330" y="706"/>
                </a:lnTo>
                <a:lnTo>
                  <a:pt x="3294" y="718"/>
                </a:lnTo>
                <a:lnTo>
                  <a:pt x="3257" y="732"/>
                </a:lnTo>
                <a:lnTo>
                  <a:pt x="3220" y="746"/>
                </a:lnTo>
                <a:lnTo>
                  <a:pt x="3185" y="763"/>
                </a:lnTo>
                <a:lnTo>
                  <a:pt x="3150" y="779"/>
                </a:lnTo>
                <a:lnTo>
                  <a:pt x="3116" y="798"/>
                </a:lnTo>
                <a:lnTo>
                  <a:pt x="3083" y="817"/>
                </a:lnTo>
                <a:lnTo>
                  <a:pt x="3050" y="838"/>
                </a:lnTo>
                <a:lnTo>
                  <a:pt x="3038" y="793"/>
                </a:lnTo>
                <a:lnTo>
                  <a:pt x="3024" y="750"/>
                </a:lnTo>
                <a:lnTo>
                  <a:pt x="3007" y="707"/>
                </a:lnTo>
                <a:lnTo>
                  <a:pt x="2989" y="664"/>
                </a:lnTo>
                <a:lnTo>
                  <a:pt x="2970" y="623"/>
                </a:lnTo>
                <a:lnTo>
                  <a:pt x="2949" y="583"/>
                </a:lnTo>
                <a:lnTo>
                  <a:pt x="2927" y="542"/>
                </a:lnTo>
                <a:lnTo>
                  <a:pt x="2903" y="504"/>
                </a:lnTo>
                <a:lnTo>
                  <a:pt x="2877" y="467"/>
                </a:lnTo>
                <a:lnTo>
                  <a:pt x="2850" y="430"/>
                </a:lnTo>
                <a:lnTo>
                  <a:pt x="2821" y="396"/>
                </a:lnTo>
                <a:lnTo>
                  <a:pt x="2792" y="361"/>
                </a:lnTo>
                <a:lnTo>
                  <a:pt x="2761" y="329"/>
                </a:lnTo>
                <a:lnTo>
                  <a:pt x="2728" y="297"/>
                </a:lnTo>
                <a:lnTo>
                  <a:pt x="2694" y="268"/>
                </a:lnTo>
                <a:lnTo>
                  <a:pt x="2659" y="238"/>
                </a:lnTo>
                <a:lnTo>
                  <a:pt x="2623" y="211"/>
                </a:lnTo>
                <a:lnTo>
                  <a:pt x="2586" y="185"/>
                </a:lnTo>
                <a:lnTo>
                  <a:pt x="2548" y="161"/>
                </a:lnTo>
                <a:lnTo>
                  <a:pt x="2509" y="139"/>
                </a:lnTo>
                <a:lnTo>
                  <a:pt x="2468" y="117"/>
                </a:lnTo>
                <a:lnTo>
                  <a:pt x="2427" y="97"/>
                </a:lnTo>
                <a:lnTo>
                  <a:pt x="2384" y="79"/>
                </a:lnTo>
                <a:lnTo>
                  <a:pt x="2342" y="63"/>
                </a:lnTo>
                <a:lnTo>
                  <a:pt x="2298" y="49"/>
                </a:lnTo>
                <a:lnTo>
                  <a:pt x="2253" y="36"/>
                </a:lnTo>
                <a:lnTo>
                  <a:pt x="2208" y="25"/>
                </a:lnTo>
                <a:lnTo>
                  <a:pt x="2162" y="17"/>
                </a:lnTo>
                <a:lnTo>
                  <a:pt x="2114" y="9"/>
                </a:lnTo>
                <a:lnTo>
                  <a:pt x="2067" y="4"/>
                </a:lnTo>
                <a:lnTo>
                  <a:pt x="2019" y="1"/>
                </a:lnTo>
                <a:lnTo>
                  <a:pt x="1971" y="0"/>
                </a:lnTo>
                <a:lnTo>
                  <a:pt x="1941" y="0"/>
                </a:lnTo>
                <a:lnTo>
                  <a:pt x="1913" y="1"/>
                </a:lnTo>
                <a:lnTo>
                  <a:pt x="1884" y="4"/>
                </a:lnTo>
                <a:lnTo>
                  <a:pt x="1856" y="6"/>
                </a:lnTo>
                <a:lnTo>
                  <a:pt x="1829" y="8"/>
                </a:lnTo>
                <a:lnTo>
                  <a:pt x="1800" y="13"/>
                </a:lnTo>
                <a:lnTo>
                  <a:pt x="1746" y="23"/>
                </a:lnTo>
                <a:lnTo>
                  <a:pt x="1691" y="34"/>
                </a:lnTo>
                <a:lnTo>
                  <a:pt x="1638" y="50"/>
                </a:lnTo>
                <a:lnTo>
                  <a:pt x="1587" y="68"/>
                </a:lnTo>
                <a:lnTo>
                  <a:pt x="1536" y="88"/>
                </a:lnTo>
                <a:lnTo>
                  <a:pt x="1487" y="110"/>
                </a:lnTo>
                <a:lnTo>
                  <a:pt x="1438" y="135"/>
                </a:lnTo>
                <a:lnTo>
                  <a:pt x="1392" y="161"/>
                </a:lnTo>
                <a:lnTo>
                  <a:pt x="1347" y="191"/>
                </a:lnTo>
                <a:lnTo>
                  <a:pt x="1303" y="221"/>
                </a:lnTo>
                <a:lnTo>
                  <a:pt x="1260" y="255"/>
                </a:lnTo>
                <a:lnTo>
                  <a:pt x="1220" y="290"/>
                </a:lnTo>
                <a:lnTo>
                  <a:pt x="1181" y="327"/>
                </a:lnTo>
                <a:lnTo>
                  <a:pt x="1144" y="366"/>
                </a:lnTo>
                <a:lnTo>
                  <a:pt x="1109" y="406"/>
                </a:lnTo>
                <a:lnTo>
                  <a:pt x="1076" y="448"/>
                </a:lnTo>
                <a:lnTo>
                  <a:pt x="1045" y="491"/>
                </a:lnTo>
                <a:lnTo>
                  <a:pt x="1016" y="538"/>
                </a:lnTo>
                <a:lnTo>
                  <a:pt x="989" y="584"/>
                </a:lnTo>
                <a:lnTo>
                  <a:pt x="964" y="632"/>
                </a:lnTo>
                <a:lnTo>
                  <a:pt x="942" y="681"/>
                </a:lnTo>
                <a:lnTo>
                  <a:pt x="922" y="732"/>
                </a:lnTo>
                <a:lnTo>
                  <a:pt x="905" y="784"/>
                </a:lnTo>
                <a:lnTo>
                  <a:pt x="890" y="837"/>
                </a:lnTo>
                <a:lnTo>
                  <a:pt x="877" y="890"/>
                </a:lnTo>
                <a:lnTo>
                  <a:pt x="867" y="946"/>
                </a:lnTo>
                <a:lnTo>
                  <a:pt x="864" y="973"/>
                </a:lnTo>
                <a:lnTo>
                  <a:pt x="860" y="1002"/>
                </a:lnTo>
                <a:lnTo>
                  <a:pt x="858" y="1030"/>
                </a:lnTo>
                <a:lnTo>
                  <a:pt x="855" y="1059"/>
                </a:lnTo>
                <a:lnTo>
                  <a:pt x="855" y="1087"/>
                </a:lnTo>
                <a:lnTo>
                  <a:pt x="854" y="1115"/>
                </a:lnTo>
                <a:lnTo>
                  <a:pt x="855" y="1150"/>
                </a:lnTo>
                <a:lnTo>
                  <a:pt x="857" y="1183"/>
                </a:lnTo>
                <a:lnTo>
                  <a:pt x="860" y="1216"/>
                </a:lnTo>
                <a:lnTo>
                  <a:pt x="864" y="1250"/>
                </a:lnTo>
                <a:lnTo>
                  <a:pt x="845" y="1249"/>
                </a:lnTo>
                <a:lnTo>
                  <a:pt x="801" y="1250"/>
                </a:lnTo>
                <a:lnTo>
                  <a:pt x="758" y="1253"/>
                </a:lnTo>
                <a:lnTo>
                  <a:pt x="716" y="1259"/>
                </a:lnTo>
                <a:lnTo>
                  <a:pt x="674" y="1266"/>
                </a:lnTo>
                <a:lnTo>
                  <a:pt x="633" y="1275"/>
                </a:lnTo>
                <a:lnTo>
                  <a:pt x="594" y="1287"/>
                </a:lnTo>
                <a:lnTo>
                  <a:pt x="555" y="1300"/>
                </a:lnTo>
                <a:lnTo>
                  <a:pt x="515" y="1316"/>
                </a:lnTo>
                <a:lnTo>
                  <a:pt x="479" y="1332"/>
                </a:lnTo>
                <a:lnTo>
                  <a:pt x="442" y="1351"/>
                </a:lnTo>
                <a:lnTo>
                  <a:pt x="407" y="1371"/>
                </a:lnTo>
                <a:lnTo>
                  <a:pt x="372" y="1393"/>
                </a:lnTo>
                <a:lnTo>
                  <a:pt x="339" y="1416"/>
                </a:lnTo>
                <a:lnTo>
                  <a:pt x="307" y="1441"/>
                </a:lnTo>
                <a:lnTo>
                  <a:pt x="277" y="1468"/>
                </a:lnTo>
                <a:lnTo>
                  <a:pt x="248" y="1496"/>
                </a:lnTo>
                <a:lnTo>
                  <a:pt x="219" y="1525"/>
                </a:lnTo>
                <a:lnTo>
                  <a:pt x="193" y="1556"/>
                </a:lnTo>
                <a:lnTo>
                  <a:pt x="169" y="1588"/>
                </a:lnTo>
                <a:lnTo>
                  <a:pt x="145" y="1621"/>
                </a:lnTo>
                <a:lnTo>
                  <a:pt x="122" y="1655"/>
                </a:lnTo>
                <a:lnTo>
                  <a:pt x="102" y="1690"/>
                </a:lnTo>
                <a:lnTo>
                  <a:pt x="83" y="1726"/>
                </a:lnTo>
                <a:lnTo>
                  <a:pt x="67" y="1764"/>
                </a:lnTo>
                <a:lnTo>
                  <a:pt x="51" y="1802"/>
                </a:lnTo>
                <a:lnTo>
                  <a:pt x="38" y="1841"/>
                </a:lnTo>
                <a:lnTo>
                  <a:pt x="28" y="1882"/>
                </a:lnTo>
                <a:lnTo>
                  <a:pt x="18" y="1923"/>
                </a:lnTo>
                <a:lnTo>
                  <a:pt x="10" y="1965"/>
                </a:lnTo>
                <a:lnTo>
                  <a:pt x="5" y="2006"/>
                </a:lnTo>
                <a:lnTo>
                  <a:pt x="2" y="2049"/>
                </a:lnTo>
                <a:lnTo>
                  <a:pt x="0" y="2092"/>
                </a:lnTo>
                <a:lnTo>
                  <a:pt x="2" y="2135"/>
                </a:lnTo>
                <a:lnTo>
                  <a:pt x="5" y="2176"/>
                </a:lnTo>
                <a:lnTo>
                  <a:pt x="10" y="2217"/>
                </a:lnTo>
                <a:lnTo>
                  <a:pt x="17" y="2257"/>
                </a:lnTo>
                <a:lnTo>
                  <a:pt x="25" y="2297"/>
                </a:lnTo>
                <a:lnTo>
                  <a:pt x="36" y="2336"/>
                </a:lnTo>
                <a:lnTo>
                  <a:pt x="49" y="2374"/>
                </a:lnTo>
                <a:lnTo>
                  <a:pt x="63" y="2411"/>
                </a:lnTo>
                <a:lnTo>
                  <a:pt x="79" y="2448"/>
                </a:lnTo>
                <a:lnTo>
                  <a:pt x="96" y="2483"/>
                </a:lnTo>
                <a:lnTo>
                  <a:pt x="115" y="2517"/>
                </a:lnTo>
                <a:lnTo>
                  <a:pt x="137" y="2552"/>
                </a:lnTo>
                <a:lnTo>
                  <a:pt x="159" y="2584"/>
                </a:lnTo>
                <a:lnTo>
                  <a:pt x="183" y="2615"/>
                </a:lnTo>
                <a:lnTo>
                  <a:pt x="208" y="2645"/>
                </a:lnTo>
                <a:lnTo>
                  <a:pt x="234" y="2674"/>
                </a:lnTo>
                <a:lnTo>
                  <a:pt x="262" y="2702"/>
                </a:lnTo>
                <a:lnTo>
                  <a:pt x="290" y="2728"/>
                </a:lnTo>
                <a:lnTo>
                  <a:pt x="321" y="2753"/>
                </a:lnTo>
                <a:lnTo>
                  <a:pt x="352" y="2777"/>
                </a:lnTo>
                <a:lnTo>
                  <a:pt x="385" y="2799"/>
                </a:lnTo>
                <a:lnTo>
                  <a:pt x="418" y="2819"/>
                </a:lnTo>
                <a:lnTo>
                  <a:pt x="453" y="2840"/>
                </a:lnTo>
                <a:lnTo>
                  <a:pt x="488" y="2856"/>
                </a:lnTo>
                <a:lnTo>
                  <a:pt x="525" y="2873"/>
                </a:lnTo>
                <a:lnTo>
                  <a:pt x="563" y="2887"/>
                </a:lnTo>
                <a:lnTo>
                  <a:pt x="601" y="2899"/>
                </a:lnTo>
                <a:lnTo>
                  <a:pt x="640" y="2909"/>
                </a:lnTo>
                <a:lnTo>
                  <a:pt x="679" y="2919"/>
                </a:lnTo>
                <a:lnTo>
                  <a:pt x="719" y="2926"/>
                </a:lnTo>
                <a:lnTo>
                  <a:pt x="761" y="2931"/>
                </a:lnTo>
                <a:lnTo>
                  <a:pt x="802" y="2934"/>
                </a:lnTo>
                <a:lnTo>
                  <a:pt x="802" y="2936"/>
                </a:lnTo>
                <a:lnTo>
                  <a:pt x="4682" y="2936"/>
                </a:lnTo>
                <a:lnTo>
                  <a:pt x="4682" y="2933"/>
                </a:lnTo>
                <a:lnTo>
                  <a:pt x="4693" y="2934"/>
                </a:lnTo>
                <a:lnTo>
                  <a:pt x="4706" y="2936"/>
                </a:lnTo>
                <a:lnTo>
                  <a:pt x="4740" y="2936"/>
                </a:lnTo>
                <a:lnTo>
                  <a:pt x="4772" y="2933"/>
                </a:lnTo>
                <a:lnTo>
                  <a:pt x="4804" y="2928"/>
                </a:lnTo>
                <a:lnTo>
                  <a:pt x="4836" y="2922"/>
                </a:lnTo>
                <a:lnTo>
                  <a:pt x="4866" y="2915"/>
                </a:lnTo>
                <a:lnTo>
                  <a:pt x="4896" y="2907"/>
                </a:lnTo>
                <a:lnTo>
                  <a:pt x="4926" y="2898"/>
                </a:lnTo>
                <a:lnTo>
                  <a:pt x="4955" y="2886"/>
                </a:lnTo>
                <a:lnTo>
                  <a:pt x="4984" y="2873"/>
                </a:lnTo>
                <a:lnTo>
                  <a:pt x="5011" y="2859"/>
                </a:lnTo>
                <a:lnTo>
                  <a:pt x="5038" y="2843"/>
                </a:lnTo>
                <a:lnTo>
                  <a:pt x="5063" y="2827"/>
                </a:lnTo>
                <a:lnTo>
                  <a:pt x="5089" y="2809"/>
                </a:lnTo>
                <a:lnTo>
                  <a:pt x="5113" y="2790"/>
                </a:lnTo>
                <a:lnTo>
                  <a:pt x="5135" y="2770"/>
                </a:lnTo>
                <a:lnTo>
                  <a:pt x="5158" y="2748"/>
                </a:lnTo>
                <a:lnTo>
                  <a:pt x="5179" y="2727"/>
                </a:lnTo>
                <a:lnTo>
                  <a:pt x="5199" y="2703"/>
                </a:lnTo>
                <a:lnTo>
                  <a:pt x="5218" y="2680"/>
                </a:lnTo>
                <a:lnTo>
                  <a:pt x="5236" y="2655"/>
                </a:lnTo>
                <a:lnTo>
                  <a:pt x="5252" y="2629"/>
                </a:lnTo>
                <a:lnTo>
                  <a:pt x="5268" y="2602"/>
                </a:lnTo>
                <a:lnTo>
                  <a:pt x="5282" y="2574"/>
                </a:lnTo>
                <a:lnTo>
                  <a:pt x="5295" y="2546"/>
                </a:lnTo>
                <a:lnTo>
                  <a:pt x="5306" y="2517"/>
                </a:lnTo>
                <a:lnTo>
                  <a:pt x="5316" y="2488"/>
                </a:lnTo>
                <a:lnTo>
                  <a:pt x="5325" y="2457"/>
                </a:lnTo>
                <a:lnTo>
                  <a:pt x="5332" y="2426"/>
                </a:lnTo>
                <a:lnTo>
                  <a:pt x="5338" y="2394"/>
                </a:lnTo>
                <a:lnTo>
                  <a:pt x="5341" y="2362"/>
                </a:lnTo>
                <a:lnTo>
                  <a:pt x="5344" y="2330"/>
                </a:lnTo>
                <a:lnTo>
                  <a:pt x="5345" y="2297"/>
                </a:lnTo>
                <a:lnTo>
                  <a:pt x="5344" y="2265"/>
                </a:lnTo>
                <a:lnTo>
                  <a:pt x="5341" y="2233"/>
                </a:lnTo>
                <a:lnTo>
                  <a:pt x="5338" y="2203"/>
                </a:lnTo>
                <a:lnTo>
                  <a:pt x="5333" y="2172"/>
                </a:lnTo>
                <a:lnTo>
                  <a:pt x="5326" y="2141"/>
                </a:lnTo>
                <a:lnTo>
                  <a:pt x="5318" y="2111"/>
                </a:lnTo>
                <a:lnTo>
                  <a:pt x="5308" y="2083"/>
                </a:lnTo>
                <a:lnTo>
                  <a:pt x="5296" y="2054"/>
                </a:lnTo>
                <a:lnTo>
                  <a:pt x="5284" y="2026"/>
                </a:lnTo>
                <a:lnTo>
                  <a:pt x="5271" y="2000"/>
                </a:lnTo>
                <a:lnTo>
                  <a:pt x="5256" y="1974"/>
                </a:lnTo>
                <a:lnTo>
                  <a:pt x="5241" y="1948"/>
                </a:lnTo>
                <a:lnTo>
                  <a:pt x="5223" y="1923"/>
                </a:lnTo>
                <a:lnTo>
                  <a:pt x="5205" y="1899"/>
                </a:lnTo>
                <a:lnTo>
                  <a:pt x="5185" y="1877"/>
                </a:lnTo>
                <a:lnTo>
                  <a:pt x="5165" y="1854"/>
                </a:lnTo>
                <a:lnTo>
                  <a:pt x="5143" y="1834"/>
                </a:lnTo>
                <a:lnTo>
                  <a:pt x="5121" y="1814"/>
                </a:lnTo>
                <a:lnTo>
                  <a:pt x="5098" y="1795"/>
                </a:lnTo>
                <a:lnTo>
                  <a:pt x="5074" y="1777"/>
                </a:lnTo>
                <a:lnTo>
                  <a:pt x="5049" y="1761"/>
                </a:lnTo>
                <a:lnTo>
                  <a:pt x="5023" y="1745"/>
                </a:lnTo>
                <a:lnTo>
                  <a:pt x="4997" y="1731"/>
                </a:lnTo>
                <a:lnTo>
                  <a:pt x="4969" y="1717"/>
                </a:lnTo>
                <a:lnTo>
                  <a:pt x="4941" y="1706"/>
                </a:lnTo>
                <a:lnTo>
                  <a:pt x="4913" y="1696"/>
                </a:lnTo>
                <a:lnTo>
                  <a:pt x="4883" y="1686"/>
                </a:lnTo>
                <a:lnTo>
                  <a:pt x="4853" y="1678"/>
                </a:lnTo>
                <a:lnTo>
                  <a:pt x="4823" y="1672"/>
                </a:lnTo>
                <a:lnTo>
                  <a:pt x="4792" y="1667"/>
                </a:lnTo>
                <a:lnTo>
                  <a:pt x="4761" y="1664"/>
                </a:lnTo>
                <a:lnTo>
                  <a:pt x="4729" y="1661"/>
                </a:lnTo>
                <a:close/>
              </a:path>
            </a:pathLst>
          </a:custGeom>
          <a:solidFill>
            <a:srgbClr val="E3F6FA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800719" y="3805258"/>
            <a:ext cx="8426126" cy="253915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eaLnBrk="1" hangingPunct="1">
              <a:defRPr/>
            </a:pPr>
            <a:r>
              <a:rPr lang="vi-VN" altLang="zh-CN" sz="5500" b="1" noProof="1">
                <a:solidFill>
                  <a:srgbClr val="68C5C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大标宋简体" panose="02010601030101010101" charset="-122"/>
                <a:cs typeface="Times New Roman" panose="02020603050405020304" pitchFamily="18" charset="0"/>
                <a:sym typeface="Arial" panose="020B0604020202020204" pitchFamily="34" charset="0"/>
              </a:rPr>
              <a:t>Ý nghĩ, cảm xúc của nhân vật “tôi” về con chim chào mào</a:t>
            </a:r>
            <a:endParaRPr lang="zh-CN" altLang="en-US" sz="5500" b="1" noProof="1">
              <a:solidFill>
                <a:srgbClr val="68C5C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方正大标宋简体" panose="02010601030101010101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18" name="MH_Number_1"/>
          <p:cNvSpPr/>
          <p:nvPr>
            <p:custDataLst>
              <p:tags r:id="rId1"/>
            </p:custDataLst>
          </p:nvPr>
        </p:nvSpPr>
        <p:spPr>
          <a:xfrm>
            <a:off x="5301298" y="2086610"/>
            <a:ext cx="1497965" cy="1508760"/>
          </a:xfrm>
          <a:prstGeom prst="ellipse">
            <a:avLst/>
          </a:prstGeom>
          <a:solidFill>
            <a:srgbClr val="68C5CD"/>
          </a:solidFill>
          <a:ln w="285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hangingPunct="1">
              <a:defRPr/>
            </a:pPr>
            <a:r>
              <a:rPr lang="en-US" altLang="zh-CN" sz="6600" b="1" noProof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2</a:t>
            </a:r>
            <a:endParaRPr lang="zh-CN" altLang="en-US" sz="6600" b="1" noProof="1">
              <a:solidFill>
                <a:schemeClr val="bg1"/>
              </a:solidFill>
              <a:latin typeface="Arial" panose="020B0604020202020204" pitchFamily="34" charset="0"/>
              <a:ea typeface="微软雅黑" panose="020B050302020402020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3486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ldLvl="0" animBg="1"/>
      <p:bldP spid="12" grpId="0"/>
      <p:bldP spid="18" grpId="0" bldLvl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2023/11/7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29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610D27ED-EC37-1744-81A6-EA33C15B5D23}"/>
              </a:ext>
            </a:extLst>
          </p:cNvPr>
          <p:cNvSpPr txBox="1"/>
          <p:nvPr/>
        </p:nvSpPr>
        <p:spPr>
          <a:xfrm>
            <a:off x="1651353" y="-19654"/>
            <a:ext cx="853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 SỐ 1 – LÀM VIỆC NHÓM ĐÔI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456BB674-8DA6-4A46-A118-E005B3006AE9}"/>
              </a:ext>
            </a:extLst>
          </p:cNvPr>
          <p:cNvSpPr/>
          <p:nvPr/>
        </p:nvSpPr>
        <p:spPr>
          <a:xfrm>
            <a:off x="279753" y="749676"/>
            <a:ext cx="4778829" cy="1123496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Vì sao nhân vật tôi lại vội vàng “vẽ chiếc lồng trong ý nghĩ”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CD4A7B0F-9AA8-2049-952D-B55ECFA96A11}"/>
              </a:ext>
            </a:extLst>
          </p:cNvPr>
          <p:cNvSpPr/>
          <p:nvPr/>
        </p:nvSpPr>
        <p:spPr>
          <a:xfrm>
            <a:off x="1651353" y="2398686"/>
            <a:ext cx="4778829" cy="1123496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Nhân vật “hối hả đuổi theo” con chim chào mào để làm gì?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1EBFADA3-79A4-5C44-B27E-1F143DFC2A92}"/>
              </a:ext>
            </a:extLst>
          </p:cNvPr>
          <p:cNvSpPr/>
          <p:nvPr/>
        </p:nvSpPr>
        <p:spPr>
          <a:xfrm>
            <a:off x="3022953" y="4047696"/>
            <a:ext cx="4778829" cy="2308654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không thấy tăm tích con chim chào mào, tại sao nhân vật tôi lại hình dung về những con sâu, trái cây chín đỏ, giọt nước thanh sạch?</a:t>
            </a:r>
          </a:p>
        </p:txBody>
      </p:sp>
      <p:sp>
        <p:nvSpPr>
          <p:cNvPr id="25" name="AutoShape 15">
            <a:extLst>
              <a:ext uri="{FF2B5EF4-FFF2-40B4-BE49-F238E27FC236}">
                <a16:creationId xmlns:a16="http://schemas.microsoft.com/office/drawing/2014/main" id="{7A2FF3F7-26B7-AE40-BB12-8975D14D8D99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503731" y="2207640"/>
            <a:ext cx="1482090" cy="813153"/>
          </a:xfrm>
          <a:custGeom>
            <a:avLst/>
            <a:gdLst>
              <a:gd name="G0" fmla="+- 9257 0 0"/>
              <a:gd name="G1" fmla="+- 18514 0 0"/>
              <a:gd name="G2" fmla="+- 7200 0 0"/>
              <a:gd name="G3" fmla="*/ 9257 1 2"/>
              <a:gd name="G4" fmla="+- G3 10800 0"/>
              <a:gd name="G5" fmla="+- 21600 9257 18514"/>
              <a:gd name="G6" fmla="+- 18514 7200 0"/>
              <a:gd name="G7" fmla="*/ G6 1 2"/>
              <a:gd name="G8" fmla="*/ 18514 2 1"/>
              <a:gd name="G9" fmla="+- G8 0 21600"/>
              <a:gd name="G10" fmla="*/ 21600 G0 G1"/>
              <a:gd name="G11" fmla="*/ 21600 G4 G1"/>
              <a:gd name="G12" fmla="*/ 21600 G5 G1"/>
              <a:gd name="G13" fmla="*/ 21600 G7 G1"/>
              <a:gd name="G14" fmla="*/ 18514 1 2"/>
              <a:gd name="G15" fmla="+- G5 0 G4"/>
              <a:gd name="G16" fmla="+- G0 0 G4"/>
              <a:gd name="G17" fmla="*/ G2 G15 G16"/>
              <a:gd name="T0" fmla="*/ 15429 w 21600"/>
              <a:gd name="T1" fmla="*/ 0 h 21600"/>
              <a:gd name="T2" fmla="*/ 9257 w 21600"/>
              <a:gd name="T3" fmla="*/ 7200 h 21600"/>
              <a:gd name="T4" fmla="*/ 0 w 21600"/>
              <a:gd name="T5" fmla="*/ 18001 h 21600"/>
              <a:gd name="T6" fmla="*/ 9257 w 21600"/>
              <a:gd name="T7" fmla="*/ 21600 h 21600"/>
              <a:gd name="T8" fmla="*/ 18514 w 21600"/>
              <a:gd name="T9" fmla="*/ 15000 h 21600"/>
              <a:gd name="T10" fmla="*/ 21600 w 21600"/>
              <a:gd name="T11" fmla="*/ 7200 h 21600"/>
              <a:gd name="T12" fmla="*/ 17694720 60000 65536"/>
              <a:gd name="T13" fmla="*/ 11796480 60000 65536"/>
              <a:gd name="T14" fmla="*/ 11796480 60000 65536"/>
              <a:gd name="T15" fmla="*/ 5898240 60000 65536"/>
              <a:gd name="T16" fmla="*/ 0 60000 65536"/>
              <a:gd name="T17" fmla="*/ 0 60000 65536"/>
              <a:gd name="T18" fmla="*/ 0 w 21600"/>
              <a:gd name="T19" fmla="*/ G12 h 21600"/>
              <a:gd name="T20" fmla="*/ G1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5429" y="0"/>
                </a:moveTo>
                <a:lnTo>
                  <a:pt x="9257" y="7200"/>
                </a:lnTo>
                <a:lnTo>
                  <a:pt x="12343" y="7200"/>
                </a:lnTo>
                <a:lnTo>
                  <a:pt x="12343" y="14400"/>
                </a:lnTo>
                <a:lnTo>
                  <a:pt x="0" y="14400"/>
                </a:lnTo>
                <a:lnTo>
                  <a:pt x="0" y="21600"/>
                </a:lnTo>
                <a:lnTo>
                  <a:pt x="18514" y="21600"/>
                </a:lnTo>
                <a:lnTo>
                  <a:pt x="18514" y="7200"/>
                </a:lnTo>
                <a:lnTo>
                  <a:pt x="21600" y="7200"/>
                </a:lnTo>
                <a:close/>
              </a:path>
            </a:pathLst>
          </a:custGeom>
          <a:solidFill>
            <a:srgbClr val="C5E0B3"/>
          </a:solidFill>
          <a:ln w="9525">
            <a:solidFill>
              <a:srgbClr val="538135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/>
          </a:p>
        </p:txBody>
      </p:sp>
      <p:sp>
        <p:nvSpPr>
          <p:cNvPr id="26" name="AutoShape 15">
            <a:extLst>
              <a:ext uri="{FF2B5EF4-FFF2-40B4-BE49-F238E27FC236}">
                <a16:creationId xmlns:a16="http://schemas.microsoft.com/office/drawing/2014/main" id="{9D32D152-8041-F148-9F45-5E080FD5E29A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1462049" y="4252405"/>
            <a:ext cx="2308655" cy="813153"/>
          </a:xfrm>
          <a:custGeom>
            <a:avLst/>
            <a:gdLst>
              <a:gd name="G0" fmla="+- 9257 0 0"/>
              <a:gd name="G1" fmla="+- 18514 0 0"/>
              <a:gd name="G2" fmla="+- 7200 0 0"/>
              <a:gd name="G3" fmla="*/ 9257 1 2"/>
              <a:gd name="G4" fmla="+- G3 10800 0"/>
              <a:gd name="G5" fmla="+- 21600 9257 18514"/>
              <a:gd name="G6" fmla="+- 18514 7200 0"/>
              <a:gd name="G7" fmla="*/ G6 1 2"/>
              <a:gd name="G8" fmla="*/ 18514 2 1"/>
              <a:gd name="G9" fmla="+- G8 0 21600"/>
              <a:gd name="G10" fmla="*/ 21600 G0 G1"/>
              <a:gd name="G11" fmla="*/ 21600 G4 G1"/>
              <a:gd name="G12" fmla="*/ 21600 G5 G1"/>
              <a:gd name="G13" fmla="*/ 21600 G7 G1"/>
              <a:gd name="G14" fmla="*/ 18514 1 2"/>
              <a:gd name="G15" fmla="+- G5 0 G4"/>
              <a:gd name="G16" fmla="+- G0 0 G4"/>
              <a:gd name="G17" fmla="*/ G2 G15 G16"/>
              <a:gd name="T0" fmla="*/ 15429 w 21600"/>
              <a:gd name="T1" fmla="*/ 0 h 21600"/>
              <a:gd name="T2" fmla="*/ 9257 w 21600"/>
              <a:gd name="T3" fmla="*/ 7200 h 21600"/>
              <a:gd name="T4" fmla="*/ 0 w 21600"/>
              <a:gd name="T5" fmla="*/ 18001 h 21600"/>
              <a:gd name="T6" fmla="*/ 9257 w 21600"/>
              <a:gd name="T7" fmla="*/ 21600 h 21600"/>
              <a:gd name="T8" fmla="*/ 18514 w 21600"/>
              <a:gd name="T9" fmla="*/ 15000 h 21600"/>
              <a:gd name="T10" fmla="*/ 21600 w 21600"/>
              <a:gd name="T11" fmla="*/ 7200 h 21600"/>
              <a:gd name="T12" fmla="*/ 17694720 60000 65536"/>
              <a:gd name="T13" fmla="*/ 11796480 60000 65536"/>
              <a:gd name="T14" fmla="*/ 11796480 60000 65536"/>
              <a:gd name="T15" fmla="*/ 5898240 60000 65536"/>
              <a:gd name="T16" fmla="*/ 0 60000 65536"/>
              <a:gd name="T17" fmla="*/ 0 60000 65536"/>
              <a:gd name="T18" fmla="*/ 0 w 21600"/>
              <a:gd name="T19" fmla="*/ G12 h 21600"/>
              <a:gd name="T20" fmla="*/ G1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5429" y="0"/>
                </a:moveTo>
                <a:lnTo>
                  <a:pt x="9257" y="7200"/>
                </a:lnTo>
                <a:lnTo>
                  <a:pt x="12343" y="7200"/>
                </a:lnTo>
                <a:lnTo>
                  <a:pt x="12343" y="14400"/>
                </a:lnTo>
                <a:lnTo>
                  <a:pt x="0" y="14400"/>
                </a:lnTo>
                <a:lnTo>
                  <a:pt x="0" y="21600"/>
                </a:lnTo>
                <a:lnTo>
                  <a:pt x="18514" y="21600"/>
                </a:lnTo>
                <a:lnTo>
                  <a:pt x="18514" y="7200"/>
                </a:lnTo>
                <a:lnTo>
                  <a:pt x="21600" y="7200"/>
                </a:lnTo>
                <a:close/>
              </a:path>
            </a:pathLst>
          </a:custGeom>
          <a:solidFill>
            <a:srgbClr val="C5E0B3"/>
          </a:solidFill>
          <a:ln w="9525">
            <a:solidFill>
              <a:srgbClr val="538135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5C390AE-CFD0-C34B-A050-78FE5F8D4EA5}"/>
              </a:ext>
            </a:extLst>
          </p:cNvPr>
          <p:cNvSpPr txBox="1"/>
          <p:nvPr/>
        </p:nvSpPr>
        <p:spPr>
          <a:xfrm>
            <a:off x="5181600" y="553091"/>
            <a:ext cx="3349451" cy="129586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VN" dirty="0"/>
              <a:t>……………………………………………….</a:t>
            </a:r>
          </a:p>
          <a:p>
            <a:pPr>
              <a:lnSpc>
                <a:spcPct val="150000"/>
              </a:lnSpc>
            </a:pPr>
            <a:r>
              <a:rPr lang="en-VN" dirty="0"/>
              <a:t>……………………………………………….</a:t>
            </a:r>
          </a:p>
          <a:p>
            <a:pPr>
              <a:lnSpc>
                <a:spcPct val="150000"/>
              </a:lnSpc>
            </a:pPr>
            <a:r>
              <a:rPr lang="en-VN" dirty="0"/>
              <a:t>……………………………………………….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B92A797-15F1-4545-A363-943341C1CB02}"/>
              </a:ext>
            </a:extLst>
          </p:cNvPr>
          <p:cNvSpPr txBox="1"/>
          <p:nvPr/>
        </p:nvSpPr>
        <p:spPr>
          <a:xfrm>
            <a:off x="6632749" y="2208786"/>
            <a:ext cx="3349451" cy="129586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VN" dirty="0"/>
              <a:t>……………………………………………….</a:t>
            </a:r>
          </a:p>
          <a:p>
            <a:pPr>
              <a:lnSpc>
                <a:spcPct val="150000"/>
              </a:lnSpc>
            </a:pPr>
            <a:r>
              <a:rPr lang="en-VN" dirty="0"/>
              <a:t>……………………………………………….</a:t>
            </a:r>
          </a:p>
          <a:p>
            <a:pPr>
              <a:lnSpc>
                <a:spcPct val="150000"/>
              </a:lnSpc>
            </a:pPr>
            <a:r>
              <a:rPr lang="en-VN" dirty="0"/>
              <a:t>……………………………………………….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BB97BA8-147D-B741-A5C7-6F68C1BA93C3}"/>
              </a:ext>
            </a:extLst>
          </p:cNvPr>
          <p:cNvSpPr txBox="1"/>
          <p:nvPr/>
        </p:nvSpPr>
        <p:spPr>
          <a:xfrm>
            <a:off x="7872120" y="4020063"/>
            <a:ext cx="3349451" cy="21268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VN" dirty="0"/>
              <a:t>……………………………………………….</a:t>
            </a:r>
          </a:p>
          <a:p>
            <a:pPr>
              <a:lnSpc>
                <a:spcPct val="150000"/>
              </a:lnSpc>
            </a:pPr>
            <a:r>
              <a:rPr lang="en-VN" dirty="0"/>
              <a:t>……………………………………………….</a:t>
            </a:r>
          </a:p>
          <a:p>
            <a:pPr>
              <a:lnSpc>
                <a:spcPct val="150000"/>
              </a:lnSpc>
            </a:pPr>
            <a:r>
              <a:rPr lang="en-VN" dirty="0"/>
              <a:t>………………………………………………. ………………………………………………. ……………………………………………….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2023/11/7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3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sp>
        <p:nvSpPr>
          <p:cNvPr id="14" name="Copyright Notice"/>
          <p:cNvSpPr/>
          <p:nvPr userDrawn="1"/>
        </p:nvSpPr>
        <p:spPr bwMode="auto">
          <a:xfrm>
            <a:off x="1192982" y="465520"/>
            <a:ext cx="3451390" cy="433705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FFFFFF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sz="2400" cap="small" dirty="0">
                <a:solidFill>
                  <a:srgbClr val="68C5CD"/>
                </a:solidFill>
                <a:latin typeface="微软雅黑" panose="020B0503020204020204" charset="-122"/>
                <a:ea typeface="微软雅黑" panose="020B0503020204020204" charset="-122"/>
              </a:rPr>
              <a:t>防火灾</a:t>
            </a: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544272" y="188640"/>
            <a:ext cx="1512168" cy="753657"/>
          </a:xfrm>
          <a:prstGeom prst="rect">
            <a:avLst/>
          </a:prstGeom>
        </p:spPr>
      </p:pic>
      <p:pic>
        <p:nvPicPr>
          <p:cNvPr id="1030" name="Picture 6" descr="F:\未标题-1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96" t="6754" r="24208" b="21990"/>
          <a:stretch>
            <a:fillRect/>
          </a:stretch>
        </p:blipFill>
        <p:spPr bwMode="auto">
          <a:xfrm>
            <a:off x="293216" y="4217004"/>
            <a:ext cx="2033390" cy="242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F:\未标题-1.png"/>
          <p:cNvPicPr>
            <a:picLocks noChangeAspect="1" noChangeArrowheads="1"/>
          </p:cNvPicPr>
          <p:nvPr/>
        </p:nvPicPr>
        <p:blipFill rotWithShape="1"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40" y="942254"/>
            <a:ext cx="1465335" cy="136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669110" y="206549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8119855" y="653614"/>
            <a:ext cx="759498" cy="70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285851" y="62317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9213974" y="1023282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788794" y="79541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847" y="2947941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4666979" y="5532354"/>
            <a:ext cx="825540" cy="76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393721" y="4300901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940227" y="3668174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6364880" y="496074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670AAB99-0EBB-BD47-9967-AEF82E8239E1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3" r="9236"/>
          <a:stretch/>
        </p:blipFill>
        <p:spPr>
          <a:xfrm>
            <a:off x="896282" y="482326"/>
            <a:ext cx="10277553" cy="5816523"/>
          </a:xfrm>
          <a:prstGeom prst="rect">
            <a:avLst/>
          </a:prstGeom>
        </p:spPr>
      </p:pic>
      <p:pic>
        <p:nvPicPr>
          <p:cNvPr id="32" name="Picture 31" descr="A bird perched on a branch&#10;&#10;Description automatically generated with medium confidence">
            <a:extLst>
              <a:ext uri="{FF2B5EF4-FFF2-40B4-BE49-F238E27FC236}">
                <a16:creationId xmlns:a16="http://schemas.microsoft.com/office/drawing/2014/main" id="{27E7A131-6E85-614F-9F9C-3181BFA20ACF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51" r="9642"/>
          <a:stretch/>
        </p:blipFill>
        <p:spPr>
          <a:xfrm>
            <a:off x="919817" y="453605"/>
            <a:ext cx="10247284" cy="586014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2023/11/7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30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84AA19A-E13B-1440-8099-794751B10315}"/>
              </a:ext>
            </a:extLst>
          </p:cNvPr>
          <p:cNvSpPr txBox="1"/>
          <p:nvPr/>
        </p:nvSpPr>
        <p:spPr>
          <a:xfrm>
            <a:off x="838200" y="792519"/>
            <a:ext cx="105156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itchFamily="2" charset="2"/>
              <a:buChar char="ü"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 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vội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lồng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ý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”: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giam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chiếm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endParaRPr lang="en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itchFamily="2" charset="2"/>
              <a:buChar char="ü"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 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hối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hả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đuổi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”: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níu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 typeface="Wingdings" pitchFamily="2" charset="2"/>
              <a:buChar char="ü"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tăm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mổ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“con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giọt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–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33258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8688" cy="685800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" y="-88"/>
            <a:ext cx="12027087" cy="6096806"/>
          </a:xfrm>
          <a:prstGeom prst="rect">
            <a:avLst/>
          </a:prstGeom>
        </p:spPr>
      </p:pic>
      <p:sp>
        <p:nvSpPr>
          <p:cNvPr id="26" name="KSO_Shape"/>
          <p:cNvSpPr/>
          <p:nvPr/>
        </p:nvSpPr>
        <p:spPr bwMode="auto">
          <a:xfrm>
            <a:off x="1703512" y="953724"/>
            <a:ext cx="9001000" cy="4950551"/>
          </a:xfrm>
          <a:custGeom>
            <a:avLst/>
            <a:gdLst>
              <a:gd name="T0" fmla="*/ 2147483646 w 5345"/>
              <a:gd name="T1" fmla="*/ 2147483646 h 2936"/>
              <a:gd name="T2" fmla="*/ 2147483646 w 5345"/>
              <a:gd name="T3" fmla="*/ 2147483646 h 2936"/>
              <a:gd name="T4" fmla="*/ 2147483646 w 5345"/>
              <a:gd name="T5" fmla="*/ 2147483646 h 2936"/>
              <a:gd name="T6" fmla="*/ 2147483646 w 5345"/>
              <a:gd name="T7" fmla="*/ 2147483646 h 2936"/>
              <a:gd name="T8" fmla="*/ 2147483646 w 5345"/>
              <a:gd name="T9" fmla="*/ 2147483646 h 2936"/>
              <a:gd name="T10" fmla="*/ 2147483646 w 5345"/>
              <a:gd name="T11" fmla="*/ 2147483646 h 2936"/>
              <a:gd name="T12" fmla="*/ 2147483646 w 5345"/>
              <a:gd name="T13" fmla="*/ 2147483646 h 2936"/>
              <a:gd name="T14" fmla="*/ 2147483646 w 5345"/>
              <a:gd name="T15" fmla="*/ 2147483646 h 2936"/>
              <a:gd name="T16" fmla="*/ 2147483646 w 5345"/>
              <a:gd name="T17" fmla="*/ 2147483646 h 2936"/>
              <a:gd name="T18" fmla="*/ 2147483646 w 5345"/>
              <a:gd name="T19" fmla="*/ 2147483646 h 2936"/>
              <a:gd name="T20" fmla="*/ 2147483646 w 5345"/>
              <a:gd name="T21" fmla="*/ 2147483646 h 2936"/>
              <a:gd name="T22" fmla="*/ 2147483646 w 5345"/>
              <a:gd name="T23" fmla="*/ 2147483646 h 2936"/>
              <a:gd name="T24" fmla="*/ 2147483646 w 5345"/>
              <a:gd name="T25" fmla="*/ 2147483646 h 2936"/>
              <a:gd name="T26" fmla="*/ 2147483646 w 5345"/>
              <a:gd name="T27" fmla="*/ 2147483646 h 2936"/>
              <a:gd name="T28" fmla="*/ 2147483646 w 5345"/>
              <a:gd name="T29" fmla="*/ 2147483646 h 2936"/>
              <a:gd name="T30" fmla="*/ 2147483646 w 5345"/>
              <a:gd name="T31" fmla="*/ 772639970 h 2936"/>
              <a:gd name="T32" fmla="*/ 2147483646 w 5345"/>
              <a:gd name="T33" fmla="*/ 0 h 2936"/>
              <a:gd name="T34" fmla="*/ 2147483646 w 5345"/>
              <a:gd name="T35" fmla="*/ 363587807 h 2936"/>
              <a:gd name="T36" fmla="*/ 2147483646 w 5345"/>
              <a:gd name="T37" fmla="*/ 2147483646 h 2936"/>
              <a:gd name="T38" fmla="*/ 2147483646 w 5345"/>
              <a:gd name="T39" fmla="*/ 2147483646 h 2936"/>
              <a:gd name="T40" fmla="*/ 2147483646 w 5345"/>
              <a:gd name="T41" fmla="*/ 2147483646 h 2936"/>
              <a:gd name="T42" fmla="*/ 2147483646 w 5345"/>
              <a:gd name="T43" fmla="*/ 2147483646 h 2936"/>
              <a:gd name="T44" fmla="*/ 2147483646 w 5345"/>
              <a:gd name="T45" fmla="*/ 2147483646 h 2936"/>
              <a:gd name="T46" fmla="*/ 2147483646 w 5345"/>
              <a:gd name="T47" fmla="*/ 2147483646 h 2936"/>
              <a:gd name="T48" fmla="*/ 2147483646 w 5345"/>
              <a:gd name="T49" fmla="*/ 2147483646 h 2936"/>
              <a:gd name="T50" fmla="*/ 2147483646 w 5345"/>
              <a:gd name="T51" fmla="*/ 2147483646 h 2936"/>
              <a:gd name="T52" fmla="*/ 2147483646 w 5345"/>
              <a:gd name="T53" fmla="*/ 2147483646 h 2936"/>
              <a:gd name="T54" fmla="*/ 2147483646 w 5345"/>
              <a:gd name="T55" fmla="*/ 2147483646 h 2936"/>
              <a:gd name="T56" fmla="*/ 2147483646 w 5345"/>
              <a:gd name="T57" fmla="*/ 2147483646 h 2936"/>
              <a:gd name="T58" fmla="*/ 2147483646 w 5345"/>
              <a:gd name="T59" fmla="*/ 2147483646 h 2936"/>
              <a:gd name="T60" fmla="*/ 2147483646 w 5345"/>
              <a:gd name="T61" fmla="*/ 2147483646 h 2936"/>
              <a:gd name="T62" fmla="*/ 452722804 w 5345"/>
              <a:gd name="T63" fmla="*/ 2147483646 h 2936"/>
              <a:gd name="T64" fmla="*/ 90570008 w 5345"/>
              <a:gd name="T65" fmla="*/ 2147483646 h 2936"/>
              <a:gd name="T66" fmla="*/ 1629877726 w 5345"/>
              <a:gd name="T67" fmla="*/ 2147483646 h 2936"/>
              <a:gd name="T68" fmla="*/ 2147483646 w 5345"/>
              <a:gd name="T69" fmla="*/ 2147483646 h 2936"/>
              <a:gd name="T70" fmla="*/ 2147483646 w 5345"/>
              <a:gd name="T71" fmla="*/ 2147483646 h 2936"/>
              <a:gd name="T72" fmla="*/ 2147483646 w 5345"/>
              <a:gd name="T73" fmla="*/ 2147483646 h 2936"/>
              <a:gd name="T74" fmla="*/ 2147483646 w 5345"/>
              <a:gd name="T75" fmla="*/ 2147483646 h 2936"/>
              <a:gd name="T76" fmla="*/ 2147483646 w 5345"/>
              <a:gd name="T77" fmla="*/ 2147483646 h 2936"/>
              <a:gd name="T78" fmla="*/ 2147483646 w 5345"/>
              <a:gd name="T79" fmla="*/ 2147483646 h 2936"/>
              <a:gd name="T80" fmla="*/ 2147483646 w 5345"/>
              <a:gd name="T81" fmla="*/ 2147483646 h 2936"/>
              <a:gd name="T82" fmla="*/ 2147483646 w 5345"/>
              <a:gd name="T83" fmla="*/ 2147483646 h 2936"/>
              <a:gd name="T84" fmla="*/ 2147483646 w 5345"/>
              <a:gd name="T85" fmla="*/ 2147483646 h 2936"/>
              <a:gd name="T86" fmla="*/ 2147483646 w 5345"/>
              <a:gd name="T87" fmla="*/ 2147483646 h 2936"/>
              <a:gd name="T88" fmla="*/ 2147483646 w 5345"/>
              <a:gd name="T89" fmla="*/ 2147483646 h 2936"/>
              <a:gd name="T90" fmla="*/ 2147483646 w 5345"/>
              <a:gd name="T91" fmla="*/ 2147483646 h 2936"/>
              <a:gd name="T92" fmla="*/ 2147483646 w 5345"/>
              <a:gd name="T93" fmla="*/ 2147483646 h 2936"/>
              <a:gd name="T94" fmla="*/ 2147483646 w 5345"/>
              <a:gd name="T95" fmla="*/ 2147483646 h 2936"/>
              <a:gd name="T96" fmla="*/ 2147483646 w 5345"/>
              <a:gd name="T97" fmla="*/ 2147483646 h 2936"/>
              <a:gd name="T98" fmla="*/ 2147483646 w 5345"/>
              <a:gd name="T99" fmla="*/ 2147483646 h 2936"/>
              <a:gd name="T100" fmla="*/ 2147483646 w 5345"/>
              <a:gd name="T101" fmla="*/ 2147483646 h 2936"/>
              <a:gd name="T102" fmla="*/ 2147483646 w 5345"/>
              <a:gd name="T103" fmla="*/ 2147483646 h 2936"/>
              <a:gd name="T104" fmla="*/ 2147483646 w 5345"/>
              <a:gd name="T105" fmla="*/ 2147483646 h 29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5345" h="2936">
                <a:moveTo>
                  <a:pt x="4729" y="1661"/>
                </a:moveTo>
                <a:lnTo>
                  <a:pt x="4729" y="1661"/>
                </a:lnTo>
                <a:lnTo>
                  <a:pt x="4723" y="1609"/>
                </a:lnTo>
                <a:lnTo>
                  <a:pt x="4716" y="1558"/>
                </a:lnTo>
                <a:lnTo>
                  <a:pt x="4706" y="1507"/>
                </a:lnTo>
                <a:lnTo>
                  <a:pt x="4693" y="1458"/>
                </a:lnTo>
                <a:lnTo>
                  <a:pt x="4679" y="1409"/>
                </a:lnTo>
                <a:lnTo>
                  <a:pt x="4663" y="1361"/>
                </a:lnTo>
                <a:lnTo>
                  <a:pt x="4644" y="1314"/>
                </a:lnTo>
                <a:lnTo>
                  <a:pt x="4622" y="1268"/>
                </a:lnTo>
                <a:lnTo>
                  <a:pt x="4600" y="1223"/>
                </a:lnTo>
                <a:lnTo>
                  <a:pt x="4575" y="1181"/>
                </a:lnTo>
                <a:lnTo>
                  <a:pt x="4548" y="1138"/>
                </a:lnTo>
                <a:lnTo>
                  <a:pt x="4519" y="1098"/>
                </a:lnTo>
                <a:lnTo>
                  <a:pt x="4489" y="1059"/>
                </a:lnTo>
                <a:lnTo>
                  <a:pt x="4457" y="1021"/>
                </a:lnTo>
                <a:lnTo>
                  <a:pt x="4422" y="984"/>
                </a:lnTo>
                <a:lnTo>
                  <a:pt x="4387" y="950"/>
                </a:lnTo>
                <a:lnTo>
                  <a:pt x="4350" y="917"/>
                </a:lnTo>
                <a:lnTo>
                  <a:pt x="4312" y="886"/>
                </a:lnTo>
                <a:lnTo>
                  <a:pt x="4272" y="856"/>
                </a:lnTo>
                <a:lnTo>
                  <a:pt x="4230" y="828"/>
                </a:lnTo>
                <a:lnTo>
                  <a:pt x="4188" y="802"/>
                </a:lnTo>
                <a:lnTo>
                  <a:pt x="4144" y="778"/>
                </a:lnTo>
                <a:lnTo>
                  <a:pt x="4099" y="757"/>
                </a:lnTo>
                <a:lnTo>
                  <a:pt x="4053" y="737"/>
                </a:lnTo>
                <a:lnTo>
                  <a:pt x="4005" y="719"/>
                </a:lnTo>
                <a:lnTo>
                  <a:pt x="3957" y="703"/>
                </a:lnTo>
                <a:lnTo>
                  <a:pt x="3907" y="689"/>
                </a:lnTo>
                <a:lnTo>
                  <a:pt x="3857" y="679"/>
                </a:lnTo>
                <a:lnTo>
                  <a:pt x="3806" y="670"/>
                </a:lnTo>
                <a:lnTo>
                  <a:pt x="3754" y="663"/>
                </a:lnTo>
                <a:lnTo>
                  <a:pt x="3701" y="660"/>
                </a:lnTo>
                <a:lnTo>
                  <a:pt x="3648" y="658"/>
                </a:lnTo>
                <a:lnTo>
                  <a:pt x="3608" y="660"/>
                </a:lnTo>
                <a:lnTo>
                  <a:pt x="3566" y="661"/>
                </a:lnTo>
                <a:lnTo>
                  <a:pt x="3526" y="665"/>
                </a:lnTo>
                <a:lnTo>
                  <a:pt x="3486" y="670"/>
                </a:lnTo>
                <a:lnTo>
                  <a:pt x="3446" y="677"/>
                </a:lnTo>
                <a:lnTo>
                  <a:pt x="3407" y="686"/>
                </a:lnTo>
                <a:lnTo>
                  <a:pt x="3368" y="695"/>
                </a:lnTo>
                <a:lnTo>
                  <a:pt x="3330" y="706"/>
                </a:lnTo>
                <a:lnTo>
                  <a:pt x="3294" y="718"/>
                </a:lnTo>
                <a:lnTo>
                  <a:pt x="3257" y="732"/>
                </a:lnTo>
                <a:lnTo>
                  <a:pt x="3220" y="746"/>
                </a:lnTo>
                <a:lnTo>
                  <a:pt x="3185" y="763"/>
                </a:lnTo>
                <a:lnTo>
                  <a:pt x="3150" y="779"/>
                </a:lnTo>
                <a:lnTo>
                  <a:pt x="3116" y="798"/>
                </a:lnTo>
                <a:lnTo>
                  <a:pt x="3083" y="817"/>
                </a:lnTo>
                <a:lnTo>
                  <a:pt x="3050" y="838"/>
                </a:lnTo>
                <a:lnTo>
                  <a:pt x="3038" y="793"/>
                </a:lnTo>
                <a:lnTo>
                  <a:pt x="3024" y="750"/>
                </a:lnTo>
                <a:lnTo>
                  <a:pt x="3007" y="707"/>
                </a:lnTo>
                <a:lnTo>
                  <a:pt x="2989" y="664"/>
                </a:lnTo>
                <a:lnTo>
                  <a:pt x="2970" y="623"/>
                </a:lnTo>
                <a:lnTo>
                  <a:pt x="2949" y="583"/>
                </a:lnTo>
                <a:lnTo>
                  <a:pt x="2927" y="542"/>
                </a:lnTo>
                <a:lnTo>
                  <a:pt x="2903" y="504"/>
                </a:lnTo>
                <a:lnTo>
                  <a:pt x="2877" y="467"/>
                </a:lnTo>
                <a:lnTo>
                  <a:pt x="2850" y="430"/>
                </a:lnTo>
                <a:lnTo>
                  <a:pt x="2821" y="396"/>
                </a:lnTo>
                <a:lnTo>
                  <a:pt x="2792" y="361"/>
                </a:lnTo>
                <a:lnTo>
                  <a:pt x="2761" y="329"/>
                </a:lnTo>
                <a:lnTo>
                  <a:pt x="2728" y="297"/>
                </a:lnTo>
                <a:lnTo>
                  <a:pt x="2694" y="268"/>
                </a:lnTo>
                <a:lnTo>
                  <a:pt x="2659" y="238"/>
                </a:lnTo>
                <a:lnTo>
                  <a:pt x="2623" y="211"/>
                </a:lnTo>
                <a:lnTo>
                  <a:pt x="2586" y="185"/>
                </a:lnTo>
                <a:lnTo>
                  <a:pt x="2548" y="161"/>
                </a:lnTo>
                <a:lnTo>
                  <a:pt x="2509" y="139"/>
                </a:lnTo>
                <a:lnTo>
                  <a:pt x="2468" y="117"/>
                </a:lnTo>
                <a:lnTo>
                  <a:pt x="2427" y="97"/>
                </a:lnTo>
                <a:lnTo>
                  <a:pt x="2384" y="79"/>
                </a:lnTo>
                <a:lnTo>
                  <a:pt x="2342" y="63"/>
                </a:lnTo>
                <a:lnTo>
                  <a:pt x="2298" y="49"/>
                </a:lnTo>
                <a:lnTo>
                  <a:pt x="2253" y="36"/>
                </a:lnTo>
                <a:lnTo>
                  <a:pt x="2208" y="25"/>
                </a:lnTo>
                <a:lnTo>
                  <a:pt x="2162" y="17"/>
                </a:lnTo>
                <a:lnTo>
                  <a:pt x="2114" y="9"/>
                </a:lnTo>
                <a:lnTo>
                  <a:pt x="2067" y="4"/>
                </a:lnTo>
                <a:lnTo>
                  <a:pt x="2019" y="1"/>
                </a:lnTo>
                <a:lnTo>
                  <a:pt x="1971" y="0"/>
                </a:lnTo>
                <a:lnTo>
                  <a:pt x="1941" y="0"/>
                </a:lnTo>
                <a:lnTo>
                  <a:pt x="1913" y="1"/>
                </a:lnTo>
                <a:lnTo>
                  <a:pt x="1884" y="4"/>
                </a:lnTo>
                <a:lnTo>
                  <a:pt x="1856" y="6"/>
                </a:lnTo>
                <a:lnTo>
                  <a:pt x="1829" y="8"/>
                </a:lnTo>
                <a:lnTo>
                  <a:pt x="1800" y="13"/>
                </a:lnTo>
                <a:lnTo>
                  <a:pt x="1746" y="23"/>
                </a:lnTo>
                <a:lnTo>
                  <a:pt x="1691" y="34"/>
                </a:lnTo>
                <a:lnTo>
                  <a:pt x="1638" y="50"/>
                </a:lnTo>
                <a:lnTo>
                  <a:pt x="1587" y="68"/>
                </a:lnTo>
                <a:lnTo>
                  <a:pt x="1536" y="88"/>
                </a:lnTo>
                <a:lnTo>
                  <a:pt x="1487" y="110"/>
                </a:lnTo>
                <a:lnTo>
                  <a:pt x="1438" y="135"/>
                </a:lnTo>
                <a:lnTo>
                  <a:pt x="1392" y="161"/>
                </a:lnTo>
                <a:lnTo>
                  <a:pt x="1347" y="191"/>
                </a:lnTo>
                <a:lnTo>
                  <a:pt x="1303" y="221"/>
                </a:lnTo>
                <a:lnTo>
                  <a:pt x="1260" y="255"/>
                </a:lnTo>
                <a:lnTo>
                  <a:pt x="1220" y="290"/>
                </a:lnTo>
                <a:lnTo>
                  <a:pt x="1181" y="327"/>
                </a:lnTo>
                <a:lnTo>
                  <a:pt x="1144" y="366"/>
                </a:lnTo>
                <a:lnTo>
                  <a:pt x="1109" y="406"/>
                </a:lnTo>
                <a:lnTo>
                  <a:pt x="1076" y="448"/>
                </a:lnTo>
                <a:lnTo>
                  <a:pt x="1045" y="491"/>
                </a:lnTo>
                <a:lnTo>
                  <a:pt x="1016" y="538"/>
                </a:lnTo>
                <a:lnTo>
                  <a:pt x="989" y="584"/>
                </a:lnTo>
                <a:lnTo>
                  <a:pt x="964" y="632"/>
                </a:lnTo>
                <a:lnTo>
                  <a:pt x="942" y="681"/>
                </a:lnTo>
                <a:lnTo>
                  <a:pt x="922" y="732"/>
                </a:lnTo>
                <a:lnTo>
                  <a:pt x="905" y="784"/>
                </a:lnTo>
                <a:lnTo>
                  <a:pt x="890" y="837"/>
                </a:lnTo>
                <a:lnTo>
                  <a:pt x="877" y="890"/>
                </a:lnTo>
                <a:lnTo>
                  <a:pt x="867" y="946"/>
                </a:lnTo>
                <a:lnTo>
                  <a:pt x="864" y="973"/>
                </a:lnTo>
                <a:lnTo>
                  <a:pt x="860" y="1002"/>
                </a:lnTo>
                <a:lnTo>
                  <a:pt x="858" y="1030"/>
                </a:lnTo>
                <a:lnTo>
                  <a:pt x="855" y="1059"/>
                </a:lnTo>
                <a:lnTo>
                  <a:pt x="855" y="1087"/>
                </a:lnTo>
                <a:lnTo>
                  <a:pt x="854" y="1115"/>
                </a:lnTo>
                <a:lnTo>
                  <a:pt x="855" y="1150"/>
                </a:lnTo>
                <a:lnTo>
                  <a:pt x="857" y="1183"/>
                </a:lnTo>
                <a:lnTo>
                  <a:pt x="860" y="1216"/>
                </a:lnTo>
                <a:lnTo>
                  <a:pt x="864" y="1250"/>
                </a:lnTo>
                <a:lnTo>
                  <a:pt x="845" y="1249"/>
                </a:lnTo>
                <a:lnTo>
                  <a:pt x="801" y="1250"/>
                </a:lnTo>
                <a:lnTo>
                  <a:pt x="758" y="1253"/>
                </a:lnTo>
                <a:lnTo>
                  <a:pt x="716" y="1259"/>
                </a:lnTo>
                <a:lnTo>
                  <a:pt x="674" y="1266"/>
                </a:lnTo>
                <a:lnTo>
                  <a:pt x="633" y="1275"/>
                </a:lnTo>
                <a:lnTo>
                  <a:pt x="594" y="1287"/>
                </a:lnTo>
                <a:lnTo>
                  <a:pt x="555" y="1300"/>
                </a:lnTo>
                <a:lnTo>
                  <a:pt x="515" y="1316"/>
                </a:lnTo>
                <a:lnTo>
                  <a:pt x="479" y="1332"/>
                </a:lnTo>
                <a:lnTo>
                  <a:pt x="442" y="1351"/>
                </a:lnTo>
                <a:lnTo>
                  <a:pt x="407" y="1371"/>
                </a:lnTo>
                <a:lnTo>
                  <a:pt x="372" y="1393"/>
                </a:lnTo>
                <a:lnTo>
                  <a:pt x="339" y="1416"/>
                </a:lnTo>
                <a:lnTo>
                  <a:pt x="307" y="1441"/>
                </a:lnTo>
                <a:lnTo>
                  <a:pt x="277" y="1468"/>
                </a:lnTo>
                <a:lnTo>
                  <a:pt x="248" y="1496"/>
                </a:lnTo>
                <a:lnTo>
                  <a:pt x="219" y="1525"/>
                </a:lnTo>
                <a:lnTo>
                  <a:pt x="193" y="1556"/>
                </a:lnTo>
                <a:lnTo>
                  <a:pt x="169" y="1588"/>
                </a:lnTo>
                <a:lnTo>
                  <a:pt x="145" y="1621"/>
                </a:lnTo>
                <a:lnTo>
                  <a:pt x="122" y="1655"/>
                </a:lnTo>
                <a:lnTo>
                  <a:pt x="102" y="1690"/>
                </a:lnTo>
                <a:lnTo>
                  <a:pt x="83" y="1726"/>
                </a:lnTo>
                <a:lnTo>
                  <a:pt x="67" y="1764"/>
                </a:lnTo>
                <a:lnTo>
                  <a:pt x="51" y="1802"/>
                </a:lnTo>
                <a:lnTo>
                  <a:pt x="38" y="1841"/>
                </a:lnTo>
                <a:lnTo>
                  <a:pt x="28" y="1882"/>
                </a:lnTo>
                <a:lnTo>
                  <a:pt x="18" y="1923"/>
                </a:lnTo>
                <a:lnTo>
                  <a:pt x="10" y="1965"/>
                </a:lnTo>
                <a:lnTo>
                  <a:pt x="5" y="2006"/>
                </a:lnTo>
                <a:lnTo>
                  <a:pt x="2" y="2049"/>
                </a:lnTo>
                <a:lnTo>
                  <a:pt x="0" y="2092"/>
                </a:lnTo>
                <a:lnTo>
                  <a:pt x="2" y="2135"/>
                </a:lnTo>
                <a:lnTo>
                  <a:pt x="5" y="2176"/>
                </a:lnTo>
                <a:lnTo>
                  <a:pt x="10" y="2217"/>
                </a:lnTo>
                <a:lnTo>
                  <a:pt x="17" y="2257"/>
                </a:lnTo>
                <a:lnTo>
                  <a:pt x="25" y="2297"/>
                </a:lnTo>
                <a:lnTo>
                  <a:pt x="36" y="2336"/>
                </a:lnTo>
                <a:lnTo>
                  <a:pt x="49" y="2374"/>
                </a:lnTo>
                <a:lnTo>
                  <a:pt x="63" y="2411"/>
                </a:lnTo>
                <a:lnTo>
                  <a:pt x="79" y="2448"/>
                </a:lnTo>
                <a:lnTo>
                  <a:pt x="96" y="2483"/>
                </a:lnTo>
                <a:lnTo>
                  <a:pt x="115" y="2517"/>
                </a:lnTo>
                <a:lnTo>
                  <a:pt x="137" y="2552"/>
                </a:lnTo>
                <a:lnTo>
                  <a:pt x="159" y="2584"/>
                </a:lnTo>
                <a:lnTo>
                  <a:pt x="183" y="2615"/>
                </a:lnTo>
                <a:lnTo>
                  <a:pt x="208" y="2645"/>
                </a:lnTo>
                <a:lnTo>
                  <a:pt x="234" y="2674"/>
                </a:lnTo>
                <a:lnTo>
                  <a:pt x="262" y="2702"/>
                </a:lnTo>
                <a:lnTo>
                  <a:pt x="290" y="2728"/>
                </a:lnTo>
                <a:lnTo>
                  <a:pt x="321" y="2753"/>
                </a:lnTo>
                <a:lnTo>
                  <a:pt x="352" y="2777"/>
                </a:lnTo>
                <a:lnTo>
                  <a:pt x="385" y="2799"/>
                </a:lnTo>
                <a:lnTo>
                  <a:pt x="418" y="2819"/>
                </a:lnTo>
                <a:lnTo>
                  <a:pt x="453" y="2840"/>
                </a:lnTo>
                <a:lnTo>
                  <a:pt x="488" y="2856"/>
                </a:lnTo>
                <a:lnTo>
                  <a:pt x="525" y="2873"/>
                </a:lnTo>
                <a:lnTo>
                  <a:pt x="563" y="2887"/>
                </a:lnTo>
                <a:lnTo>
                  <a:pt x="601" y="2899"/>
                </a:lnTo>
                <a:lnTo>
                  <a:pt x="640" y="2909"/>
                </a:lnTo>
                <a:lnTo>
                  <a:pt x="679" y="2919"/>
                </a:lnTo>
                <a:lnTo>
                  <a:pt x="719" y="2926"/>
                </a:lnTo>
                <a:lnTo>
                  <a:pt x="761" y="2931"/>
                </a:lnTo>
                <a:lnTo>
                  <a:pt x="802" y="2934"/>
                </a:lnTo>
                <a:lnTo>
                  <a:pt x="802" y="2936"/>
                </a:lnTo>
                <a:lnTo>
                  <a:pt x="4682" y="2936"/>
                </a:lnTo>
                <a:lnTo>
                  <a:pt x="4682" y="2933"/>
                </a:lnTo>
                <a:lnTo>
                  <a:pt x="4693" y="2934"/>
                </a:lnTo>
                <a:lnTo>
                  <a:pt x="4706" y="2936"/>
                </a:lnTo>
                <a:lnTo>
                  <a:pt x="4740" y="2936"/>
                </a:lnTo>
                <a:lnTo>
                  <a:pt x="4772" y="2933"/>
                </a:lnTo>
                <a:lnTo>
                  <a:pt x="4804" y="2928"/>
                </a:lnTo>
                <a:lnTo>
                  <a:pt x="4836" y="2922"/>
                </a:lnTo>
                <a:lnTo>
                  <a:pt x="4866" y="2915"/>
                </a:lnTo>
                <a:lnTo>
                  <a:pt x="4896" y="2907"/>
                </a:lnTo>
                <a:lnTo>
                  <a:pt x="4926" y="2898"/>
                </a:lnTo>
                <a:lnTo>
                  <a:pt x="4955" y="2886"/>
                </a:lnTo>
                <a:lnTo>
                  <a:pt x="4984" y="2873"/>
                </a:lnTo>
                <a:lnTo>
                  <a:pt x="5011" y="2859"/>
                </a:lnTo>
                <a:lnTo>
                  <a:pt x="5038" y="2843"/>
                </a:lnTo>
                <a:lnTo>
                  <a:pt x="5063" y="2827"/>
                </a:lnTo>
                <a:lnTo>
                  <a:pt x="5089" y="2809"/>
                </a:lnTo>
                <a:lnTo>
                  <a:pt x="5113" y="2790"/>
                </a:lnTo>
                <a:lnTo>
                  <a:pt x="5135" y="2770"/>
                </a:lnTo>
                <a:lnTo>
                  <a:pt x="5158" y="2748"/>
                </a:lnTo>
                <a:lnTo>
                  <a:pt x="5179" y="2727"/>
                </a:lnTo>
                <a:lnTo>
                  <a:pt x="5199" y="2703"/>
                </a:lnTo>
                <a:lnTo>
                  <a:pt x="5218" y="2680"/>
                </a:lnTo>
                <a:lnTo>
                  <a:pt x="5236" y="2655"/>
                </a:lnTo>
                <a:lnTo>
                  <a:pt x="5252" y="2629"/>
                </a:lnTo>
                <a:lnTo>
                  <a:pt x="5268" y="2602"/>
                </a:lnTo>
                <a:lnTo>
                  <a:pt x="5282" y="2574"/>
                </a:lnTo>
                <a:lnTo>
                  <a:pt x="5295" y="2546"/>
                </a:lnTo>
                <a:lnTo>
                  <a:pt x="5306" y="2517"/>
                </a:lnTo>
                <a:lnTo>
                  <a:pt x="5316" y="2488"/>
                </a:lnTo>
                <a:lnTo>
                  <a:pt x="5325" y="2457"/>
                </a:lnTo>
                <a:lnTo>
                  <a:pt x="5332" y="2426"/>
                </a:lnTo>
                <a:lnTo>
                  <a:pt x="5338" y="2394"/>
                </a:lnTo>
                <a:lnTo>
                  <a:pt x="5341" y="2362"/>
                </a:lnTo>
                <a:lnTo>
                  <a:pt x="5344" y="2330"/>
                </a:lnTo>
                <a:lnTo>
                  <a:pt x="5345" y="2297"/>
                </a:lnTo>
                <a:lnTo>
                  <a:pt x="5344" y="2265"/>
                </a:lnTo>
                <a:lnTo>
                  <a:pt x="5341" y="2233"/>
                </a:lnTo>
                <a:lnTo>
                  <a:pt x="5338" y="2203"/>
                </a:lnTo>
                <a:lnTo>
                  <a:pt x="5333" y="2172"/>
                </a:lnTo>
                <a:lnTo>
                  <a:pt x="5326" y="2141"/>
                </a:lnTo>
                <a:lnTo>
                  <a:pt x="5318" y="2111"/>
                </a:lnTo>
                <a:lnTo>
                  <a:pt x="5308" y="2083"/>
                </a:lnTo>
                <a:lnTo>
                  <a:pt x="5296" y="2054"/>
                </a:lnTo>
                <a:lnTo>
                  <a:pt x="5284" y="2026"/>
                </a:lnTo>
                <a:lnTo>
                  <a:pt x="5271" y="2000"/>
                </a:lnTo>
                <a:lnTo>
                  <a:pt x="5256" y="1974"/>
                </a:lnTo>
                <a:lnTo>
                  <a:pt x="5241" y="1948"/>
                </a:lnTo>
                <a:lnTo>
                  <a:pt x="5223" y="1923"/>
                </a:lnTo>
                <a:lnTo>
                  <a:pt x="5205" y="1899"/>
                </a:lnTo>
                <a:lnTo>
                  <a:pt x="5185" y="1877"/>
                </a:lnTo>
                <a:lnTo>
                  <a:pt x="5165" y="1854"/>
                </a:lnTo>
                <a:lnTo>
                  <a:pt x="5143" y="1834"/>
                </a:lnTo>
                <a:lnTo>
                  <a:pt x="5121" y="1814"/>
                </a:lnTo>
                <a:lnTo>
                  <a:pt x="5098" y="1795"/>
                </a:lnTo>
                <a:lnTo>
                  <a:pt x="5074" y="1777"/>
                </a:lnTo>
                <a:lnTo>
                  <a:pt x="5049" y="1761"/>
                </a:lnTo>
                <a:lnTo>
                  <a:pt x="5023" y="1745"/>
                </a:lnTo>
                <a:lnTo>
                  <a:pt x="4997" y="1731"/>
                </a:lnTo>
                <a:lnTo>
                  <a:pt x="4969" y="1717"/>
                </a:lnTo>
                <a:lnTo>
                  <a:pt x="4941" y="1706"/>
                </a:lnTo>
                <a:lnTo>
                  <a:pt x="4913" y="1696"/>
                </a:lnTo>
                <a:lnTo>
                  <a:pt x="4883" y="1686"/>
                </a:lnTo>
                <a:lnTo>
                  <a:pt x="4853" y="1678"/>
                </a:lnTo>
                <a:lnTo>
                  <a:pt x="4823" y="1672"/>
                </a:lnTo>
                <a:lnTo>
                  <a:pt x="4792" y="1667"/>
                </a:lnTo>
                <a:lnTo>
                  <a:pt x="4761" y="1664"/>
                </a:lnTo>
                <a:lnTo>
                  <a:pt x="4729" y="1661"/>
                </a:lnTo>
                <a:close/>
              </a:path>
            </a:pathLst>
          </a:custGeom>
          <a:solidFill>
            <a:srgbClr val="E3F6FA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800719" y="3805258"/>
            <a:ext cx="8426126" cy="16927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eaLnBrk="1" hangingPunct="1">
              <a:defRPr/>
            </a:pPr>
            <a:r>
              <a:rPr lang="vi-VN" altLang="zh-CN" sz="5500" b="1" noProof="1">
                <a:solidFill>
                  <a:srgbClr val="68C5C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大标宋简体" panose="02010601030101010101" charset="-122"/>
                <a:cs typeface="Times New Roman" panose="02020603050405020304" pitchFamily="18" charset="0"/>
                <a:sym typeface="Arial" panose="020B0604020202020204" pitchFamily="34" charset="0"/>
              </a:rPr>
              <a:t>Những thay đổi trong suy nghĩ của nhân vật tôi</a:t>
            </a:r>
            <a:endParaRPr lang="zh-CN" altLang="en-US" sz="5500" b="1" noProof="1">
              <a:solidFill>
                <a:srgbClr val="68C5C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方正大标宋简体" panose="02010601030101010101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18" name="MH_Number_1"/>
          <p:cNvSpPr/>
          <p:nvPr>
            <p:custDataLst>
              <p:tags r:id="rId1"/>
            </p:custDataLst>
          </p:nvPr>
        </p:nvSpPr>
        <p:spPr>
          <a:xfrm>
            <a:off x="5301298" y="2086610"/>
            <a:ext cx="1497965" cy="1508760"/>
          </a:xfrm>
          <a:prstGeom prst="ellipse">
            <a:avLst/>
          </a:prstGeom>
          <a:solidFill>
            <a:srgbClr val="68C5CD"/>
          </a:solidFill>
          <a:ln w="285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hangingPunct="1">
              <a:defRPr/>
            </a:pPr>
            <a:r>
              <a:rPr lang="en-US" altLang="zh-CN" sz="6600" b="1" noProof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3</a:t>
            </a:r>
            <a:endParaRPr lang="zh-CN" altLang="en-US" sz="6600" b="1" noProof="1">
              <a:solidFill>
                <a:schemeClr val="bg1"/>
              </a:solidFill>
              <a:latin typeface="Arial" panose="020B0604020202020204" pitchFamily="34" charset="0"/>
              <a:ea typeface="微软雅黑" panose="020B050302020402020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0730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ldLvl="0" animBg="1"/>
      <p:bldP spid="12" grpId="0"/>
      <p:bldP spid="18" grpId="0" bldLvl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2023/11/7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32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344" y="-19654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F07F840A-6DC1-FD48-BDFD-B8AD56924823}"/>
              </a:ext>
            </a:extLst>
          </p:cNvPr>
          <p:cNvSpPr txBox="1"/>
          <p:nvPr/>
        </p:nvSpPr>
        <p:spPr>
          <a:xfrm>
            <a:off x="1651353" y="-19654"/>
            <a:ext cx="853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KỸ THUẬT KHĂN TRẢI BÀN</a:t>
            </a:r>
          </a:p>
        </p:txBody>
      </p:sp>
      <p:pic>
        <p:nvPicPr>
          <p:cNvPr id="116" name="Picture 115">
            <a:extLst>
              <a:ext uri="{FF2B5EF4-FFF2-40B4-BE49-F238E27FC236}">
                <a16:creationId xmlns:a16="http://schemas.microsoft.com/office/drawing/2014/main" id="{90D59917-A4D8-2743-B16A-D590B3F3FA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872" y="-45384"/>
            <a:ext cx="6995657" cy="6115984"/>
          </a:xfrm>
          <a:prstGeom prst="rect">
            <a:avLst/>
          </a:prstGeom>
        </p:spPr>
      </p:pic>
      <p:sp>
        <p:nvSpPr>
          <p:cNvPr id="26" name="文本框 49">
            <a:extLst>
              <a:ext uri="{FF2B5EF4-FFF2-40B4-BE49-F238E27FC236}">
                <a16:creationId xmlns:a16="http://schemas.microsoft.com/office/drawing/2014/main" id="{F1B14D00-3ECA-AF4E-A18F-9D13FEBCCE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03721" y="1334033"/>
            <a:ext cx="4710379" cy="3413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1218565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Vì</a:t>
            </a:r>
            <a:r>
              <a:rPr lang="en-US" altLang="zh-CN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sao</a:t>
            </a:r>
            <a:r>
              <a:rPr lang="en-US" altLang="zh-CN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lúc</a:t>
            </a:r>
            <a:r>
              <a:rPr lang="en-US" altLang="zh-CN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đầu</a:t>
            </a:r>
            <a:r>
              <a:rPr lang="en-US" altLang="zh-CN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nhân</a:t>
            </a:r>
            <a:r>
              <a:rPr lang="en-US" altLang="zh-CN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vật</a:t>
            </a:r>
            <a:r>
              <a:rPr lang="en-US" altLang="zh-CN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tôi</a:t>
            </a:r>
            <a:r>
              <a:rPr lang="en-US" altLang="zh-CN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sợ</a:t>
            </a:r>
            <a:r>
              <a:rPr lang="en-US" altLang="zh-CN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chim</a:t>
            </a:r>
            <a:r>
              <a:rPr lang="en-US" altLang="zh-CN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bay </a:t>
            </a:r>
            <a:r>
              <a:rPr lang="en-US" altLang="zh-CN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đi</a:t>
            </a:r>
            <a:r>
              <a:rPr lang="en-US" altLang="zh-CN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nhưng</a:t>
            </a:r>
            <a:r>
              <a:rPr lang="en-US" altLang="zh-CN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kết</a:t>
            </a:r>
            <a:r>
              <a:rPr lang="en-US" altLang="zh-CN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thúc</a:t>
            </a:r>
            <a:r>
              <a:rPr lang="en-US" altLang="zh-CN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bài</a:t>
            </a:r>
            <a:r>
              <a:rPr lang="en-US" altLang="zh-CN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thơ</a:t>
            </a:r>
            <a:r>
              <a:rPr lang="en-US" altLang="zh-CN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lại</a:t>
            </a:r>
            <a:r>
              <a:rPr lang="en-US" altLang="zh-CN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khẳng</a:t>
            </a:r>
            <a:r>
              <a:rPr lang="en-US" altLang="zh-CN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định</a:t>
            </a:r>
            <a:r>
              <a:rPr lang="en-US" altLang="zh-CN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: </a:t>
            </a:r>
            <a:r>
              <a:rPr lang="en-US" altLang="zh-CN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Chẳng</a:t>
            </a:r>
            <a:r>
              <a:rPr lang="en-US" altLang="zh-CN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cần</a:t>
            </a:r>
            <a:r>
              <a:rPr lang="en-US" altLang="zh-CN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chim</a:t>
            </a:r>
            <a:r>
              <a:rPr lang="en-US" altLang="zh-CN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lại</a:t>
            </a:r>
            <a:r>
              <a:rPr lang="en-US" altLang="zh-CN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bay </a:t>
            </a:r>
            <a:r>
              <a:rPr lang="en-US" altLang="zh-CN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về</a:t>
            </a:r>
            <a:r>
              <a:rPr lang="en-US" altLang="zh-CN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/ </a:t>
            </a:r>
            <a:r>
              <a:rPr lang="en-US" altLang="zh-CN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Tiếng</a:t>
            </a:r>
            <a:r>
              <a:rPr lang="en-US" altLang="zh-CN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hót</a:t>
            </a:r>
            <a:r>
              <a:rPr lang="en-US" altLang="zh-CN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ấy</a:t>
            </a:r>
            <a:r>
              <a:rPr lang="en-US" altLang="zh-CN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giờ</a:t>
            </a:r>
            <a:r>
              <a:rPr lang="en-US" altLang="zh-CN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tôi</a:t>
            </a:r>
            <a:r>
              <a:rPr lang="en-US" altLang="zh-CN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nghe</a:t>
            </a:r>
            <a:r>
              <a:rPr lang="en-US" altLang="zh-CN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rất</a:t>
            </a:r>
            <a:r>
              <a:rPr lang="en-US" altLang="zh-CN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rõ</a:t>
            </a:r>
            <a:r>
              <a:rPr lang="en-US" altLang="zh-CN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.</a:t>
            </a:r>
            <a:endParaRPr kumimoji="0" lang="en-US" altLang="zh-CN" sz="320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5122" name="Picture 2" descr="Những điều không nên làm khi nuôi chim chào mào | Yêu Thú Cưng">
            <a:extLst>
              <a:ext uri="{FF2B5EF4-FFF2-40B4-BE49-F238E27FC236}">
                <a16:creationId xmlns:a16="http://schemas.microsoft.com/office/drawing/2014/main" id="{7B8565F9-0766-DF40-810D-FF156D3D98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00" b="10500"/>
          <a:stretch/>
        </p:blipFill>
        <p:spPr bwMode="auto">
          <a:xfrm flipH="1">
            <a:off x="3046126" y="3198461"/>
            <a:ext cx="2375984" cy="2261062"/>
          </a:xfrm>
          <a:prstGeom prst="ellipse">
            <a:avLst/>
          </a:prstGeom>
          <a:noFill/>
          <a:effectLst>
            <a:innerShdw blurRad="63500" dist="50800" dir="135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kỹ thuật nuôi chào mào quảng trị sinh sản - nhân giống chim chào mào">
            <a:extLst>
              <a:ext uri="{FF2B5EF4-FFF2-40B4-BE49-F238E27FC236}">
                <a16:creationId xmlns:a16="http://schemas.microsoft.com/office/drawing/2014/main" id="{BE3F4F86-BD02-8042-89EC-783FAA04EA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83" r="16083"/>
          <a:stretch/>
        </p:blipFill>
        <p:spPr bwMode="auto">
          <a:xfrm flipH="1">
            <a:off x="643656" y="762994"/>
            <a:ext cx="2898462" cy="2898461"/>
          </a:xfrm>
          <a:prstGeom prst="ellipse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8688" cy="685800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" y="-88"/>
            <a:ext cx="12027087" cy="6096806"/>
          </a:xfrm>
          <a:prstGeom prst="rect">
            <a:avLst/>
          </a:prstGeom>
        </p:spPr>
      </p:pic>
      <p:sp>
        <p:nvSpPr>
          <p:cNvPr id="26" name="KSO_Shape"/>
          <p:cNvSpPr/>
          <p:nvPr/>
        </p:nvSpPr>
        <p:spPr bwMode="auto">
          <a:xfrm>
            <a:off x="1703512" y="953724"/>
            <a:ext cx="9001000" cy="4950551"/>
          </a:xfrm>
          <a:custGeom>
            <a:avLst/>
            <a:gdLst>
              <a:gd name="T0" fmla="*/ 2147483646 w 5345"/>
              <a:gd name="T1" fmla="*/ 2147483646 h 2936"/>
              <a:gd name="T2" fmla="*/ 2147483646 w 5345"/>
              <a:gd name="T3" fmla="*/ 2147483646 h 2936"/>
              <a:gd name="T4" fmla="*/ 2147483646 w 5345"/>
              <a:gd name="T5" fmla="*/ 2147483646 h 2936"/>
              <a:gd name="T6" fmla="*/ 2147483646 w 5345"/>
              <a:gd name="T7" fmla="*/ 2147483646 h 2936"/>
              <a:gd name="T8" fmla="*/ 2147483646 w 5345"/>
              <a:gd name="T9" fmla="*/ 2147483646 h 2936"/>
              <a:gd name="T10" fmla="*/ 2147483646 w 5345"/>
              <a:gd name="T11" fmla="*/ 2147483646 h 2936"/>
              <a:gd name="T12" fmla="*/ 2147483646 w 5345"/>
              <a:gd name="T13" fmla="*/ 2147483646 h 2936"/>
              <a:gd name="T14" fmla="*/ 2147483646 w 5345"/>
              <a:gd name="T15" fmla="*/ 2147483646 h 2936"/>
              <a:gd name="T16" fmla="*/ 2147483646 w 5345"/>
              <a:gd name="T17" fmla="*/ 2147483646 h 2936"/>
              <a:gd name="T18" fmla="*/ 2147483646 w 5345"/>
              <a:gd name="T19" fmla="*/ 2147483646 h 2936"/>
              <a:gd name="T20" fmla="*/ 2147483646 w 5345"/>
              <a:gd name="T21" fmla="*/ 2147483646 h 2936"/>
              <a:gd name="T22" fmla="*/ 2147483646 w 5345"/>
              <a:gd name="T23" fmla="*/ 2147483646 h 2936"/>
              <a:gd name="T24" fmla="*/ 2147483646 w 5345"/>
              <a:gd name="T25" fmla="*/ 2147483646 h 2936"/>
              <a:gd name="T26" fmla="*/ 2147483646 w 5345"/>
              <a:gd name="T27" fmla="*/ 2147483646 h 2936"/>
              <a:gd name="T28" fmla="*/ 2147483646 w 5345"/>
              <a:gd name="T29" fmla="*/ 2147483646 h 2936"/>
              <a:gd name="T30" fmla="*/ 2147483646 w 5345"/>
              <a:gd name="T31" fmla="*/ 772639970 h 2936"/>
              <a:gd name="T32" fmla="*/ 2147483646 w 5345"/>
              <a:gd name="T33" fmla="*/ 0 h 2936"/>
              <a:gd name="T34" fmla="*/ 2147483646 w 5345"/>
              <a:gd name="T35" fmla="*/ 363587807 h 2936"/>
              <a:gd name="T36" fmla="*/ 2147483646 w 5345"/>
              <a:gd name="T37" fmla="*/ 2147483646 h 2936"/>
              <a:gd name="T38" fmla="*/ 2147483646 w 5345"/>
              <a:gd name="T39" fmla="*/ 2147483646 h 2936"/>
              <a:gd name="T40" fmla="*/ 2147483646 w 5345"/>
              <a:gd name="T41" fmla="*/ 2147483646 h 2936"/>
              <a:gd name="T42" fmla="*/ 2147483646 w 5345"/>
              <a:gd name="T43" fmla="*/ 2147483646 h 2936"/>
              <a:gd name="T44" fmla="*/ 2147483646 w 5345"/>
              <a:gd name="T45" fmla="*/ 2147483646 h 2936"/>
              <a:gd name="T46" fmla="*/ 2147483646 w 5345"/>
              <a:gd name="T47" fmla="*/ 2147483646 h 2936"/>
              <a:gd name="T48" fmla="*/ 2147483646 w 5345"/>
              <a:gd name="T49" fmla="*/ 2147483646 h 2936"/>
              <a:gd name="T50" fmla="*/ 2147483646 w 5345"/>
              <a:gd name="T51" fmla="*/ 2147483646 h 2936"/>
              <a:gd name="T52" fmla="*/ 2147483646 w 5345"/>
              <a:gd name="T53" fmla="*/ 2147483646 h 2936"/>
              <a:gd name="T54" fmla="*/ 2147483646 w 5345"/>
              <a:gd name="T55" fmla="*/ 2147483646 h 2936"/>
              <a:gd name="T56" fmla="*/ 2147483646 w 5345"/>
              <a:gd name="T57" fmla="*/ 2147483646 h 2936"/>
              <a:gd name="T58" fmla="*/ 2147483646 w 5345"/>
              <a:gd name="T59" fmla="*/ 2147483646 h 2936"/>
              <a:gd name="T60" fmla="*/ 2147483646 w 5345"/>
              <a:gd name="T61" fmla="*/ 2147483646 h 2936"/>
              <a:gd name="T62" fmla="*/ 452722804 w 5345"/>
              <a:gd name="T63" fmla="*/ 2147483646 h 2936"/>
              <a:gd name="T64" fmla="*/ 90570008 w 5345"/>
              <a:gd name="T65" fmla="*/ 2147483646 h 2936"/>
              <a:gd name="T66" fmla="*/ 1629877726 w 5345"/>
              <a:gd name="T67" fmla="*/ 2147483646 h 2936"/>
              <a:gd name="T68" fmla="*/ 2147483646 w 5345"/>
              <a:gd name="T69" fmla="*/ 2147483646 h 2936"/>
              <a:gd name="T70" fmla="*/ 2147483646 w 5345"/>
              <a:gd name="T71" fmla="*/ 2147483646 h 2936"/>
              <a:gd name="T72" fmla="*/ 2147483646 w 5345"/>
              <a:gd name="T73" fmla="*/ 2147483646 h 2936"/>
              <a:gd name="T74" fmla="*/ 2147483646 w 5345"/>
              <a:gd name="T75" fmla="*/ 2147483646 h 2936"/>
              <a:gd name="T76" fmla="*/ 2147483646 w 5345"/>
              <a:gd name="T77" fmla="*/ 2147483646 h 2936"/>
              <a:gd name="T78" fmla="*/ 2147483646 w 5345"/>
              <a:gd name="T79" fmla="*/ 2147483646 h 2936"/>
              <a:gd name="T80" fmla="*/ 2147483646 w 5345"/>
              <a:gd name="T81" fmla="*/ 2147483646 h 2936"/>
              <a:gd name="T82" fmla="*/ 2147483646 w 5345"/>
              <a:gd name="T83" fmla="*/ 2147483646 h 2936"/>
              <a:gd name="T84" fmla="*/ 2147483646 w 5345"/>
              <a:gd name="T85" fmla="*/ 2147483646 h 2936"/>
              <a:gd name="T86" fmla="*/ 2147483646 w 5345"/>
              <a:gd name="T87" fmla="*/ 2147483646 h 2936"/>
              <a:gd name="T88" fmla="*/ 2147483646 w 5345"/>
              <a:gd name="T89" fmla="*/ 2147483646 h 2936"/>
              <a:gd name="T90" fmla="*/ 2147483646 w 5345"/>
              <a:gd name="T91" fmla="*/ 2147483646 h 2936"/>
              <a:gd name="T92" fmla="*/ 2147483646 w 5345"/>
              <a:gd name="T93" fmla="*/ 2147483646 h 2936"/>
              <a:gd name="T94" fmla="*/ 2147483646 w 5345"/>
              <a:gd name="T95" fmla="*/ 2147483646 h 2936"/>
              <a:gd name="T96" fmla="*/ 2147483646 w 5345"/>
              <a:gd name="T97" fmla="*/ 2147483646 h 2936"/>
              <a:gd name="T98" fmla="*/ 2147483646 w 5345"/>
              <a:gd name="T99" fmla="*/ 2147483646 h 2936"/>
              <a:gd name="T100" fmla="*/ 2147483646 w 5345"/>
              <a:gd name="T101" fmla="*/ 2147483646 h 2936"/>
              <a:gd name="T102" fmla="*/ 2147483646 w 5345"/>
              <a:gd name="T103" fmla="*/ 2147483646 h 2936"/>
              <a:gd name="T104" fmla="*/ 2147483646 w 5345"/>
              <a:gd name="T105" fmla="*/ 2147483646 h 29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5345" h="2936">
                <a:moveTo>
                  <a:pt x="4729" y="1661"/>
                </a:moveTo>
                <a:lnTo>
                  <a:pt x="4729" y="1661"/>
                </a:lnTo>
                <a:lnTo>
                  <a:pt x="4723" y="1609"/>
                </a:lnTo>
                <a:lnTo>
                  <a:pt x="4716" y="1558"/>
                </a:lnTo>
                <a:lnTo>
                  <a:pt x="4706" y="1507"/>
                </a:lnTo>
                <a:lnTo>
                  <a:pt x="4693" y="1458"/>
                </a:lnTo>
                <a:lnTo>
                  <a:pt x="4679" y="1409"/>
                </a:lnTo>
                <a:lnTo>
                  <a:pt x="4663" y="1361"/>
                </a:lnTo>
                <a:lnTo>
                  <a:pt x="4644" y="1314"/>
                </a:lnTo>
                <a:lnTo>
                  <a:pt x="4622" y="1268"/>
                </a:lnTo>
                <a:lnTo>
                  <a:pt x="4600" y="1223"/>
                </a:lnTo>
                <a:lnTo>
                  <a:pt x="4575" y="1181"/>
                </a:lnTo>
                <a:lnTo>
                  <a:pt x="4548" y="1138"/>
                </a:lnTo>
                <a:lnTo>
                  <a:pt x="4519" y="1098"/>
                </a:lnTo>
                <a:lnTo>
                  <a:pt x="4489" y="1059"/>
                </a:lnTo>
                <a:lnTo>
                  <a:pt x="4457" y="1021"/>
                </a:lnTo>
                <a:lnTo>
                  <a:pt x="4422" y="984"/>
                </a:lnTo>
                <a:lnTo>
                  <a:pt x="4387" y="950"/>
                </a:lnTo>
                <a:lnTo>
                  <a:pt x="4350" y="917"/>
                </a:lnTo>
                <a:lnTo>
                  <a:pt x="4312" y="886"/>
                </a:lnTo>
                <a:lnTo>
                  <a:pt x="4272" y="856"/>
                </a:lnTo>
                <a:lnTo>
                  <a:pt x="4230" y="828"/>
                </a:lnTo>
                <a:lnTo>
                  <a:pt x="4188" y="802"/>
                </a:lnTo>
                <a:lnTo>
                  <a:pt x="4144" y="778"/>
                </a:lnTo>
                <a:lnTo>
                  <a:pt x="4099" y="757"/>
                </a:lnTo>
                <a:lnTo>
                  <a:pt x="4053" y="737"/>
                </a:lnTo>
                <a:lnTo>
                  <a:pt x="4005" y="719"/>
                </a:lnTo>
                <a:lnTo>
                  <a:pt x="3957" y="703"/>
                </a:lnTo>
                <a:lnTo>
                  <a:pt x="3907" y="689"/>
                </a:lnTo>
                <a:lnTo>
                  <a:pt x="3857" y="679"/>
                </a:lnTo>
                <a:lnTo>
                  <a:pt x="3806" y="670"/>
                </a:lnTo>
                <a:lnTo>
                  <a:pt x="3754" y="663"/>
                </a:lnTo>
                <a:lnTo>
                  <a:pt x="3701" y="660"/>
                </a:lnTo>
                <a:lnTo>
                  <a:pt x="3648" y="658"/>
                </a:lnTo>
                <a:lnTo>
                  <a:pt x="3608" y="660"/>
                </a:lnTo>
                <a:lnTo>
                  <a:pt x="3566" y="661"/>
                </a:lnTo>
                <a:lnTo>
                  <a:pt x="3526" y="665"/>
                </a:lnTo>
                <a:lnTo>
                  <a:pt x="3486" y="670"/>
                </a:lnTo>
                <a:lnTo>
                  <a:pt x="3446" y="677"/>
                </a:lnTo>
                <a:lnTo>
                  <a:pt x="3407" y="686"/>
                </a:lnTo>
                <a:lnTo>
                  <a:pt x="3368" y="695"/>
                </a:lnTo>
                <a:lnTo>
                  <a:pt x="3330" y="706"/>
                </a:lnTo>
                <a:lnTo>
                  <a:pt x="3294" y="718"/>
                </a:lnTo>
                <a:lnTo>
                  <a:pt x="3257" y="732"/>
                </a:lnTo>
                <a:lnTo>
                  <a:pt x="3220" y="746"/>
                </a:lnTo>
                <a:lnTo>
                  <a:pt x="3185" y="763"/>
                </a:lnTo>
                <a:lnTo>
                  <a:pt x="3150" y="779"/>
                </a:lnTo>
                <a:lnTo>
                  <a:pt x="3116" y="798"/>
                </a:lnTo>
                <a:lnTo>
                  <a:pt x="3083" y="817"/>
                </a:lnTo>
                <a:lnTo>
                  <a:pt x="3050" y="838"/>
                </a:lnTo>
                <a:lnTo>
                  <a:pt x="3038" y="793"/>
                </a:lnTo>
                <a:lnTo>
                  <a:pt x="3024" y="750"/>
                </a:lnTo>
                <a:lnTo>
                  <a:pt x="3007" y="707"/>
                </a:lnTo>
                <a:lnTo>
                  <a:pt x="2989" y="664"/>
                </a:lnTo>
                <a:lnTo>
                  <a:pt x="2970" y="623"/>
                </a:lnTo>
                <a:lnTo>
                  <a:pt x="2949" y="583"/>
                </a:lnTo>
                <a:lnTo>
                  <a:pt x="2927" y="542"/>
                </a:lnTo>
                <a:lnTo>
                  <a:pt x="2903" y="504"/>
                </a:lnTo>
                <a:lnTo>
                  <a:pt x="2877" y="467"/>
                </a:lnTo>
                <a:lnTo>
                  <a:pt x="2850" y="430"/>
                </a:lnTo>
                <a:lnTo>
                  <a:pt x="2821" y="396"/>
                </a:lnTo>
                <a:lnTo>
                  <a:pt x="2792" y="361"/>
                </a:lnTo>
                <a:lnTo>
                  <a:pt x="2761" y="329"/>
                </a:lnTo>
                <a:lnTo>
                  <a:pt x="2728" y="297"/>
                </a:lnTo>
                <a:lnTo>
                  <a:pt x="2694" y="268"/>
                </a:lnTo>
                <a:lnTo>
                  <a:pt x="2659" y="238"/>
                </a:lnTo>
                <a:lnTo>
                  <a:pt x="2623" y="211"/>
                </a:lnTo>
                <a:lnTo>
                  <a:pt x="2586" y="185"/>
                </a:lnTo>
                <a:lnTo>
                  <a:pt x="2548" y="161"/>
                </a:lnTo>
                <a:lnTo>
                  <a:pt x="2509" y="139"/>
                </a:lnTo>
                <a:lnTo>
                  <a:pt x="2468" y="117"/>
                </a:lnTo>
                <a:lnTo>
                  <a:pt x="2427" y="97"/>
                </a:lnTo>
                <a:lnTo>
                  <a:pt x="2384" y="79"/>
                </a:lnTo>
                <a:lnTo>
                  <a:pt x="2342" y="63"/>
                </a:lnTo>
                <a:lnTo>
                  <a:pt x="2298" y="49"/>
                </a:lnTo>
                <a:lnTo>
                  <a:pt x="2253" y="36"/>
                </a:lnTo>
                <a:lnTo>
                  <a:pt x="2208" y="25"/>
                </a:lnTo>
                <a:lnTo>
                  <a:pt x="2162" y="17"/>
                </a:lnTo>
                <a:lnTo>
                  <a:pt x="2114" y="9"/>
                </a:lnTo>
                <a:lnTo>
                  <a:pt x="2067" y="4"/>
                </a:lnTo>
                <a:lnTo>
                  <a:pt x="2019" y="1"/>
                </a:lnTo>
                <a:lnTo>
                  <a:pt x="1971" y="0"/>
                </a:lnTo>
                <a:lnTo>
                  <a:pt x="1941" y="0"/>
                </a:lnTo>
                <a:lnTo>
                  <a:pt x="1913" y="1"/>
                </a:lnTo>
                <a:lnTo>
                  <a:pt x="1884" y="4"/>
                </a:lnTo>
                <a:lnTo>
                  <a:pt x="1856" y="6"/>
                </a:lnTo>
                <a:lnTo>
                  <a:pt x="1829" y="8"/>
                </a:lnTo>
                <a:lnTo>
                  <a:pt x="1800" y="13"/>
                </a:lnTo>
                <a:lnTo>
                  <a:pt x="1746" y="23"/>
                </a:lnTo>
                <a:lnTo>
                  <a:pt x="1691" y="34"/>
                </a:lnTo>
                <a:lnTo>
                  <a:pt x="1638" y="50"/>
                </a:lnTo>
                <a:lnTo>
                  <a:pt x="1587" y="68"/>
                </a:lnTo>
                <a:lnTo>
                  <a:pt x="1536" y="88"/>
                </a:lnTo>
                <a:lnTo>
                  <a:pt x="1487" y="110"/>
                </a:lnTo>
                <a:lnTo>
                  <a:pt x="1438" y="135"/>
                </a:lnTo>
                <a:lnTo>
                  <a:pt x="1392" y="161"/>
                </a:lnTo>
                <a:lnTo>
                  <a:pt x="1347" y="191"/>
                </a:lnTo>
                <a:lnTo>
                  <a:pt x="1303" y="221"/>
                </a:lnTo>
                <a:lnTo>
                  <a:pt x="1260" y="255"/>
                </a:lnTo>
                <a:lnTo>
                  <a:pt x="1220" y="290"/>
                </a:lnTo>
                <a:lnTo>
                  <a:pt x="1181" y="327"/>
                </a:lnTo>
                <a:lnTo>
                  <a:pt x="1144" y="366"/>
                </a:lnTo>
                <a:lnTo>
                  <a:pt x="1109" y="406"/>
                </a:lnTo>
                <a:lnTo>
                  <a:pt x="1076" y="448"/>
                </a:lnTo>
                <a:lnTo>
                  <a:pt x="1045" y="491"/>
                </a:lnTo>
                <a:lnTo>
                  <a:pt x="1016" y="538"/>
                </a:lnTo>
                <a:lnTo>
                  <a:pt x="989" y="584"/>
                </a:lnTo>
                <a:lnTo>
                  <a:pt x="964" y="632"/>
                </a:lnTo>
                <a:lnTo>
                  <a:pt x="942" y="681"/>
                </a:lnTo>
                <a:lnTo>
                  <a:pt x="922" y="732"/>
                </a:lnTo>
                <a:lnTo>
                  <a:pt x="905" y="784"/>
                </a:lnTo>
                <a:lnTo>
                  <a:pt x="890" y="837"/>
                </a:lnTo>
                <a:lnTo>
                  <a:pt x="877" y="890"/>
                </a:lnTo>
                <a:lnTo>
                  <a:pt x="867" y="946"/>
                </a:lnTo>
                <a:lnTo>
                  <a:pt x="864" y="973"/>
                </a:lnTo>
                <a:lnTo>
                  <a:pt x="860" y="1002"/>
                </a:lnTo>
                <a:lnTo>
                  <a:pt x="858" y="1030"/>
                </a:lnTo>
                <a:lnTo>
                  <a:pt x="855" y="1059"/>
                </a:lnTo>
                <a:lnTo>
                  <a:pt x="855" y="1087"/>
                </a:lnTo>
                <a:lnTo>
                  <a:pt x="854" y="1115"/>
                </a:lnTo>
                <a:lnTo>
                  <a:pt x="855" y="1150"/>
                </a:lnTo>
                <a:lnTo>
                  <a:pt x="857" y="1183"/>
                </a:lnTo>
                <a:lnTo>
                  <a:pt x="860" y="1216"/>
                </a:lnTo>
                <a:lnTo>
                  <a:pt x="864" y="1250"/>
                </a:lnTo>
                <a:lnTo>
                  <a:pt x="845" y="1249"/>
                </a:lnTo>
                <a:lnTo>
                  <a:pt x="801" y="1250"/>
                </a:lnTo>
                <a:lnTo>
                  <a:pt x="758" y="1253"/>
                </a:lnTo>
                <a:lnTo>
                  <a:pt x="716" y="1259"/>
                </a:lnTo>
                <a:lnTo>
                  <a:pt x="674" y="1266"/>
                </a:lnTo>
                <a:lnTo>
                  <a:pt x="633" y="1275"/>
                </a:lnTo>
                <a:lnTo>
                  <a:pt x="594" y="1287"/>
                </a:lnTo>
                <a:lnTo>
                  <a:pt x="555" y="1300"/>
                </a:lnTo>
                <a:lnTo>
                  <a:pt x="515" y="1316"/>
                </a:lnTo>
                <a:lnTo>
                  <a:pt x="479" y="1332"/>
                </a:lnTo>
                <a:lnTo>
                  <a:pt x="442" y="1351"/>
                </a:lnTo>
                <a:lnTo>
                  <a:pt x="407" y="1371"/>
                </a:lnTo>
                <a:lnTo>
                  <a:pt x="372" y="1393"/>
                </a:lnTo>
                <a:lnTo>
                  <a:pt x="339" y="1416"/>
                </a:lnTo>
                <a:lnTo>
                  <a:pt x="307" y="1441"/>
                </a:lnTo>
                <a:lnTo>
                  <a:pt x="277" y="1468"/>
                </a:lnTo>
                <a:lnTo>
                  <a:pt x="248" y="1496"/>
                </a:lnTo>
                <a:lnTo>
                  <a:pt x="219" y="1525"/>
                </a:lnTo>
                <a:lnTo>
                  <a:pt x="193" y="1556"/>
                </a:lnTo>
                <a:lnTo>
                  <a:pt x="169" y="1588"/>
                </a:lnTo>
                <a:lnTo>
                  <a:pt x="145" y="1621"/>
                </a:lnTo>
                <a:lnTo>
                  <a:pt x="122" y="1655"/>
                </a:lnTo>
                <a:lnTo>
                  <a:pt x="102" y="1690"/>
                </a:lnTo>
                <a:lnTo>
                  <a:pt x="83" y="1726"/>
                </a:lnTo>
                <a:lnTo>
                  <a:pt x="67" y="1764"/>
                </a:lnTo>
                <a:lnTo>
                  <a:pt x="51" y="1802"/>
                </a:lnTo>
                <a:lnTo>
                  <a:pt x="38" y="1841"/>
                </a:lnTo>
                <a:lnTo>
                  <a:pt x="28" y="1882"/>
                </a:lnTo>
                <a:lnTo>
                  <a:pt x="18" y="1923"/>
                </a:lnTo>
                <a:lnTo>
                  <a:pt x="10" y="1965"/>
                </a:lnTo>
                <a:lnTo>
                  <a:pt x="5" y="2006"/>
                </a:lnTo>
                <a:lnTo>
                  <a:pt x="2" y="2049"/>
                </a:lnTo>
                <a:lnTo>
                  <a:pt x="0" y="2092"/>
                </a:lnTo>
                <a:lnTo>
                  <a:pt x="2" y="2135"/>
                </a:lnTo>
                <a:lnTo>
                  <a:pt x="5" y="2176"/>
                </a:lnTo>
                <a:lnTo>
                  <a:pt x="10" y="2217"/>
                </a:lnTo>
                <a:lnTo>
                  <a:pt x="17" y="2257"/>
                </a:lnTo>
                <a:lnTo>
                  <a:pt x="25" y="2297"/>
                </a:lnTo>
                <a:lnTo>
                  <a:pt x="36" y="2336"/>
                </a:lnTo>
                <a:lnTo>
                  <a:pt x="49" y="2374"/>
                </a:lnTo>
                <a:lnTo>
                  <a:pt x="63" y="2411"/>
                </a:lnTo>
                <a:lnTo>
                  <a:pt x="79" y="2448"/>
                </a:lnTo>
                <a:lnTo>
                  <a:pt x="96" y="2483"/>
                </a:lnTo>
                <a:lnTo>
                  <a:pt x="115" y="2517"/>
                </a:lnTo>
                <a:lnTo>
                  <a:pt x="137" y="2552"/>
                </a:lnTo>
                <a:lnTo>
                  <a:pt x="159" y="2584"/>
                </a:lnTo>
                <a:lnTo>
                  <a:pt x="183" y="2615"/>
                </a:lnTo>
                <a:lnTo>
                  <a:pt x="208" y="2645"/>
                </a:lnTo>
                <a:lnTo>
                  <a:pt x="234" y="2674"/>
                </a:lnTo>
                <a:lnTo>
                  <a:pt x="262" y="2702"/>
                </a:lnTo>
                <a:lnTo>
                  <a:pt x="290" y="2728"/>
                </a:lnTo>
                <a:lnTo>
                  <a:pt x="321" y="2753"/>
                </a:lnTo>
                <a:lnTo>
                  <a:pt x="352" y="2777"/>
                </a:lnTo>
                <a:lnTo>
                  <a:pt x="385" y="2799"/>
                </a:lnTo>
                <a:lnTo>
                  <a:pt x="418" y="2819"/>
                </a:lnTo>
                <a:lnTo>
                  <a:pt x="453" y="2840"/>
                </a:lnTo>
                <a:lnTo>
                  <a:pt x="488" y="2856"/>
                </a:lnTo>
                <a:lnTo>
                  <a:pt x="525" y="2873"/>
                </a:lnTo>
                <a:lnTo>
                  <a:pt x="563" y="2887"/>
                </a:lnTo>
                <a:lnTo>
                  <a:pt x="601" y="2899"/>
                </a:lnTo>
                <a:lnTo>
                  <a:pt x="640" y="2909"/>
                </a:lnTo>
                <a:lnTo>
                  <a:pt x="679" y="2919"/>
                </a:lnTo>
                <a:lnTo>
                  <a:pt x="719" y="2926"/>
                </a:lnTo>
                <a:lnTo>
                  <a:pt x="761" y="2931"/>
                </a:lnTo>
                <a:lnTo>
                  <a:pt x="802" y="2934"/>
                </a:lnTo>
                <a:lnTo>
                  <a:pt x="802" y="2936"/>
                </a:lnTo>
                <a:lnTo>
                  <a:pt x="4682" y="2936"/>
                </a:lnTo>
                <a:lnTo>
                  <a:pt x="4682" y="2933"/>
                </a:lnTo>
                <a:lnTo>
                  <a:pt x="4693" y="2934"/>
                </a:lnTo>
                <a:lnTo>
                  <a:pt x="4706" y="2936"/>
                </a:lnTo>
                <a:lnTo>
                  <a:pt x="4740" y="2936"/>
                </a:lnTo>
                <a:lnTo>
                  <a:pt x="4772" y="2933"/>
                </a:lnTo>
                <a:lnTo>
                  <a:pt x="4804" y="2928"/>
                </a:lnTo>
                <a:lnTo>
                  <a:pt x="4836" y="2922"/>
                </a:lnTo>
                <a:lnTo>
                  <a:pt x="4866" y="2915"/>
                </a:lnTo>
                <a:lnTo>
                  <a:pt x="4896" y="2907"/>
                </a:lnTo>
                <a:lnTo>
                  <a:pt x="4926" y="2898"/>
                </a:lnTo>
                <a:lnTo>
                  <a:pt x="4955" y="2886"/>
                </a:lnTo>
                <a:lnTo>
                  <a:pt x="4984" y="2873"/>
                </a:lnTo>
                <a:lnTo>
                  <a:pt x="5011" y="2859"/>
                </a:lnTo>
                <a:lnTo>
                  <a:pt x="5038" y="2843"/>
                </a:lnTo>
                <a:lnTo>
                  <a:pt x="5063" y="2827"/>
                </a:lnTo>
                <a:lnTo>
                  <a:pt x="5089" y="2809"/>
                </a:lnTo>
                <a:lnTo>
                  <a:pt x="5113" y="2790"/>
                </a:lnTo>
                <a:lnTo>
                  <a:pt x="5135" y="2770"/>
                </a:lnTo>
                <a:lnTo>
                  <a:pt x="5158" y="2748"/>
                </a:lnTo>
                <a:lnTo>
                  <a:pt x="5179" y="2727"/>
                </a:lnTo>
                <a:lnTo>
                  <a:pt x="5199" y="2703"/>
                </a:lnTo>
                <a:lnTo>
                  <a:pt x="5218" y="2680"/>
                </a:lnTo>
                <a:lnTo>
                  <a:pt x="5236" y="2655"/>
                </a:lnTo>
                <a:lnTo>
                  <a:pt x="5252" y="2629"/>
                </a:lnTo>
                <a:lnTo>
                  <a:pt x="5268" y="2602"/>
                </a:lnTo>
                <a:lnTo>
                  <a:pt x="5282" y="2574"/>
                </a:lnTo>
                <a:lnTo>
                  <a:pt x="5295" y="2546"/>
                </a:lnTo>
                <a:lnTo>
                  <a:pt x="5306" y="2517"/>
                </a:lnTo>
                <a:lnTo>
                  <a:pt x="5316" y="2488"/>
                </a:lnTo>
                <a:lnTo>
                  <a:pt x="5325" y="2457"/>
                </a:lnTo>
                <a:lnTo>
                  <a:pt x="5332" y="2426"/>
                </a:lnTo>
                <a:lnTo>
                  <a:pt x="5338" y="2394"/>
                </a:lnTo>
                <a:lnTo>
                  <a:pt x="5341" y="2362"/>
                </a:lnTo>
                <a:lnTo>
                  <a:pt x="5344" y="2330"/>
                </a:lnTo>
                <a:lnTo>
                  <a:pt x="5345" y="2297"/>
                </a:lnTo>
                <a:lnTo>
                  <a:pt x="5344" y="2265"/>
                </a:lnTo>
                <a:lnTo>
                  <a:pt x="5341" y="2233"/>
                </a:lnTo>
                <a:lnTo>
                  <a:pt x="5338" y="2203"/>
                </a:lnTo>
                <a:lnTo>
                  <a:pt x="5333" y="2172"/>
                </a:lnTo>
                <a:lnTo>
                  <a:pt x="5326" y="2141"/>
                </a:lnTo>
                <a:lnTo>
                  <a:pt x="5318" y="2111"/>
                </a:lnTo>
                <a:lnTo>
                  <a:pt x="5308" y="2083"/>
                </a:lnTo>
                <a:lnTo>
                  <a:pt x="5296" y="2054"/>
                </a:lnTo>
                <a:lnTo>
                  <a:pt x="5284" y="2026"/>
                </a:lnTo>
                <a:lnTo>
                  <a:pt x="5271" y="2000"/>
                </a:lnTo>
                <a:lnTo>
                  <a:pt x="5256" y="1974"/>
                </a:lnTo>
                <a:lnTo>
                  <a:pt x="5241" y="1948"/>
                </a:lnTo>
                <a:lnTo>
                  <a:pt x="5223" y="1923"/>
                </a:lnTo>
                <a:lnTo>
                  <a:pt x="5205" y="1899"/>
                </a:lnTo>
                <a:lnTo>
                  <a:pt x="5185" y="1877"/>
                </a:lnTo>
                <a:lnTo>
                  <a:pt x="5165" y="1854"/>
                </a:lnTo>
                <a:lnTo>
                  <a:pt x="5143" y="1834"/>
                </a:lnTo>
                <a:lnTo>
                  <a:pt x="5121" y="1814"/>
                </a:lnTo>
                <a:lnTo>
                  <a:pt x="5098" y="1795"/>
                </a:lnTo>
                <a:lnTo>
                  <a:pt x="5074" y="1777"/>
                </a:lnTo>
                <a:lnTo>
                  <a:pt x="5049" y="1761"/>
                </a:lnTo>
                <a:lnTo>
                  <a:pt x="5023" y="1745"/>
                </a:lnTo>
                <a:lnTo>
                  <a:pt x="4997" y="1731"/>
                </a:lnTo>
                <a:lnTo>
                  <a:pt x="4969" y="1717"/>
                </a:lnTo>
                <a:lnTo>
                  <a:pt x="4941" y="1706"/>
                </a:lnTo>
                <a:lnTo>
                  <a:pt x="4913" y="1696"/>
                </a:lnTo>
                <a:lnTo>
                  <a:pt x="4883" y="1686"/>
                </a:lnTo>
                <a:lnTo>
                  <a:pt x="4853" y="1678"/>
                </a:lnTo>
                <a:lnTo>
                  <a:pt x="4823" y="1672"/>
                </a:lnTo>
                <a:lnTo>
                  <a:pt x="4792" y="1667"/>
                </a:lnTo>
                <a:lnTo>
                  <a:pt x="4761" y="1664"/>
                </a:lnTo>
                <a:lnTo>
                  <a:pt x="4729" y="1661"/>
                </a:lnTo>
                <a:close/>
              </a:path>
            </a:pathLst>
          </a:custGeom>
          <a:solidFill>
            <a:srgbClr val="E3F6FA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800719" y="3805258"/>
            <a:ext cx="8426126" cy="84638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eaLnBrk="1" hangingPunct="1">
              <a:defRPr/>
            </a:pPr>
            <a:r>
              <a:rPr lang="vi-VN" altLang="zh-CN" sz="5500" b="1" noProof="1">
                <a:solidFill>
                  <a:srgbClr val="68C5C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大标宋简体" panose="02010601030101010101" charset="-122"/>
                <a:cs typeface="Times New Roman" panose="02020603050405020304" pitchFamily="18" charset="0"/>
                <a:sym typeface="Arial" panose="020B0604020202020204" pitchFamily="34" charset="0"/>
              </a:rPr>
              <a:t>Nghệ thuật</a:t>
            </a:r>
            <a:endParaRPr lang="zh-CN" altLang="en-US" sz="5500" b="1" noProof="1">
              <a:solidFill>
                <a:srgbClr val="68C5C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方正大标宋简体" panose="02010601030101010101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18" name="MH_Number_1"/>
          <p:cNvSpPr/>
          <p:nvPr>
            <p:custDataLst>
              <p:tags r:id="rId1"/>
            </p:custDataLst>
          </p:nvPr>
        </p:nvSpPr>
        <p:spPr>
          <a:xfrm>
            <a:off x="5301298" y="2086610"/>
            <a:ext cx="1497965" cy="1508760"/>
          </a:xfrm>
          <a:prstGeom prst="ellipse">
            <a:avLst/>
          </a:prstGeom>
          <a:solidFill>
            <a:srgbClr val="68C5CD"/>
          </a:solidFill>
          <a:ln w="285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hangingPunct="1">
              <a:defRPr/>
            </a:pPr>
            <a:r>
              <a:rPr lang="en-US" altLang="zh-CN" sz="6600" b="1" noProof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4</a:t>
            </a:r>
            <a:endParaRPr lang="zh-CN" altLang="en-US" sz="6600" b="1" noProof="1">
              <a:solidFill>
                <a:schemeClr val="bg1"/>
              </a:solidFill>
              <a:latin typeface="Arial" panose="020B0604020202020204" pitchFamily="34" charset="0"/>
              <a:ea typeface="微软雅黑" panose="020B050302020402020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7264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ldLvl="0" animBg="1"/>
      <p:bldP spid="12" grpId="0"/>
      <p:bldP spid="18" grpId="0" bldLvl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544272" y="188640"/>
            <a:ext cx="1512168" cy="753657"/>
          </a:xfrm>
          <a:prstGeom prst="rect">
            <a:avLst/>
          </a:prstGeom>
        </p:spPr>
      </p:pic>
      <p:grpSp>
        <p:nvGrpSpPr>
          <p:cNvPr id="22" name="组合 136">
            <a:extLst>
              <a:ext uri="{FF2B5EF4-FFF2-40B4-BE49-F238E27FC236}">
                <a16:creationId xmlns:a16="http://schemas.microsoft.com/office/drawing/2014/main" id="{CE1739D9-3B92-234C-BFBA-FCAD27BAD64A}"/>
              </a:ext>
            </a:extLst>
          </p:cNvPr>
          <p:cNvGrpSpPr/>
          <p:nvPr/>
        </p:nvGrpSpPr>
        <p:grpSpPr>
          <a:xfrm>
            <a:off x="5595257" y="1130936"/>
            <a:ext cx="5628903" cy="3832949"/>
            <a:chOff x="7512431" y="1646790"/>
            <a:chExt cx="2698523" cy="1980244"/>
          </a:xfrm>
        </p:grpSpPr>
        <p:grpSp>
          <p:nvGrpSpPr>
            <p:cNvPr id="23" name="组合 137">
              <a:extLst>
                <a:ext uri="{FF2B5EF4-FFF2-40B4-BE49-F238E27FC236}">
                  <a16:creationId xmlns:a16="http://schemas.microsoft.com/office/drawing/2014/main" id="{DFFABD5D-D455-AC48-860F-69C4AB293B7E}"/>
                </a:ext>
              </a:extLst>
            </p:cNvPr>
            <p:cNvGrpSpPr/>
            <p:nvPr/>
          </p:nvGrpSpPr>
          <p:grpSpPr>
            <a:xfrm flipH="1">
              <a:off x="7512431" y="1646790"/>
              <a:ext cx="2698523" cy="1980244"/>
              <a:chOff x="3246438" y="1068388"/>
              <a:chExt cx="5711825" cy="4678363"/>
            </a:xfrm>
            <a:solidFill>
              <a:schemeClr val="tx1">
                <a:lumMod val="65000"/>
                <a:lumOff val="35000"/>
              </a:schemeClr>
            </a:solidFill>
          </p:grpSpPr>
          <p:sp>
            <p:nvSpPr>
              <p:cNvPr id="25" name="Freeform 5">
                <a:extLst>
                  <a:ext uri="{FF2B5EF4-FFF2-40B4-BE49-F238E27FC236}">
                    <a16:creationId xmlns:a16="http://schemas.microsoft.com/office/drawing/2014/main" id="{1CAD8BBF-5BFB-C84B-94FE-D84984860EE2}"/>
                  </a:ext>
                </a:extLst>
              </p:cNvPr>
              <p:cNvSpPr/>
              <p:nvPr/>
            </p:nvSpPr>
            <p:spPr bwMode="auto">
              <a:xfrm>
                <a:off x="3251201" y="3335338"/>
                <a:ext cx="1773238" cy="1609725"/>
              </a:xfrm>
              <a:custGeom>
                <a:avLst/>
                <a:gdLst>
                  <a:gd name="T0" fmla="*/ 1697 w 1708"/>
                  <a:gd name="T1" fmla="*/ 1365 h 1551"/>
                  <a:gd name="T2" fmla="*/ 1422 w 1708"/>
                  <a:gd name="T3" fmla="*/ 1470 h 1551"/>
                  <a:gd name="T4" fmla="*/ 1072 w 1708"/>
                  <a:gd name="T5" fmla="*/ 1471 h 1551"/>
                  <a:gd name="T6" fmla="*/ 478 w 1708"/>
                  <a:gd name="T7" fmla="*/ 1262 h 1551"/>
                  <a:gd name="T8" fmla="*/ 166 w 1708"/>
                  <a:gd name="T9" fmla="*/ 672 h 1551"/>
                  <a:gd name="T10" fmla="*/ 422 w 1708"/>
                  <a:gd name="T11" fmla="*/ 54 h 1551"/>
                  <a:gd name="T12" fmla="*/ 393 w 1708"/>
                  <a:gd name="T13" fmla="*/ 16 h 1551"/>
                  <a:gd name="T14" fmla="*/ 349 w 1708"/>
                  <a:gd name="T15" fmla="*/ 1214 h 1551"/>
                  <a:gd name="T16" fmla="*/ 906 w 1708"/>
                  <a:gd name="T17" fmla="*/ 1500 h 1551"/>
                  <a:gd name="T18" fmla="*/ 1579 w 1708"/>
                  <a:gd name="T19" fmla="*/ 1467 h 1551"/>
                  <a:gd name="T20" fmla="*/ 1704 w 1708"/>
                  <a:gd name="T21" fmla="*/ 1373 h 1551"/>
                  <a:gd name="T22" fmla="*/ 1697 w 1708"/>
                  <a:gd name="T23" fmla="*/ 1365 h 1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08" h="1551">
                    <a:moveTo>
                      <a:pt x="1697" y="1365"/>
                    </a:moveTo>
                    <a:cubicBezTo>
                      <a:pt x="1630" y="1437"/>
                      <a:pt x="1515" y="1458"/>
                      <a:pt x="1422" y="1470"/>
                    </a:cubicBezTo>
                    <a:cubicBezTo>
                      <a:pt x="1307" y="1486"/>
                      <a:pt x="1188" y="1481"/>
                      <a:pt x="1072" y="1471"/>
                    </a:cubicBezTo>
                    <a:cubicBezTo>
                      <a:pt x="854" y="1452"/>
                      <a:pt x="649" y="1407"/>
                      <a:pt x="478" y="1262"/>
                    </a:cubicBezTo>
                    <a:cubicBezTo>
                      <a:pt x="305" y="1115"/>
                      <a:pt x="190" y="898"/>
                      <a:pt x="166" y="672"/>
                    </a:cubicBezTo>
                    <a:cubicBezTo>
                      <a:pt x="142" y="434"/>
                      <a:pt x="242" y="210"/>
                      <a:pt x="422" y="54"/>
                    </a:cubicBezTo>
                    <a:cubicBezTo>
                      <a:pt x="442" y="36"/>
                      <a:pt x="414" y="0"/>
                      <a:pt x="393" y="16"/>
                    </a:cubicBezTo>
                    <a:cubicBezTo>
                      <a:pt x="0" y="317"/>
                      <a:pt x="41" y="866"/>
                      <a:pt x="349" y="1214"/>
                    </a:cubicBezTo>
                    <a:cubicBezTo>
                      <a:pt x="495" y="1380"/>
                      <a:pt x="690" y="1468"/>
                      <a:pt x="906" y="1500"/>
                    </a:cubicBezTo>
                    <a:cubicBezTo>
                      <a:pt x="1121" y="1532"/>
                      <a:pt x="1372" y="1551"/>
                      <a:pt x="1579" y="1467"/>
                    </a:cubicBezTo>
                    <a:cubicBezTo>
                      <a:pt x="1629" y="1447"/>
                      <a:pt x="1671" y="1415"/>
                      <a:pt x="1704" y="1373"/>
                    </a:cubicBezTo>
                    <a:cubicBezTo>
                      <a:pt x="1708" y="1368"/>
                      <a:pt x="1702" y="1361"/>
                      <a:pt x="1697" y="13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方正静蕾简体"/>
                  <a:cs typeface="+mn-ea"/>
                  <a:sym typeface="+mn-lt"/>
                </a:endParaRPr>
              </a:p>
            </p:txBody>
          </p:sp>
          <p:sp>
            <p:nvSpPr>
              <p:cNvPr id="26" name="Freeform 6">
                <a:extLst>
                  <a:ext uri="{FF2B5EF4-FFF2-40B4-BE49-F238E27FC236}">
                    <a16:creationId xmlns:a16="http://schemas.microsoft.com/office/drawing/2014/main" id="{37D58C74-4485-684F-9259-7323ED07E349}"/>
                  </a:ext>
                </a:extLst>
              </p:cNvPr>
              <p:cNvSpPr/>
              <p:nvPr/>
            </p:nvSpPr>
            <p:spPr bwMode="auto">
              <a:xfrm>
                <a:off x="3246438" y="1457326"/>
                <a:ext cx="2112963" cy="1933575"/>
              </a:xfrm>
              <a:custGeom>
                <a:avLst/>
                <a:gdLst>
                  <a:gd name="T0" fmla="*/ 394 w 2035"/>
                  <a:gd name="T1" fmla="*/ 1839 h 1862"/>
                  <a:gd name="T2" fmla="*/ 299 w 2035"/>
                  <a:gd name="T3" fmla="*/ 1656 h 1862"/>
                  <a:gd name="T4" fmla="*/ 221 w 2035"/>
                  <a:gd name="T5" fmla="*/ 1452 h 1862"/>
                  <a:gd name="T6" fmla="*/ 241 w 2035"/>
                  <a:gd name="T7" fmla="*/ 997 h 1862"/>
                  <a:gd name="T8" fmla="*/ 650 w 2035"/>
                  <a:gd name="T9" fmla="*/ 365 h 1862"/>
                  <a:gd name="T10" fmla="*/ 1301 w 2035"/>
                  <a:gd name="T11" fmla="*/ 65 h 1862"/>
                  <a:gd name="T12" fmla="*/ 1991 w 2035"/>
                  <a:gd name="T13" fmla="*/ 323 h 1862"/>
                  <a:gd name="T14" fmla="*/ 2019 w 2035"/>
                  <a:gd name="T15" fmla="*/ 295 h 1862"/>
                  <a:gd name="T16" fmla="*/ 1371 w 2035"/>
                  <a:gd name="T17" fmla="*/ 0 h 1862"/>
                  <a:gd name="T18" fmla="*/ 709 w 2035"/>
                  <a:gd name="T19" fmla="*/ 241 h 1862"/>
                  <a:gd name="T20" fmla="*/ 226 w 2035"/>
                  <a:gd name="T21" fmla="*/ 1619 h 1862"/>
                  <a:gd name="T22" fmla="*/ 375 w 2035"/>
                  <a:gd name="T23" fmla="*/ 1851 h 1862"/>
                  <a:gd name="T24" fmla="*/ 394 w 2035"/>
                  <a:gd name="T25" fmla="*/ 1839 h 1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35" h="1862">
                    <a:moveTo>
                      <a:pt x="394" y="1839"/>
                    </a:moveTo>
                    <a:cubicBezTo>
                      <a:pt x="360" y="1781"/>
                      <a:pt x="330" y="1716"/>
                      <a:pt x="299" y="1656"/>
                    </a:cubicBezTo>
                    <a:cubicBezTo>
                      <a:pt x="266" y="1591"/>
                      <a:pt x="240" y="1523"/>
                      <a:pt x="221" y="1452"/>
                    </a:cubicBezTo>
                    <a:cubicBezTo>
                      <a:pt x="181" y="1301"/>
                      <a:pt x="199" y="1146"/>
                      <a:pt x="241" y="997"/>
                    </a:cubicBezTo>
                    <a:cubicBezTo>
                      <a:pt x="310" y="752"/>
                      <a:pt x="461" y="533"/>
                      <a:pt x="650" y="365"/>
                    </a:cubicBezTo>
                    <a:cubicBezTo>
                      <a:pt x="830" y="204"/>
                      <a:pt x="1059" y="88"/>
                      <a:pt x="1301" y="65"/>
                    </a:cubicBezTo>
                    <a:cubicBezTo>
                      <a:pt x="1565" y="40"/>
                      <a:pt x="1795" y="154"/>
                      <a:pt x="1991" y="323"/>
                    </a:cubicBezTo>
                    <a:cubicBezTo>
                      <a:pt x="2010" y="340"/>
                      <a:pt x="2035" y="315"/>
                      <a:pt x="2019" y="295"/>
                    </a:cubicBezTo>
                    <a:cubicBezTo>
                      <a:pt x="1859" y="102"/>
                      <a:pt x="1621" y="0"/>
                      <a:pt x="1371" y="0"/>
                    </a:cubicBezTo>
                    <a:cubicBezTo>
                      <a:pt x="1131" y="0"/>
                      <a:pt x="899" y="101"/>
                      <a:pt x="709" y="241"/>
                    </a:cubicBezTo>
                    <a:cubicBezTo>
                      <a:pt x="298" y="545"/>
                      <a:pt x="0" y="1121"/>
                      <a:pt x="226" y="1619"/>
                    </a:cubicBezTo>
                    <a:cubicBezTo>
                      <a:pt x="266" y="1706"/>
                      <a:pt x="320" y="1775"/>
                      <a:pt x="375" y="1851"/>
                    </a:cubicBezTo>
                    <a:cubicBezTo>
                      <a:pt x="384" y="1862"/>
                      <a:pt x="402" y="1852"/>
                      <a:pt x="394" y="18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方正静蕾简体"/>
                  <a:cs typeface="+mn-ea"/>
                  <a:sym typeface="+mn-lt"/>
                </a:endParaRPr>
              </a:p>
            </p:txBody>
          </p:sp>
          <p:sp>
            <p:nvSpPr>
              <p:cNvPr id="27" name="Freeform 7">
                <a:extLst>
                  <a:ext uri="{FF2B5EF4-FFF2-40B4-BE49-F238E27FC236}">
                    <a16:creationId xmlns:a16="http://schemas.microsoft.com/office/drawing/2014/main" id="{4E099139-A3CB-8545-BE05-BA58234A54EC}"/>
                  </a:ext>
                </a:extLst>
              </p:cNvPr>
              <p:cNvSpPr/>
              <p:nvPr/>
            </p:nvSpPr>
            <p:spPr bwMode="auto">
              <a:xfrm>
                <a:off x="5292726" y="1068388"/>
                <a:ext cx="2541588" cy="1016000"/>
              </a:xfrm>
              <a:custGeom>
                <a:avLst/>
                <a:gdLst>
                  <a:gd name="T0" fmla="*/ 38 w 2447"/>
                  <a:gd name="T1" fmla="*/ 664 h 979"/>
                  <a:gd name="T2" fmla="*/ 1375 w 2447"/>
                  <a:gd name="T3" fmla="*/ 104 h 979"/>
                  <a:gd name="T4" fmla="*/ 2005 w 2447"/>
                  <a:gd name="T5" fmla="*/ 373 h 979"/>
                  <a:gd name="T6" fmla="*/ 2402 w 2447"/>
                  <a:gd name="T7" fmla="*/ 953 h 979"/>
                  <a:gd name="T8" fmla="*/ 2442 w 2447"/>
                  <a:gd name="T9" fmla="*/ 943 h 979"/>
                  <a:gd name="T10" fmla="*/ 1377 w 2447"/>
                  <a:gd name="T11" fmla="*/ 41 h 979"/>
                  <a:gd name="T12" fmla="*/ 622 w 2447"/>
                  <a:gd name="T13" fmla="*/ 99 h 979"/>
                  <a:gd name="T14" fmla="*/ 15 w 2447"/>
                  <a:gd name="T15" fmla="*/ 622 h 979"/>
                  <a:gd name="T16" fmla="*/ 6 w 2447"/>
                  <a:gd name="T17" fmla="*/ 656 h 979"/>
                  <a:gd name="T18" fmla="*/ 38 w 2447"/>
                  <a:gd name="T19" fmla="*/ 664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47" h="979">
                    <a:moveTo>
                      <a:pt x="38" y="664"/>
                    </a:moveTo>
                    <a:cubicBezTo>
                      <a:pt x="235" y="159"/>
                      <a:pt x="897" y="25"/>
                      <a:pt x="1375" y="104"/>
                    </a:cubicBezTo>
                    <a:cubicBezTo>
                      <a:pt x="1602" y="141"/>
                      <a:pt x="1823" y="231"/>
                      <a:pt x="2005" y="373"/>
                    </a:cubicBezTo>
                    <a:cubicBezTo>
                      <a:pt x="2195" y="521"/>
                      <a:pt x="2325" y="727"/>
                      <a:pt x="2402" y="953"/>
                    </a:cubicBezTo>
                    <a:cubicBezTo>
                      <a:pt x="2411" y="979"/>
                      <a:pt x="2447" y="968"/>
                      <a:pt x="2442" y="943"/>
                    </a:cubicBezTo>
                    <a:cubicBezTo>
                      <a:pt x="2340" y="436"/>
                      <a:pt x="1862" y="118"/>
                      <a:pt x="1377" y="41"/>
                    </a:cubicBezTo>
                    <a:cubicBezTo>
                      <a:pt x="1125" y="0"/>
                      <a:pt x="864" y="21"/>
                      <a:pt x="622" y="99"/>
                    </a:cubicBezTo>
                    <a:cubicBezTo>
                      <a:pt x="370" y="180"/>
                      <a:pt x="103" y="360"/>
                      <a:pt x="15" y="622"/>
                    </a:cubicBezTo>
                    <a:cubicBezTo>
                      <a:pt x="13" y="633"/>
                      <a:pt x="10" y="645"/>
                      <a:pt x="6" y="656"/>
                    </a:cubicBezTo>
                    <a:cubicBezTo>
                      <a:pt x="0" y="676"/>
                      <a:pt x="30" y="683"/>
                      <a:pt x="38" y="6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方正静蕾简体"/>
                  <a:cs typeface="+mn-ea"/>
                  <a:sym typeface="+mn-lt"/>
                </a:endParaRPr>
              </a:p>
            </p:txBody>
          </p:sp>
          <p:sp>
            <p:nvSpPr>
              <p:cNvPr id="28" name="Freeform 8">
                <a:extLst>
                  <a:ext uri="{FF2B5EF4-FFF2-40B4-BE49-F238E27FC236}">
                    <a16:creationId xmlns:a16="http://schemas.microsoft.com/office/drawing/2014/main" id="{24093C34-DAB3-8145-965C-811B57E65A8B}"/>
                  </a:ext>
                </a:extLst>
              </p:cNvPr>
              <p:cNvSpPr/>
              <p:nvPr/>
            </p:nvSpPr>
            <p:spPr bwMode="auto">
              <a:xfrm>
                <a:off x="7777163" y="1998663"/>
                <a:ext cx="1181100" cy="2060575"/>
              </a:xfrm>
              <a:custGeom>
                <a:avLst/>
                <a:gdLst>
                  <a:gd name="T0" fmla="*/ 20 w 1137"/>
                  <a:gd name="T1" fmla="*/ 63 h 1984"/>
                  <a:gd name="T2" fmla="*/ 215 w 1137"/>
                  <a:gd name="T3" fmla="*/ 53 h 1984"/>
                  <a:gd name="T4" fmla="*/ 400 w 1137"/>
                  <a:gd name="T5" fmla="*/ 98 h 1984"/>
                  <a:gd name="T6" fmla="*/ 735 w 1137"/>
                  <a:gd name="T7" fmla="*/ 336 h 1984"/>
                  <a:gd name="T8" fmla="*/ 1044 w 1137"/>
                  <a:gd name="T9" fmla="*/ 988 h 1984"/>
                  <a:gd name="T10" fmla="*/ 897 w 1137"/>
                  <a:gd name="T11" fmla="*/ 1554 h 1984"/>
                  <a:gd name="T12" fmla="*/ 343 w 1137"/>
                  <a:gd name="T13" fmla="*/ 1942 h 1984"/>
                  <a:gd name="T14" fmla="*/ 358 w 1137"/>
                  <a:gd name="T15" fmla="*/ 1980 h 1984"/>
                  <a:gd name="T16" fmla="*/ 953 w 1137"/>
                  <a:gd name="T17" fmla="*/ 1587 h 1984"/>
                  <a:gd name="T18" fmla="*/ 1107 w 1137"/>
                  <a:gd name="T19" fmla="*/ 964 h 1984"/>
                  <a:gd name="T20" fmla="*/ 752 w 1137"/>
                  <a:gd name="T21" fmla="*/ 266 h 1984"/>
                  <a:gd name="T22" fmla="*/ 415 w 1137"/>
                  <a:gd name="T23" fmla="*/ 44 h 1984"/>
                  <a:gd name="T24" fmla="*/ 215 w 1137"/>
                  <a:gd name="T25" fmla="*/ 2 h 1984"/>
                  <a:gd name="T26" fmla="*/ 119 w 1137"/>
                  <a:gd name="T27" fmla="*/ 7 h 1984"/>
                  <a:gd name="T28" fmla="*/ 14 w 1137"/>
                  <a:gd name="T29" fmla="*/ 41 h 1984"/>
                  <a:gd name="T30" fmla="*/ 20 w 1137"/>
                  <a:gd name="T31" fmla="*/ 63 h 19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37" h="1984">
                    <a:moveTo>
                      <a:pt x="20" y="63"/>
                    </a:moveTo>
                    <a:cubicBezTo>
                      <a:pt x="80" y="48"/>
                      <a:pt x="154" y="49"/>
                      <a:pt x="215" y="53"/>
                    </a:cubicBezTo>
                    <a:cubicBezTo>
                      <a:pt x="278" y="57"/>
                      <a:pt x="341" y="76"/>
                      <a:pt x="400" y="98"/>
                    </a:cubicBezTo>
                    <a:cubicBezTo>
                      <a:pt x="528" y="148"/>
                      <a:pt x="641" y="238"/>
                      <a:pt x="735" y="336"/>
                    </a:cubicBezTo>
                    <a:cubicBezTo>
                      <a:pt x="900" y="510"/>
                      <a:pt x="1016" y="750"/>
                      <a:pt x="1044" y="988"/>
                    </a:cubicBezTo>
                    <a:cubicBezTo>
                      <a:pt x="1069" y="1190"/>
                      <a:pt x="1016" y="1389"/>
                      <a:pt x="897" y="1554"/>
                    </a:cubicBezTo>
                    <a:cubicBezTo>
                      <a:pt x="757" y="1747"/>
                      <a:pt x="548" y="1839"/>
                      <a:pt x="343" y="1942"/>
                    </a:cubicBezTo>
                    <a:cubicBezTo>
                      <a:pt x="321" y="1953"/>
                      <a:pt x="337" y="1984"/>
                      <a:pt x="358" y="1980"/>
                    </a:cubicBezTo>
                    <a:cubicBezTo>
                      <a:pt x="592" y="1933"/>
                      <a:pt x="812" y="1776"/>
                      <a:pt x="953" y="1587"/>
                    </a:cubicBezTo>
                    <a:cubicBezTo>
                      <a:pt x="1086" y="1410"/>
                      <a:pt x="1137" y="1182"/>
                      <a:pt x="1107" y="964"/>
                    </a:cubicBezTo>
                    <a:cubicBezTo>
                      <a:pt x="1071" y="703"/>
                      <a:pt x="938" y="452"/>
                      <a:pt x="752" y="266"/>
                    </a:cubicBezTo>
                    <a:cubicBezTo>
                      <a:pt x="656" y="170"/>
                      <a:pt x="542" y="93"/>
                      <a:pt x="415" y="44"/>
                    </a:cubicBezTo>
                    <a:cubicBezTo>
                      <a:pt x="351" y="19"/>
                      <a:pt x="283" y="6"/>
                      <a:pt x="215" y="2"/>
                    </a:cubicBezTo>
                    <a:cubicBezTo>
                      <a:pt x="183" y="0"/>
                      <a:pt x="150" y="2"/>
                      <a:pt x="119" y="7"/>
                    </a:cubicBezTo>
                    <a:cubicBezTo>
                      <a:pt x="78" y="13"/>
                      <a:pt x="52" y="27"/>
                      <a:pt x="14" y="41"/>
                    </a:cubicBezTo>
                    <a:cubicBezTo>
                      <a:pt x="0" y="46"/>
                      <a:pt x="6" y="66"/>
                      <a:pt x="20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方正静蕾简体"/>
                  <a:cs typeface="+mn-ea"/>
                  <a:sym typeface="+mn-lt"/>
                </a:endParaRPr>
              </a:p>
            </p:txBody>
          </p:sp>
          <p:sp>
            <p:nvSpPr>
              <p:cNvPr id="29" name="Freeform 9">
                <a:extLst>
                  <a:ext uri="{FF2B5EF4-FFF2-40B4-BE49-F238E27FC236}">
                    <a16:creationId xmlns:a16="http://schemas.microsoft.com/office/drawing/2014/main" id="{26325B6A-A682-D745-B8FC-B6F1C325A839}"/>
                  </a:ext>
                </a:extLst>
              </p:cNvPr>
              <p:cNvSpPr/>
              <p:nvPr/>
            </p:nvSpPr>
            <p:spPr bwMode="auto">
              <a:xfrm>
                <a:off x="7016751" y="4010026"/>
                <a:ext cx="1208088" cy="1095375"/>
              </a:xfrm>
              <a:custGeom>
                <a:avLst/>
                <a:gdLst>
                  <a:gd name="T0" fmla="*/ 1056 w 1164"/>
                  <a:gd name="T1" fmla="*/ 16 h 1055"/>
                  <a:gd name="T2" fmla="*/ 1085 w 1164"/>
                  <a:gd name="T3" fmla="*/ 64 h 1055"/>
                  <a:gd name="T4" fmla="*/ 1110 w 1164"/>
                  <a:gd name="T5" fmla="*/ 176 h 1055"/>
                  <a:gd name="T6" fmla="*/ 1081 w 1164"/>
                  <a:gd name="T7" fmla="*/ 362 h 1055"/>
                  <a:gd name="T8" fmla="*/ 828 w 1164"/>
                  <a:gd name="T9" fmla="*/ 714 h 1055"/>
                  <a:gd name="T10" fmla="*/ 30 w 1164"/>
                  <a:gd name="T11" fmla="*/ 996 h 1055"/>
                  <a:gd name="T12" fmla="*/ 30 w 1164"/>
                  <a:gd name="T13" fmla="*/ 1042 h 1055"/>
                  <a:gd name="T14" fmla="*/ 893 w 1164"/>
                  <a:gd name="T15" fmla="*/ 736 h 1055"/>
                  <a:gd name="T16" fmla="*/ 1143 w 1164"/>
                  <a:gd name="T17" fmla="*/ 346 h 1055"/>
                  <a:gd name="T18" fmla="*/ 1154 w 1164"/>
                  <a:gd name="T19" fmla="*/ 140 h 1055"/>
                  <a:gd name="T20" fmla="*/ 1121 w 1164"/>
                  <a:gd name="T21" fmla="*/ 43 h 1055"/>
                  <a:gd name="T22" fmla="*/ 1066 w 1164"/>
                  <a:gd name="T23" fmla="*/ 4 h 1055"/>
                  <a:gd name="T24" fmla="*/ 1056 w 1164"/>
                  <a:gd name="T25" fmla="*/ 16 h 10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64" h="1055">
                    <a:moveTo>
                      <a:pt x="1056" y="16"/>
                    </a:moveTo>
                    <a:cubicBezTo>
                      <a:pt x="1068" y="25"/>
                      <a:pt x="1078" y="52"/>
                      <a:pt x="1085" y="64"/>
                    </a:cubicBezTo>
                    <a:cubicBezTo>
                      <a:pt x="1104" y="97"/>
                      <a:pt x="1108" y="139"/>
                      <a:pt x="1110" y="176"/>
                    </a:cubicBezTo>
                    <a:cubicBezTo>
                      <a:pt x="1115" y="240"/>
                      <a:pt x="1103" y="302"/>
                      <a:pt x="1081" y="362"/>
                    </a:cubicBezTo>
                    <a:cubicBezTo>
                      <a:pt x="1032" y="501"/>
                      <a:pt x="939" y="620"/>
                      <a:pt x="828" y="714"/>
                    </a:cubicBezTo>
                    <a:cubicBezTo>
                      <a:pt x="609" y="901"/>
                      <a:pt x="312" y="981"/>
                      <a:pt x="30" y="996"/>
                    </a:cubicBezTo>
                    <a:cubicBezTo>
                      <a:pt x="0" y="998"/>
                      <a:pt x="0" y="1041"/>
                      <a:pt x="30" y="1042"/>
                    </a:cubicBezTo>
                    <a:cubicBezTo>
                      <a:pt x="339" y="1055"/>
                      <a:pt x="661" y="941"/>
                      <a:pt x="893" y="736"/>
                    </a:cubicBezTo>
                    <a:cubicBezTo>
                      <a:pt x="1011" y="632"/>
                      <a:pt x="1097" y="496"/>
                      <a:pt x="1143" y="346"/>
                    </a:cubicBezTo>
                    <a:cubicBezTo>
                      <a:pt x="1163" y="279"/>
                      <a:pt x="1164" y="208"/>
                      <a:pt x="1154" y="140"/>
                    </a:cubicBezTo>
                    <a:cubicBezTo>
                      <a:pt x="1150" y="106"/>
                      <a:pt x="1138" y="73"/>
                      <a:pt x="1121" y="43"/>
                    </a:cubicBezTo>
                    <a:cubicBezTo>
                      <a:pt x="1105" y="16"/>
                      <a:pt x="1089" y="17"/>
                      <a:pt x="1066" y="4"/>
                    </a:cubicBezTo>
                    <a:cubicBezTo>
                      <a:pt x="1058" y="0"/>
                      <a:pt x="1049" y="11"/>
                      <a:pt x="1056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方正静蕾简体"/>
                  <a:cs typeface="+mn-ea"/>
                  <a:sym typeface="+mn-lt"/>
                </a:endParaRPr>
              </a:p>
            </p:txBody>
          </p:sp>
          <p:sp>
            <p:nvSpPr>
              <p:cNvPr id="30" name="Freeform 10">
                <a:extLst>
                  <a:ext uri="{FF2B5EF4-FFF2-40B4-BE49-F238E27FC236}">
                    <a16:creationId xmlns:a16="http://schemas.microsoft.com/office/drawing/2014/main" id="{3B3C1F6E-0CE3-064B-BD12-1E384947683B}"/>
                  </a:ext>
                </a:extLst>
              </p:cNvPr>
              <p:cNvSpPr/>
              <p:nvPr/>
            </p:nvSpPr>
            <p:spPr bwMode="auto">
              <a:xfrm>
                <a:off x="4975226" y="4775201"/>
                <a:ext cx="1274763" cy="733425"/>
              </a:xfrm>
              <a:custGeom>
                <a:avLst/>
                <a:gdLst>
                  <a:gd name="T0" fmla="*/ 28 w 1229"/>
                  <a:gd name="T1" fmla="*/ 8 h 706"/>
                  <a:gd name="T2" fmla="*/ 139 w 1229"/>
                  <a:gd name="T3" fmla="*/ 371 h 706"/>
                  <a:gd name="T4" fmla="*/ 420 w 1229"/>
                  <a:gd name="T5" fmla="*/ 595 h 706"/>
                  <a:gd name="T6" fmla="*/ 1199 w 1229"/>
                  <a:gd name="T7" fmla="*/ 617 h 706"/>
                  <a:gd name="T8" fmla="*/ 1186 w 1229"/>
                  <a:gd name="T9" fmla="*/ 571 h 706"/>
                  <a:gd name="T10" fmla="*/ 469 w 1229"/>
                  <a:gd name="T11" fmla="*/ 549 h 706"/>
                  <a:gd name="T12" fmla="*/ 191 w 1229"/>
                  <a:gd name="T13" fmla="*/ 341 h 706"/>
                  <a:gd name="T14" fmla="*/ 105 w 1229"/>
                  <a:gd name="T15" fmla="*/ 187 h 706"/>
                  <a:gd name="T16" fmla="*/ 43 w 1229"/>
                  <a:gd name="T17" fmla="*/ 7 h 706"/>
                  <a:gd name="T18" fmla="*/ 28 w 1229"/>
                  <a:gd name="T19" fmla="*/ 8 h 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29" h="706">
                    <a:moveTo>
                      <a:pt x="28" y="8"/>
                    </a:moveTo>
                    <a:cubicBezTo>
                      <a:pt x="0" y="129"/>
                      <a:pt x="72" y="275"/>
                      <a:pt x="139" y="371"/>
                    </a:cubicBezTo>
                    <a:cubicBezTo>
                      <a:pt x="210" y="470"/>
                      <a:pt x="310" y="545"/>
                      <a:pt x="420" y="595"/>
                    </a:cubicBezTo>
                    <a:cubicBezTo>
                      <a:pt x="664" y="706"/>
                      <a:pt x="948" y="698"/>
                      <a:pt x="1199" y="617"/>
                    </a:cubicBezTo>
                    <a:cubicBezTo>
                      <a:pt x="1229" y="608"/>
                      <a:pt x="1217" y="563"/>
                      <a:pt x="1186" y="571"/>
                    </a:cubicBezTo>
                    <a:cubicBezTo>
                      <a:pt x="954" y="630"/>
                      <a:pt x="695" y="637"/>
                      <a:pt x="469" y="549"/>
                    </a:cubicBezTo>
                    <a:cubicBezTo>
                      <a:pt x="360" y="506"/>
                      <a:pt x="262" y="433"/>
                      <a:pt x="191" y="341"/>
                    </a:cubicBezTo>
                    <a:cubicBezTo>
                      <a:pt x="155" y="294"/>
                      <a:pt x="127" y="241"/>
                      <a:pt x="105" y="187"/>
                    </a:cubicBezTo>
                    <a:cubicBezTo>
                      <a:pt x="81" y="128"/>
                      <a:pt x="72" y="63"/>
                      <a:pt x="43" y="7"/>
                    </a:cubicBezTo>
                    <a:cubicBezTo>
                      <a:pt x="40" y="0"/>
                      <a:pt x="30" y="2"/>
                      <a:pt x="28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方正静蕾简体"/>
                  <a:cs typeface="+mn-ea"/>
                  <a:sym typeface="+mn-lt"/>
                </a:endParaRPr>
              </a:p>
            </p:txBody>
          </p:sp>
          <p:sp>
            <p:nvSpPr>
              <p:cNvPr id="31" name="Freeform 11">
                <a:extLst>
                  <a:ext uri="{FF2B5EF4-FFF2-40B4-BE49-F238E27FC236}">
                    <a16:creationId xmlns:a16="http://schemas.microsoft.com/office/drawing/2014/main" id="{798E19BF-A66F-9E45-BDF8-1A43B2F9D2C9}"/>
                  </a:ext>
                </a:extLst>
              </p:cNvPr>
              <p:cNvSpPr/>
              <p:nvPr/>
            </p:nvSpPr>
            <p:spPr bwMode="auto">
              <a:xfrm>
                <a:off x="6203951" y="5040313"/>
                <a:ext cx="1285875" cy="706438"/>
              </a:xfrm>
              <a:custGeom>
                <a:avLst/>
                <a:gdLst>
                  <a:gd name="T0" fmla="*/ 9 w 1238"/>
                  <a:gd name="T1" fmla="*/ 343 h 681"/>
                  <a:gd name="T2" fmla="*/ 575 w 1238"/>
                  <a:gd name="T3" fmla="*/ 605 h 681"/>
                  <a:gd name="T4" fmla="*/ 1222 w 1238"/>
                  <a:gd name="T5" fmla="*/ 529 h 681"/>
                  <a:gd name="T6" fmla="*/ 1222 w 1238"/>
                  <a:gd name="T7" fmla="*/ 485 h 681"/>
                  <a:gd name="T8" fmla="*/ 968 w 1238"/>
                  <a:gd name="T9" fmla="*/ 314 h 681"/>
                  <a:gd name="T10" fmla="*/ 825 w 1238"/>
                  <a:gd name="T11" fmla="*/ 32 h 681"/>
                  <a:gd name="T12" fmla="*/ 776 w 1238"/>
                  <a:gd name="T13" fmla="*/ 46 h 681"/>
                  <a:gd name="T14" fmla="*/ 921 w 1238"/>
                  <a:gd name="T15" fmla="*/ 340 h 681"/>
                  <a:gd name="T16" fmla="*/ 1196 w 1238"/>
                  <a:gd name="T17" fmla="*/ 529 h 681"/>
                  <a:gd name="T18" fmla="*/ 1196 w 1238"/>
                  <a:gd name="T19" fmla="*/ 485 h 681"/>
                  <a:gd name="T20" fmla="*/ 23 w 1238"/>
                  <a:gd name="T21" fmla="*/ 324 h 681"/>
                  <a:gd name="T22" fmla="*/ 9 w 1238"/>
                  <a:gd name="T23" fmla="*/ 343 h 6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38" h="681">
                    <a:moveTo>
                      <a:pt x="9" y="343"/>
                    </a:moveTo>
                    <a:cubicBezTo>
                      <a:pt x="152" y="493"/>
                      <a:pt x="376" y="569"/>
                      <a:pt x="575" y="605"/>
                    </a:cubicBezTo>
                    <a:cubicBezTo>
                      <a:pt x="792" y="644"/>
                      <a:pt x="1024" y="631"/>
                      <a:pt x="1222" y="529"/>
                    </a:cubicBezTo>
                    <a:cubicBezTo>
                      <a:pt x="1238" y="520"/>
                      <a:pt x="1238" y="494"/>
                      <a:pt x="1222" y="485"/>
                    </a:cubicBezTo>
                    <a:cubicBezTo>
                      <a:pt x="1131" y="437"/>
                      <a:pt x="1041" y="387"/>
                      <a:pt x="968" y="314"/>
                    </a:cubicBezTo>
                    <a:cubicBezTo>
                      <a:pt x="889" y="238"/>
                      <a:pt x="847" y="138"/>
                      <a:pt x="825" y="32"/>
                    </a:cubicBezTo>
                    <a:cubicBezTo>
                      <a:pt x="819" y="0"/>
                      <a:pt x="770" y="14"/>
                      <a:pt x="776" y="46"/>
                    </a:cubicBezTo>
                    <a:cubicBezTo>
                      <a:pt x="799" y="157"/>
                      <a:pt x="844" y="256"/>
                      <a:pt x="921" y="340"/>
                    </a:cubicBezTo>
                    <a:cubicBezTo>
                      <a:pt x="997" y="422"/>
                      <a:pt x="1098" y="479"/>
                      <a:pt x="1196" y="529"/>
                    </a:cubicBezTo>
                    <a:cubicBezTo>
                      <a:pt x="1196" y="514"/>
                      <a:pt x="1196" y="500"/>
                      <a:pt x="1196" y="485"/>
                    </a:cubicBezTo>
                    <a:cubicBezTo>
                      <a:pt x="821" y="681"/>
                      <a:pt x="352" y="551"/>
                      <a:pt x="23" y="324"/>
                    </a:cubicBezTo>
                    <a:cubicBezTo>
                      <a:pt x="12" y="316"/>
                      <a:pt x="0" y="333"/>
                      <a:pt x="9" y="3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方正静蕾简体"/>
                  <a:cs typeface="+mn-ea"/>
                  <a:sym typeface="+mn-lt"/>
                </a:endParaRPr>
              </a:p>
            </p:txBody>
          </p:sp>
          <p:grpSp>
            <p:nvGrpSpPr>
              <p:cNvPr id="32" name="组合 146">
                <a:extLst>
                  <a:ext uri="{FF2B5EF4-FFF2-40B4-BE49-F238E27FC236}">
                    <a16:creationId xmlns:a16="http://schemas.microsoft.com/office/drawing/2014/main" id="{5E2644D2-696E-384F-B14F-830C95A912D8}"/>
                  </a:ext>
                </a:extLst>
              </p:cNvPr>
              <p:cNvGrpSpPr/>
              <p:nvPr/>
            </p:nvGrpSpPr>
            <p:grpSpPr>
              <a:xfrm>
                <a:off x="3517901" y="1225551"/>
                <a:ext cx="5260975" cy="4090987"/>
                <a:chOff x="3517901" y="1225551"/>
                <a:chExt cx="5260975" cy="4090987"/>
              </a:xfrm>
              <a:grpFill/>
            </p:grpSpPr>
            <p:sp>
              <p:nvSpPr>
                <p:cNvPr id="33" name="Freeform 12">
                  <a:extLst>
                    <a:ext uri="{FF2B5EF4-FFF2-40B4-BE49-F238E27FC236}">
                      <a16:creationId xmlns:a16="http://schemas.microsoft.com/office/drawing/2014/main" id="{5BA0305A-2547-7944-A0C5-CC80BA29C946}"/>
                    </a:ext>
                  </a:extLst>
                </p:cNvPr>
                <p:cNvSpPr/>
                <p:nvPr/>
              </p:nvSpPr>
              <p:spPr bwMode="auto">
                <a:xfrm>
                  <a:off x="7805738" y="2135188"/>
                  <a:ext cx="109538" cy="38100"/>
                </a:xfrm>
                <a:custGeom>
                  <a:avLst/>
                  <a:gdLst>
                    <a:gd name="T0" fmla="*/ 6 w 106"/>
                    <a:gd name="T1" fmla="*/ 35 h 37"/>
                    <a:gd name="T2" fmla="*/ 45 w 106"/>
                    <a:gd name="T3" fmla="*/ 33 h 37"/>
                    <a:gd name="T4" fmla="*/ 97 w 106"/>
                    <a:gd name="T5" fmla="*/ 22 h 37"/>
                    <a:gd name="T6" fmla="*/ 97 w 106"/>
                    <a:gd name="T7" fmla="*/ 6 h 37"/>
                    <a:gd name="T8" fmla="*/ 52 w 106"/>
                    <a:gd name="T9" fmla="*/ 6 h 37"/>
                    <a:gd name="T10" fmla="*/ 4 w 106"/>
                    <a:gd name="T11" fmla="*/ 24 h 37"/>
                    <a:gd name="T12" fmla="*/ 6 w 106"/>
                    <a:gd name="T13" fmla="*/ 3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6" h="37">
                      <a:moveTo>
                        <a:pt x="6" y="35"/>
                      </a:moveTo>
                      <a:cubicBezTo>
                        <a:pt x="20" y="37"/>
                        <a:pt x="32" y="35"/>
                        <a:pt x="45" y="33"/>
                      </a:cubicBezTo>
                      <a:cubicBezTo>
                        <a:pt x="63" y="30"/>
                        <a:pt x="80" y="29"/>
                        <a:pt x="97" y="22"/>
                      </a:cubicBezTo>
                      <a:cubicBezTo>
                        <a:pt x="105" y="19"/>
                        <a:pt x="106" y="9"/>
                        <a:pt x="97" y="6"/>
                      </a:cubicBezTo>
                      <a:cubicBezTo>
                        <a:pt x="81" y="0"/>
                        <a:pt x="68" y="2"/>
                        <a:pt x="52" y="6"/>
                      </a:cubicBezTo>
                      <a:cubicBezTo>
                        <a:pt x="34" y="9"/>
                        <a:pt x="17" y="13"/>
                        <a:pt x="4" y="24"/>
                      </a:cubicBezTo>
                      <a:cubicBezTo>
                        <a:pt x="0" y="27"/>
                        <a:pt x="2" y="34"/>
                        <a:pt x="6" y="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4" name="Freeform 13">
                  <a:extLst>
                    <a:ext uri="{FF2B5EF4-FFF2-40B4-BE49-F238E27FC236}">
                      <a16:creationId xmlns:a16="http://schemas.microsoft.com/office/drawing/2014/main" id="{9EDD1C4B-ED62-6C4D-8D68-BF3458D26671}"/>
                    </a:ext>
                  </a:extLst>
                </p:cNvPr>
                <p:cNvSpPr/>
                <p:nvPr/>
              </p:nvSpPr>
              <p:spPr bwMode="auto">
                <a:xfrm>
                  <a:off x="8018463" y="2144713"/>
                  <a:ext cx="92075" cy="34925"/>
                </a:xfrm>
                <a:custGeom>
                  <a:avLst/>
                  <a:gdLst>
                    <a:gd name="T0" fmla="*/ 4 w 89"/>
                    <a:gd name="T1" fmla="*/ 9 h 35"/>
                    <a:gd name="T2" fmla="*/ 79 w 89"/>
                    <a:gd name="T3" fmla="*/ 34 h 35"/>
                    <a:gd name="T4" fmla="*/ 83 w 89"/>
                    <a:gd name="T5" fmla="*/ 20 h 35"/>
                    <a:gd name="T6" fmla="*/ 7 w 89"/>
                    <a:gd name="T7" fmla="*/ 0 h 35"/>
                    <a:gd name="T8" fmla="*/ 4 w 89"/>
                    <a:gd name="T9" fmla="*/ 9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9" h="35">
                      <a:moveTo>
                        <a:pt x="4" y="9"/>
                      </a:moveTo>
                      <a:cubicBezTo>
                        <a:pt x="28" y="23"/>
                        <a:pt x="52" y="31"/>
                        <a:pt x="79" y="34"/>
                      </a:cubicBezTo>
                      <a:cubicBezTo>
                        <a:pt x="87" y="35"/>
                        <a:pt x="89" y="24"/>
                        <a:pt x="83" y="20"/>
                      </a:cubicBezTo>
                      <a:cubicBezTo>
                        <a:pt x="59" y="6"/>
                        <a:pt x="34" y="3"/>
                        <a:pt x="7" y="0"/>
                      </a:cubicBezTo>
                      <a:cubicBezTo>
                        <a:pt x="2" y="0"/>
                        <a:pt x="0" y="7"/>
                        <a:pt x="4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5" name="Freeform 14">
                  <a:extLst>
                    <a:ext uri="{FF2B5EF4-FFF2-40B4-BE49-F238E27FC236}">
                      <a16:creationId xmlns:a16="http://schemas.microsoft.com/office/drawing/2014/main" id="{D75AAF59-653F-6F48-B759-674BB752E998}"/>
                    </a:ext>
                  </a:extLst>
                </p:cNvPr>
                <p:cNvSpPr/>
                <p:nvPr/>
              </p:nvSpPr>
              <p:spPr bwMode="auto">
                <a:xfrm>
                  <a:off x="8228013" y="2225676"/>
                  <a:ext cx="107950" cy="61913"/>
                </a:xfrm>
                <a:custGeom>
                  <a:avLst/>
                  <a:gdLst>
                    <a:gd name="T0" fmla="*/ 6 w 105"/>
                    <a:gd name="T1" fmla="*/ 10 h 59"/>
                    <a:gd name="T2" fmla="*/ 91 w 105"/>
                    <a:gd name="T3" fmla="*/ 55 h 59"/>
                    <a:gd name="T4" fmla="*/ 99 w 105"/>
                    <a:gd name="T5" fmla="*/ 44 h 59"/>
                    <a:gd name="T6" fmla="*/ 9 w 105"/>
                    <a:gd name="T7" fmla="*/ 1 h 59"/>
                    <a:gd name="T8" fmla="*/ 6 w 105"/>
                    <a:gd name="T9" fmla="*/ 10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59">
                      <a:moveTo>
                        <a:pt x="6" y="10"/>
                      </a:moveTo>
                      <a:cubicBezTo>
                        <a:pt x="35" y="21"/>
                        <a:pt x="64" y="39"/>
                        <a:pt x="91" y="55"/>
                      </a:cubicBezTo>
                      <a:cubicBezTo>
                        <a:pt x="97" y="59"/>
                        <a:pt x="105" y="49"/>
                        <a:pt x="99" y="44"/>
                      </a:cubicBezTo>
                      <a:cubicBezTo>
                        <a:pt x="72" y="20"/>
                        <a:pt x="44" y="7"/>
                        <a:pt x="9" y="1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6" name="Freeform 15">
                  <a:extLst>
                    <a:ext uri="{FF2B5EF4-FFF2-40B4-BE49-F238E27FC236}">
                      <a16:creationId xmlns:a16="http://schemas.microsoft.com/office/drawing/2014/main" id="{7FBED484-626F-0446-BDED-BF1595D60DBD}"/>
                    </a:ext>
                  </a:extLst>
                </p:cNvPr>
                <p:cNvSpPr/>
                <p:nvPr/>
              </p:nvSpPr>
              <p:spPr bwMode="auto">
                <a:xfrm>
                  <a:off x="8421688" y="2389188"/>
                  <a:ext cx="77788" cy="84138"/>
                </a:xfrm>
                <a:custGeom>
                  <a:avLst/>
                  <a:gdLst>
                    <a:gd name="T0" fmla="*/ 1 w 75"/>
                    <a:gd name="T1" fmla="*/ 1 h 81"/>
                    <a:gd name="T2" fmla="*/ 14 w 75"/>
                    <a:gd name="T3" fmla="*/ 20 h 81"/>
                    <a:gd name="T4" fmla="*/ 31 w 75"/>
                    <a:gd name="T5" fmla="*/ 42 h 81"/>
                    <a:gd name="T6" fmla="*/ 62 w 75"/>
                    <a:gd name="T7" fmla="*/ 77 h 81"/>
                    <a:gd name="T8" fmla="*/ 72 w 75"/>
                    <a:gd name="T9" fmla="*/ 71 h 81"/>
                    <a:gd name="T10" fmla="*/ 45 w 75"/>
                    <a:gd name="T11" fmla="*/ 35 h 81"/>
                    <a:gd name="T12" fmla="*/ 24 w 75"/>
                    <a:gd name="T13" fmla="*/ 16 h 81"/>
                    <a:gd name="T14" fmla="*/ 2 w 75"/>
                    <a:gd name="T15" fmla="*/ 0 h 81"/>
                    <a:gd name="T16" fmla="*/ 1 w 75"/>
                    <a:gd name="T17" fmla="*/ 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5" h="81">
                      <a:moveTo>
                        <a:pt x="1" y="1"/>
                      </a:moveTo>
                      <a:cubicBezTo>
                        <a:pt x="6" y="6"/>
                        <a:pt x="9" y="14"/>
                        <a:pt x="14" y="20"/>
                      </a:cubicBezTo>
                      <a:cubicBezTo>
                        <a:pt x="19" y="27"/>
                        <a:pt x="25" y="35"/>
                        <a:pt x="31" y="42"/>
                      </a:cubicBezTo>
                      <a:cubicBezTo>
                        <a:pt x="41" y="54"/>
                        <a:pt x="51" y="66"/>
                        <a:pt x="62" y="77"/>
                      </a:cubicBezTo>
                      <a:cubicBezTo>
                        <a:pt x="66" y="81"/>
                        <a:pt x="75" y="77"/>
                        <a:pt x="72" y="71"/>
                      </a:cubicBezTo>
                      <a:cubicBezTo>
                        <a:pt x="66" y="57"/>
                        <a:pt x="57" y="46"/>
                        <a:pt x="45" y="35"/>
                      </a:cubicBezTo>
                      <a:cubicBezTo>
                        <a:pt x="38" y="28"/>
                        <a:pt x="31" y="22"/>
                        <a:pt x="24" y="16"/>
                      </a:cubicBezTo>
                      <a:cubicBezTo>
                        <a:pt x="17" y="10"/>
                        <a:pt x="8" y="6"/>
                        <a:pt x="2" y="0"/>
                      </a:cubicBezTo>
                      <a:cubicBezTo>
                        <a:pt x="1" y="0"/>
                        <a:pt x="0" y="0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7" name="Freeform 16">
                  <a:extLst>
                    <a:ext uri="{FF2B5EF4-FFF2-40B4-BE49-F238E27FC236}">
                      <a16:creationId xmlns:a16="http://schemas.microsoft.com/office/drawing/2014/main" id="{C19E8A06-682A-B043-BED4-F894D95B4711}"/>
                    </a:ext>
                  </a:extLst>
                </p:cNvPr>
                <p:cNvSpPr/>
                <p:nvPr/>
              </p:nvSpPr>
              <p:spPr bwMode="auto">
                <a:xfrm>
                  <a:off x="8572501" y="2570163"/>
                  <a:ext cx="60325" cy="90488"/>
                </a:xfrm>
                <a:custGeom>
                  <a:avLst/>
                  <a:gdLst>
                    <a:gd name="T0" fmla="*/ 3 w 57"/>
                    <a:gd name="T1" fmla="*/ 10 h 88"/>
                    <a:gd name="T2" fmla="*/ 47 w 57"/>
                    <a:gd name="T3" fmla="*/ 83 h 88"/>
                    <a:gd name="T4" fmla="*/ 55 w 57"/>
                    <a:gd name="T5" fmla="*/ 77 h 88"/>
                    <a:gd name="T6" fmla="*/ 11 w 57"/>
                    <a:gd name="T7" fmla="*/ 5 h 88"/>
                    <a:gd name="T8" fmla="*/ 3 w 57"/>
                    <a:gd name="T9" fmla="*/ 10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88">
                      <a:moveTo>
                        <a:pt x="3" y="10"/>
                      </a:moveTo>
                      <a:cubicBezTo>
                        <a:pt x="17" y="35"/>
                        <a:pt x="27" y="63"/>
                        <a:pt x="47" y="83"/>
                      </a:cubicBezTo>
                      <a:cubicBezTo>
                        <a:pt x="51" y="88"/>
                        <a:pt x="57" y="82"/>
                        <a:pt x="55" y="77"/>
                      </a:cubicBezTo>
                      <a:cubicBezTo>
                        <a:pt x="44" y="51"/>
                        <a:pt x="28" y="27"/>
                        <a:pt x="11" y="5"/>
                      </a:cubicBezTo>
                      <a:cubicBezTo>
                        <a:pt x="8" y="0"/>
                        <a:pt x="0" y="4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8" name="Freeform 17">
                  <a:extLst>
                    <a:ext uri="{FF2B5EF4-FFF2-40B4-BE49-F238E27FC236}">
                      <a16:creationId xmlns:a16="http://schemas.microsoft.com/office/drawing/2014/main" id="{8A0ABAB5-FA84-D242-BFFE-6CD67510EEEF}"/>
                    </a:ext>
                  </a:extLst>
                </p:cNvPr>
                <p:cNvSpPr/>
                <p:nvPr/>
              </p:nvSpPr>
              <p:spPr bwMode="auto">
                <a:xfrm>
                  <a:off x="8664576" y="2767013"/>
                  <a:ext cx="42863" cy="88900"/>
                </a:xfrm>
                <a:custGeom>
                  <a:avLst/>
                  <a:gdLst>
                    <a:gd name="T0" fmla="*/ 3 w 41"/>
                    <a:gd name="T1" fmla="*/ 7 h 86"/>
                    <a:gd name="T2" fmla="*/ 30 w 41"/>
                    <a:gd name="T3" fmla="*/ 79 h 86"/>
                    <a:gd name="T4" fmla="*/ 40 w 41"/>
                    <a:gd name="T5" fmla="*/ 76 h 86"/>
                    <a:gd name="T6" fmla="*/ 9 w 41"/>
                    <a:gd name="T7" fmla="*/ 4 h 86"/>
                    <a:gd name="T8" fmla="*/ 3 w 41"/>
                    <a:gd name="T9" fmla="*/ 7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86">
                      <a:moveTo>
                        <a:pt x="3" y="7"/>
                      </a:moveTo>
                      <a:cubicBezTo>
                        <a:pt x="16" y="29"/>
                        <a:pt x="21" y="56"/>
                        <a:pt x="30" y="79"/>
                      </a:cubicBezTo>
                      <a:cubicBezTo>
                        <a:pt x="32" y="86"/>
                        <a:pt x="41" y="83"/>
                        <a:pt x="40" y="76"/>
                      </a:cubicBezTo>
                      <a:cubicBezTo>
                        <a:pt x="36" y="48"/>
                        <a:pt x="25" y="27"/>
                        <a:pt x="9" y="4"/>
                      </a:cubicBezTo>
                      <a:cubicBezTo>
                        <a:pt x="7" y="0"/>
                        <a:pt x="0" y="3"/>
                        <a:pt x="3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9" name="Freeform 18">
                  <a:extLst>
                    <a:ext uri="{FF2B5EF4-FFF2-40B4-BE49-F238E27FC236}">
                      <a16:creationId xmlns:a16="http://schemas.microsoft.com/office/drawing/2014/main" id="{BE280A6B-3909-7846-BC7F-1A1030B793FB}"/>
                    </a:ext>
                  </a:extLst>
                </p:cNvPr>
                <p:cNvSpPr/>
                <p:nvPr/>
              </p:nvSpPr>
              <p:spPr bwMode="auto">
                <a:xfrm>
                  <a:off x="8740776" y="2992438"/>
                  <a:ext cx="26988" cy="107950"/>
                </a:xfrm>
                <a:custGeom>
                  <a:avLst/>
                  <a:gdLst>
                    <a:gd name="T0" fmla="*/ 2 w 27"/>
                    <a:gd name="T1" fmla="*/ 7 h 104"/>
                    <a:gd name="T2" fmla="*/ 17 w 27"/>
                    <a:gd name="T3" fmla="*/ 100 h 104"/>
                    <a:gd name="T4" fmla="*/ 23 w 27"/>
                    <a:gd name="T5" fmla="*/ 100 h 104"/>
                    <a:gd name="T6" fmla="*/ 9 w 27"/>
                    <a:gd name="T7" fmla="*/ 4 h 104"/>
                    <a:gd name="T8" fmla="*/ 2 w 27"/>
                    <a:gd name="T9" fmla="*/ 7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04">
                      <a:moveTo>
                        <a:pt x="2" y="7"/>
                      </a:moveTo>
                      <a:cubicBezTo>
                        <a:pt x="14" y="36"/>
                        <a:pt x="13" y="68"/>
                        <a:pt x="17" y="100"/>
                      </a:cubicBezTo>
                      <a:cubicBezTo>
                        <a:pt x="17" y="104"/>
                        <a:pt x="23" y="104"/>
                        <a:pt x="23" y="100"/>
                      </a:cubicBezTo>
                      <a:cubicBezTo>
                        <a:pt x="27" y="67"/>
                        <a:pt x="24" y="33"/>
                        <a:pt x="9" y="4"/>
                      </a:cubicBezTo>
                      <a:cubicBezTo>
                        <a:pt x="7" y="0"/>
                        <a:pt x="0" y="3"/>
                        <a:pt x="2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40" name="Freeform 19">
                  <a:extLst>
                    <a:ext uri="{FF2B5EF4-FFF2-40B4-BE49-F238E27FC236}">
                      <a16:creationId xmlns:a16="http://schemas.microsoft.com/office/drawing/2014/main" id="{D1266EA4-9A94-A24F-9B53-19BF7FF8E823}"/>
                    </a:ext>
                  </a:extLst>
                </p:cNvPr>
                <p:cNvSpPr/>
                <p:nvPr/>
              </p:nvSpPr>
              <p:spPr bwMode="auto">
                <a:xfrm>
                  <a:off x="8753476" y="3206751"/>
                  <a:ext cx="25400" cy="80963"/>
                </a:xfrm>
                <a:custGeom>
                  <a:avLst/>
                  <a:gdLst>
                    <a:gd name="T0" fmla="*/ 13 w 24"/>
                    <a:gd name="T1" fmla="*/ 2 h 78"/>
                    <a:gd name="T2" fmla="*/ 4 w 24"/>
                    <a:gd name="T3" fmla="*/ 32 h 78"/>
                    <a:gd name="T4" fmla="*/ 2 w 24"/>
                    <a:gd name="T5" fmla="*/ 46 h 78"/>
                    <a:gd name="T6" fmla="*/ 0 w 24"/>
                    <a:gd name="T7" fmla="*/ 66 h 78"/>
                    <a:gd name="T8" fmla="*/ 13 w 24"/>
                    <a:gd name="T9" fmla="*/ 71 h 78"/>
                    <a:gd name="T10" fmla="*/ 23 w 24"/>
                    <a:gd name="T11" fmla="*/ 39 h 78"/>
                    <a:gd name="T12" fmla="*/ 15 w 24"/>
                    <a:gd name="T13" fmla="*/ 2 h 78"/>
                    <a:gd name="T14" fmla="*/ 13 w 24"/>
                    <a:gd name="T15" fmla="*/ 2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4" h="78">
                      <a:moveTo>
                        <a:pt x="13" y="2"/>
                      </a:moveTo>
                      <a:cubicBezTo>
                        <a:pt x="9" y="12"/>
                        <a:pt x="6" y="21"/>
                        <a:pt x="4" y="32"/>
                      </a:cubicBezTo>
                      <a:cubicBezTo>
                        <a:pt x="3" y="37"/>
                        <a:pt x="2" y="41"/>
                        <a:pt x="2" y="46"/>
                      </a:cubicBezTo>
                      <a:cubicBezTo>
                        <a:pt x="1" y="53"/>
                        <a:pt x="1" y="59"/>
                        <a:pt x="0" y="66"/>
                      </a:cubicBezTo>
                      <a:cubicBezTo>
                        <a:pt x="0" y="72"/>
                        <a:pt x="9" y="78"/>
                        <a:pt x="13" y="71"/>
                      </a:cubicBezTo>
                      <a:cubicBezTo>
                        <a:pt x="18" y="60"/>
                        <a:pt x="21" y="52"/>
                        <a:pt x="23" y="39"/>
                      </a:cubicBezTo>
                      <a:cubicBezTo>
                        <a:pt x="24" y="25"/>
                        <a:pt x="20" y="15"/>
                        <a:pt x="15" y="2"/>
                      </a:cubicBezTo>
                      <a:cubicBezTo>
                        <a:pt x="15" y="0"/>
                        <a:pt x="13" y="1"/>
                        <a:pt x="13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41" name="Freeform 20">
                  <a:extLst>
                    <a:ext uri="{FF2B5EF4-FFF2-40B4-BE49-F238E27FC236}">
                      <a16:creationId xmlns:a16="http://schemas.microsoft.com/office/drawing/2014/main" id="{1352E390-7F1D-F44E-8B4F-029438076FBA}"/>
                    </a:ext>
                  </a:extLst>
                </p:cNvPr>
                <p:cNvSpPr/>
                <p:nvPr/>
              </p:nvSpPr>
              <p:spPr bwMode="auto">
                <a:xfrm>
                  <a:off x="8672513" y="3368676"/>
                  <a:ext cx="61913" cy="100013"/>
                </a:xfrm>
                <a:custGeom>
                  <a:avLst/>
                  <a:gdLst>
                    <a:gd name="T0" fmla="*/ 46 w 61"/>
                    <a:gd name="T1" fmla="*/ 3 h 97"/>
                    <a:gd name="T2" fmla="*/ 6 w 61"/>
                    <a:gd name="T3" fmla="*/ 81 h 97"/>
                    <a:gd name="T4" fmla="*/ 20 w 61"/>
                    <a:gd name="T5" fmla="*/ 91 h 97"/>
                    <a:gd name="T6" fmla="*/ 52 w 61"/>
                    <a:gd name="T7" fmla="*/ 51 h 97"/>
                    <a:gd name="T8" fmla="*/ 53 w 61"/>
                    <a:gd name="T9" fmla="*/ 3 h 97"/>
                    <a:gd name="T10" fmla="*/ 46 w 61"/>
                    <a:gd name="T11" fmla="*/ 3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1" h="97">
                      <a:moveTo>
                        <a:pt x="46" y="3"/>
                      </a:moveTo>
                      <a:cubicBezTo>
                        <a:pt x="33" y="29"/>
                        <a:pt x="23" y="57"/>
                        <a:pt x="6" y="81"/>
                      </a:cubicBezTo>
                      <a:cubicBezTo>
                        <a:pt x="0" y="89"/>
                        <a:pt x="13" y="97"/>
                        <a:pt x="20" y="91"/>
                      </a:cubicBezTo>
                      <a:cubicBezTo>
                        <a:pt x="34" y="80"/>
                        <a:pt x="45" y="69"/>
                        <a:pt x="52" y="51"/>
                      </a:cubicBezTo>
                      <a:cubicBezTo>
                        <a:pt x="58" y="35"/>
                        <a:pt x="61" y="20"/>
                        <a:pt x="53" y="3"/>
                      </a:cubicBezTo>
                      <a:cubicBezTo>
                        <a:pt x="52" y="0"/>
                        <a:pt x="47" y="1"/>
                        <a:pt x="4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42" name="Freeform 21">
                  <a:extLst>
                    <a:ext uri="{FF2B5EF4-FFF2-40B4-BE49-F238E27FC236}">
                      <a16:creationId xmlns:a16="http://schemas.microsoft.com/office/drawing/2014/main" id="{28580B37-47AE-EA41-A952-2EFAF25CDA96}"/>
                    </a:ext>
                  </a:extLst>
                </p:cNvPr>
                <p:cNvSpPr/>
                <p:nvPr/>
              </p:nvSpPr>
              <p:spPr bwMode="auto">
                <a:xfrm>
                  <a:off x="8559801" y="3544888"/>
                  <a:ext cx="68263" cy="84138"/>
                </a:xfrm>
                <a:custGeom>
                  <a:avLst/>
                  <a:gdLst>
                    <a:gd name="T0" fmla="*/ 51 w 66"/>
                    <a:gd name="T1" fmla="*/ 4 h 81"/>
                    <a:gd name="T2" fmla="*/ 24 w 66"/>
                    <a:gd name="T3" fmla="*/ 33 h 81"/>
                    <a:gd name="T4" fmla="*/ 14 w 66"/>
                    <a:gd name="T5" fmla="*/ 46 h 81"/>
                    <a:gd name="T6" fmla="*/ 5 w 66"/>
                    <a:gd name="T7" fmla="*/ 62 h 81"/>
                    <a:gd name="T8" fmla="*/ 18 w 66"/>
                    <a:gd name="T9" fmla="*/ 75 h 81"/>
                    <a:gd name="T10" fmla="*/ 32 w 66"/>
                    <a:gd name="T11" fmla="*/ 65 h 81"/>
                    <a:gd name="T12" fmla="*/ 45 w 66"/>
                    <a:gd name="T13" fmla="*/ 49 h 81"/>
                    <a:gd name="T14" fmla="*/ 63 w 66"/>
                    <a:gd name="T15" fmla="*/ 11 h 81"/>
                    <a:gd name="T16" fmla="*/ 51 w 66"/>
                    <a:gd name="T17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6" h="81">
                      <a:moveTo>
                        <a:pt x="51" y="4"/>
                      </a:moveTo>
                      <a:cubicBezTo>
                        <a:pt x="41" y="13"/>
                        <a:pt x="32" y="22"/>
                        <a:pt x="24" y="33"/>
                      </a:cubicBezTo>
                      <a:cubicBezTo>
                        <a:pt x="21" y="37"/>
                        <a:pt x="17" y="41"/>
                        <a:pt x="14" y="46"/>
                      </a:cubicBezTo>
                      <a:cubicBezTo>
                        <a:pt x="10" y="51"/>
                        <a:pt x="9" y="57"/>
                        <a:pt x="5" y="62"/>
                      </a:cubicBezTo>
                      <a:cubicBezTo>
                        <a:pt x="0" y="70"/>
                        <a:pt x="10" y="81"/>
                        <a:pt x="18" y="75"/>
                      </a:cubicBezTo>
                      <a:cubicBezTo>
                        <a:pt x="22" y="72"/>
                        <a:pt x="29" y="69"/>
                        <a:pt x="32" y="65"/>
                      </a:cubicBezTo>
                      <a:cubicBezTo>
                        <a:pt x="37" y="60"/>
                        <a:pt x="41" y="55"/>
                        <a:pt x="45" y="49"/>
                      </a:cubicBezTo>
                      <a:cubicBezTo>
                        <a:pt x="53" y="37"/>
                        <a:pt x="59" y="25"/>
                        <a:pt x="63" y="11"/>
                      </a:cubicBezTo>
                      <a:cubicBezTo>
                        <a:pt x="66" y="4"/>
                        <a:pt x="56" y="0"/>
                        <a:pt x="51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43" name="Freeform 22">
                  <a:extLst>
                    <a:ext uri="{FF2B5EF4-FFF2-40B4-BE49-F238E27FC236}">
                      <a16:creationId xmlns:a16="http://schemas.microsoft.com/office/drawing/2014/main" id="{404B2155-4F07-3940-AA44-0D5ABFD7AF4C}"/>
                    </a:ext>
                  </a:extLst>
                </p:cNvPr>
                <p:cNvSpPr/>
                <p:nvPr/>
              </p:nvSpPr>
              <p:spPr bwMode="auto">
                <a:xfrm>
                  <a:off x="8374063" y="3732213"/>
                  <a:ext cx="80963" cy="65088"/>
                </a:xfrm>
                <a:custGeom>
                  <a:avLst/>
                  <a:gdLst>
                    <a:gd name="T0" fmla="*/ 66 w 79"/>
                    <a:gd name="T1" fmla="*/ 3 h 62"/>
                    <a:gd name="T2" fmla="*/ 35 w 79"/>
                    <a:gd name="T3" fmla="*/ 23 h 62"/>
                    <a:gd name="T4" fmla="*/ 6 w 79"/>
                    <a:gd name="T5" fmla="*/ 48 h 62"/>
                    <a:gd name="T6" fmla="*/ 14 w 79"/>
                    <a:gd name="T7" fmla="*/ 58 h 62"/>
                    <a:gd name="T8" fmla="*/ 45 w 79"/>
                    <a:gd name="T9" fmla="*/ 38 h 62"/>
                    <a:gd name="T10" fmla="*/ 73 w 79"/>
                    <a:gd name="T11" fmla="*/ 13 h 62"/>
                    <a:gd name="T12" fmla="*/ 66 w 79"/>
                    <a:gd name="T13" fmla="*/ 3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62">
                      <a:moveTo>
                        <a:pt x="66" y="3"/>
                      </a:moveTo>
                      <a:cubicBezTo>
                        <a:pt x="55" y="9"/>
                        <a:pt x="45" y="15"/>
                        <a:pt x="35" y="23"/>
                      </a:cubicBezTo>
                      <a:cubicBezTo>
                        <a:pt x="25" y="31"/>
                        <a:pt x="16" y="39"/>
                        <a:pt x="6" y="48"/>
                      </a:cubicBezTo>
                      <a:cubicBezTo>
                        <a:pt x="0" y="53"/>
                        <a:pt x="8" y="62"/>
                        <a:pt x="14" y="58"/>
                      </a:cubicBezTo>
                      <a:cubicBezTo>
                        <a:pt x="25" y="52"/>
                        <a:pt x="35" y="46"/>
                        <a:pt x="45" y="38"/>
                      </a:cubicBezTo>
                      <a:cubicBezTo>
                        <a:pt x="55" y="30"/>
                        <a:pt x="64" y="21"/>
                        <a:pt x="73" y="13"/>
                      </a:cubicBezTo>
                      <a:cubicBezTo>
                        <a:pt x="79" y="9"/>
                        <a:pt x="72" y="0"/>
                        <a:pt x="6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44" name="Freeform 23">
                  <a:extLst>
                    <a:ext uri="{FF2B5EF4-FFF2-40B4-BE49-F238E27FC236}">
                      <a16:creationId xmlns:a16="http://schemas.microsoft.com/office/drawing/2014/main" id="{A0F29BBC-9746-0749-8461-CC4DC70EE348}"/>
                    </a:ext>
                  </a:extLst>
                </p:cNvPr>
                <p:cNvSpPr/>
                <p:nvPr/>
              </p:nvSpPr>
              <p:spPr bwMode="auto">
                <a:xfrm>
                  <a:off x="7953376" y="3932238"/>
                  <a:ext cx="93663" cy="30163"/>
                </a:xfrm>
                <a:custGeom>
                  <a:avLst/>
                  <a:gdLst>
                    <a:gd name="T0" fmla="*/ 82 w 91"/>
                    <a:gd name="T1" fmla="*/ 1 h 30"/>
                    <a:gd name="T2" fmla="*/ 42 w 91"/>
                    <a:gd name="T3" fmla="*/ 5 h 30"/>
                    <a:gd name="T4" fmla="*/ 9 w 91"/>
                    <a:gd name="T5" fmla="*/ 11 h 30"/>
                    <a:gd name="T6" fmla="*/ 9 w 91"/>
                    <a:gd name="T7" fmla="*/ 28 h 30"/>
                    <a:gd name="T8" fmla="*/ 45 w 91"/>
                    <a:gd name="T9" fmla="*/ 27 h 30"/>
                    <a:gd name="T10" fmla="*/ 86 w 91"/>
                    <a:gd name="T11" fmla="*/ 9 h 30"/>
                    <a:gd name="T12" fmla="*/ 82 w 91"/>
                    <a:gd name="T13" fmla="*/ 1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1" h="30">
                      <a:moveTo>
                        <a:pt x="82" y="1"/>
                      </a:moveTo>
                      <a:cubicBezTo>
                        <a:pt x="69" y="3"/>
                        <a:pt x="55" y="3"/>
                        <a:pt x="42" y="5"/>
                      </a:cubicBezTo>
                      <a:cubicBezTo>
                        <a:pt x="31" y="6"/>
                        <a:pt x="20" y="9"/>
                        <a:pt x="9" y="11"/>
                      </a:cubicBezTo>
                      <a:cubicBezTo>
                        <a:pt x="0" y="13"/>
                        <a:pt x="0" y="27"/>
                        <a:pt x="9" y="28"/>
                      </a:cubicBezTo>
                      <a:cubicBezTo>
                        <a:pt x="22" y="30"/>
                        <a:pt x="32" y="30"/>
                        <a:pt x="45" y="27"/>
                      </a:cubicBezTo>
                      <a:cubicBezTo>
                        <a:pt x="60" y="23"/>
                        <a:pt x="72" y="15"/>
                        <a:pt x="86" y="9"/>
                      </a:cubicBezTo>
                      <a:cubicBezTo>
                        <a:pt x="91" y="7"/>
                        <a:pt x="87" y="0"/>
                        <a:pt x="8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45" name="Freeform 24">
                  <a:extLst>
                    <a:ext uri="{FF2B5EF4-FFF2-40B4-BE49-F238E27FC236}">
                      <a16:creationId xmlns:a16="http://schemas.microsoft.com/office/drawing/2014/main" id="{EFD4D031-6A55-774D-879C-F992A8C36158}"/>
                    </a:ext>
                  </a:extLst>
                </p:cNvPr>
                <p:cNvSpPr/>
                <p:nvPr/>
              </p:nvSpPr>
              <p:spPr bwMode="auto">
                <a:xfrm>
                  <a:off x="7991476" y="3992563"/>
                  <a:ext cx="65088" cy="77788"/>
                </a:xfrm>
                <a:custGeom>
                  <a:avLst/>
                  <a:gdLst>
                    <a:gd name="T0" fmla="*/ 2 w 63"/>
                    <a:gd name="T1" fmla="*/ 6 h 74"/>
                    <a:gd name="T2" fmla="*/ 12 w 63"/>
                    <a:gd name="T3" fmla="*/ 18 h 74"/>
                    <a:gd name="T4" fmla="*/ 24 w 63"/>
                    <a:gd name="T5" fmla="*/ 34 h 74"/>
                    <a:gd name="T6" fmla="*/ 36 w 63"/>
                    <a:gd name="T7" fmla="*/ 51 h 74"/>
                    <a:gd name="T8" fmla="*/ 47 w 63"/>
                    <a:gd name="T9" fmla="*/ 66 h 74"/>
                    <a:gd name="T10" fmla="*/ 61 w 63"/>
                    <a:gd name="T11" fmla="*/ 60 h 74"/>
                    <a:gd name="T12" fmla="*/ 37 w 63"/>
                    <a:gd name="T13" fmla="*/ 16 h 74"/>
                    <a:gd name="T14" fmla="*/ 18 w 63"/>
                    <a:gd name="T15" fmla="*/ 3 h 74"/>
                    <a:gd name="T16" fmla="*/ 3 w 63"/>
                    <a:gd name="T17" fmla="*/ 2 h 74"/>
                    <a:gd name="T18" fmla="*/ 2 w 63"/>
                    <a:gd name="T19" fmla="*/ 6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3" h="74">
                      <a:moveTo>
                        <a:pt x="2" y="6"/>
                      </a:moveTo>
                      <a:cubicBezTo>
                        <a:pt x="6" y="7"/>
                        <a:pt x="10" y="15"/>
                        <a:pt x="12" y="18"/>
                      </a:cubicBezTo>
                      <a:cubicBezTo>
                        <a:pt x="15" y="24"/>
                        <a:pt x="20" y="29"/>
                        <a:pt x="24" y="34"/>
                      </a:cubicBezTo>
                      <a:cubicBezTo>
                        <a:pt x="29" y="39"/>
                        <a:pt x="32" y="45"/>
                        <a:pt x="36" y="51"/>
                      </a:cubicBezTo>
                      <a:cubicBezTo>
                        <a:pt x="39" y="56"/>
                        <a:pt x="44" y="60"/>
                        <a:pt x="47" y="66"/>
                      </a:cubicBezTo>
                      <a:cubicBezTo>
                        <a:pt x="51" y="74"/>
                        <a:pt x="63" y="68"/>
                        <a:pt x="61" y="60"/>
                      </a:cubicBezTo>
                      <a:cubicBezTo>
                        <a:pt x="57" y="43"/>
                        <a:pt x="50" y="29"/>
                        <a:pt x="37" y="16"/>
                      </a:cubicBezTo>
                      <a:cubicBezTo>
                        <a:pt x="32" y="10"/>
                        <a:pt x="26" y="6"/>
                        <a:pt x="18" y="3"/>
                      </a:cubicBezTo>
                      <a:cubicBezTo>
                        <a:pt x="13" y="0"/>
                        <a:pt x="8" y="1"/>
                        <a:pt x="3" y="2"/>
                      </a:cubicBezTo>
                      <a:cubicBezTo>
                        <a:pt x="0" y="2"/>
                        <a:pt x="0" y="6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46" name="Freeform 25">
                  <a:extLst>
                    <a:ext uri="{FF2B5EF4-FFF2-40B4-BE49-F238E27FC236}">
                      <a16:creationId xmlns:a16="http://schemas.microsoft.com/office/drawing/2014/main" id="{3E8013A0-C23D-8C4D-A718-0C98AEBE4079}"/>
                    </a:ext>
                  </a:extLst>
                </p:cNvPr>
                <p:cNvSpPr/>
                <p:nvPr/>
              </p:nvSpPr>
              <p:spPr bwMode="auto">
                <a:xfrm>
                  <a:off x="8085138" y="4160838"/>
                  <a:ext cx="26988" cy="95250"/>
                </a:xfrm>
                <a:custGeom>
                  <a:avLst/>
                  <a:gdLst>
                    <a:gd name="T0" fmla="*/ 0 w 26"/>
                    <a:gd name="T1" fmla="*/ 8 h 91"/>
                    <a:gd name="T2" fmla="*/ 6 w 26"/>
                    <a:gd name="T3" fmla="*/ 83 h 91"/>
                    <a:gd name="T4" fmla="*/ 22 w 26"/>
                    <a:gd name="T5" fmla="*/ 83 h 91"/>
                    <a:gd name="T6" fmla="*/ 13 w 26"/>
                    <a:gd name="T7" fmla="*/ 5 h 91"/>
                    <a:gd name="T8" fmla="*/ 0 w 26"/>
                    <a:gd name="T9" fmla="*/ 8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91">
                      <a:moveTo>
                        <a:pt x="0" y="8"/>
                      </a:moveTo>
                      <a:cubicBezTo>
                        <a:pt x="1" y="33"/>
                        <a:pt x="2" y="59"/>
                        <a:pt x="6" y="83"/>
                      </a:cubicBezTo>
                      <a:cubicBezTo>
                        <a:pt x="8" y="91"/>
                        <a:pt x="20" y="91"/>
                        <a:pt x="22" y="83"/>
                      </a:cubicBezTo>
                      <a:cubicBezTo>
                        <a:pt x="26" y="58"/>
                        <a:pt x="26" y="27"/>
                        <a:pt x="13" y="5"/>
                      </a:cubicBezTo>
                      <a:cubicBezTo>
                        <a:pt x="9" y="0"/>
                        <a:pt x="0" y="2"/>
                        <a:pt x="0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47" name="Freeform 26">
                  <a:extLst>
                    <a:ext uri="{FF2B5EF4-FFF2-40B4-BE49-F238E27FC236}">
                      <a16:creationId xmlns:a16="http://schemas.microsoft.com/office/drawing/2014/main" id="{838AB392-0BC5-3146-8124-1901962BBE40}"/>
                    </a:ext>
                  </a:extLst>
                </p:cNvPr>
                <p:cNvSpPr/>
                <p:nvPr/>
              </p:nvSpPr>
              <p:spPr bwMode="auto">
                <a:xfrm>
                  <a:off x="8034338" y="4348163"/>
                  <a:ext cx="44450" cy="106363"/>
                </a:xfrm>
                <a:custGeom>
                  <a:avLst/>
                  <a:gdLst>
                    <a:gd name="T0" fmla="*/ 8 w 43"/>
                    <a:gd name="T1" fmla="*/ 99 h 102"/>
                    <a:gd name="T2" fmla="*/ 32 w 43"/>
                    <a:gd name="T3" fmla="*/ 61 h 102"/>
                    <a:gd name="T4" fmla="*/ 42 w 43"/>
                    <a:gd name="T5" fmla="*/ 9 h 102"/>
                    <a:gd name="T6" fmla="*/ 27 w 43"/>
                    <a:gd name="T7" fmla="*/ 7 h 102"/>
                    <a:gd name="T8" fmla="*/ 13 w 43"/>
                    <a:gd name="T9" fmla="*/ 50 h 102"/>
                    <a:gd name="T10" fmla="*/ 1 w 43"/>
                    <a:gd name="T11" fmla="*/ 95 h 102"/>
                    <a:gd name="T12" fmla="*/ 8 w 43"/>
                    <a:gd name="T13" fmla="*/ 99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102">
                      <a:moveTo>
                        <a:pt x="8" y="99"/>
                      </a:moveTo>
                      <a:cubicBezTo>
                        <a:pt x="19" y="87"/>
                        <a:pt x="26" y="76"/>
                        <a:pt x="32" y="61"/>
                      </a:cubicBezTo>
                      <a:cubicBezTo>
                        <a:pt x="38" y="44"/>
                        <a:pt x="40" y="27"/>
                        <a:pt x="42" y="9"/>
                      </a:cubicBezTo>
                      <a:cubicBezTo>
                        <a:pt x="43" y="0"/>
                        <a:pt x="30" y="0"/>
                        <a:pt x="27" y="7"/>
                      </a:cubicBezTo>
                      <a:cubicBezTo>
                        <a:pt x="21" y="22"/>
                        <a:pt x="16" y="35"/>
                        <a:pt x="13" y="50"/>
                      </a:cubicBezTo>
                      <a:cubicBezTo>
                        <a:pt x="9" y="64"/>
                        <a:pt x="7" y="81"/>
                        <a:pt x="1" y="95"/>
                      </a:cubicBezTo>
                      <a:cubicBezTo>
                        <a:pt x="0" y="99"/>
                        <a:pt x="6" y="102"/>
                        <a:pt x="8" y="9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48" name="Freeform 27">
                  <a:extLst>
                    <a:ext uri="{FF2B5EF4-FFF2-40B4-BE49-F238E27FC236}">
                      <a16:creationId xmlns:a16="http://schemas.microsoft.com/office/drawing/2014/main" id="{A9BC4040-BDD6-CD45-85F8-D6168AF4BE12}"/>
                    </a:ext>
                  </a:extLst>
                </p:cNvPr>
                <p:cNvSpPr/>
                <p:nvPr/>
              </p:nvSpPr>
              <p:spPr bwMode="auto">
                <a:xfrm>
                  <a:off x="7883526" y="4581526"/>
                  <a:ext cx="80963" cy="74613"/>
                </a:xfrm>
                <a:custGeom>
                  <a:avLst/>
                  <a:gdLst>
                    <a:gd name="T0" fmla="*/ 7 w 78"/>
                    <a:gd name="T1" fmla="*/ 69 h 72"/>
                    <a:gd name="T2" fmla="*/ 45 w 78"/>
                    <a:gd name="T3" fmla="*/ 47 h 72"/>
                    <a:gd name="T4" fmla="*/ 75 w 78"/>
                    <a:gd name="T5" fmla="*/ 11 h 72"/>
                    <a:gd name="T6" fmla="*/ 67 w 78"/>
                    <a:gd name="T7" fmla="*/ 5 h 72"/>
                    <a:gd name="T8" fmla="*/ 37 w 78"/>
                    <a:gd name="T9" fmla="*/ 33 h 72"/>
                    <a:gd name="T10" fmla="*/ 4 w 78"/>
                    <a:gd name="T11" fmla="*/ 63 h 72"/>
                    <a:gd name="T12" fmla="*/ 7 w 78"/>
                    <a:gd name="T13" fmla="*/ 69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72">
                      <a:moveTo>
                        <a:pt x="7" y="69"/>
                      </a:moveTo>
                      <a:cubicBezTo>
                        <a:pt x="20" y="62"/>
                        <a:pt x="33" y="56"/>
                        <a:pt x="45" y="47"/>
                      </a:cubicBezTo>
                      <a:cubicBezTo>
                        <a:pt x="57" y="37"/>
                        <a:pt x="68" y="26"/>
                        <a:pt x="75" y="11"/>
                      </a:cubicBezTo>
                      <a:cubicBezTo>
                        <a:pt x="78" y="6"/>
                        <a:pt x="71" y="0"/>
                        <a:pt x="67" y="5"/>
                      </a:cubicBezTo>
                      <a:cubicBezTo>
                        <a:pt x="57" y="15"/>
                        <a:pt x="47" y="24"/>
                        <a:pt x="37" y="33"/>
                      </a:cubicBezTo>
                      <a:cubicBezTo>
                        <a:pt x="26" y="43"/>
                        <a:pt x="15" y="55"/>
                        <a:pt x="4" y="63"/>
                      </a:cubicBezTo>
                      <a:cubicBezTo>
                        <a:pt x="0" y="66"/>
                        <a:pt x="3" y="72"/>
                        <a:pt x="7" y="6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49" name="Freeform 28">
                  <a:extLst>
                    <a:ext uri="{FF2B5EF4-FFF2-40B4-BE49-F238E27FC236}">
                      <a16:creationId xmlns:a16="http://schemas.microsoft.com/office/drawing/2014/main" id="{305CCABF-D010-9F4E-AB13-03B00C79F282}"/>
                    </a:ext>
                  </a:extLst>
                </p:cNvPr>
                <p:cNvSpPr/>
                <p:nvPr/>
              </p:nvSpPr>
              <p:spPr bwMode="auto">
                <a:xfrm>
                  <a:off x="7666038" y="4762501"/>
                  <a:ext cx="120650" cy="58738"/>
                </a:xfrm>
                <a:custGeom>
                  <a:avLst/>
                  <a:gdLst>
                    <a:gd name="T0" fmla="*/ 6 w 117"/>
                    <a:gd name="T1" fmla="*/ 56 h 56"/>
                    <a:gd name="T2" fmla="*/ 111 w 117"/>
                    <a:gd name="T3" fmla="*/ 13 h 56"/>
                    <a:gd name="T4" fmla="*/ 105 w 117"/>
                    <a:gd name="T5" fmla="*/ 2 h 56"/>
                    <a:gd name="T6" fmla="*/ 5 w 117"/>
                    <a:gd name="T7" fmla="*/ 48 h 56"/>
                    <a:gd name="T8" fmla="*/ 6 w 117"/>
                    <a:gd name="T9" fmla="*/ 56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56">
                      <a:moveTo>
                        <a:pt x="6" y="56"/>
                      </a:moveTo>
                      <a:cubicBezTo>
                        <a:pt x="44" y="51"/>
                        <a:pt x="81" y="37"/>
                        <a:pt x="111" y="13"/>
                      </a:cubicBezTo>
                      <a:cubicBezTo>
                        <a:pt x="117" y="9"/>
                        <a:pt x="111" y="0"/>
                        <a:pt x="105" y="2"/>
                      </a:cubicBezTo>
                      <a:cubicBezTo>
                        <a:pt x="70" y="12"/>
                        <a:pt x="40" y="36"/>
                        <a:pt x="5" y="48"/>
                      </a:cubicBezTo>
                      <a:cubicBezTo>
                        <a:pt x="0" y="49"/>
                        <a:pt x="1" y="56"/>
                        <a:pt x="6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50" name="Freeform 29">
                  <a:extLst>
                    <a:ext uri="{FF2B5EF4-FFF2-40B4-BE49-F238E27FC236}">
                      <a16:creationId xmlns:a16="http://schemas.microsoft.com/office/drawing/2014/main" id="{4B36B040-F876-3546-AF7A-4D3C0E23A720}"/>
                    </a:ext>
                  </a:extLst>
                </p:cNvPr>
                <p:cNvSpPr/>
                <p:nvPr/>
              </p:nvSpPr>
              <p:spPr bwMode="auto">
                <a:xfrm>
                  <a:off x="7434263" y="4868863"/>
                  <a:ext cx="123825" cy="47625"/>
                </a:xfrm>
                <a:custGeom>
                  <a:avLst/>
                  <a:gdLst>
                    <a:gd name="T0" fmla="*/ 4 w 120"/>
                    <a:gd name="T1" fmla="*/ 46 h 46"/>
                    <a:gd name="T2" fmla="*/ 117 w 120"/>
                    <a:gd name="T3" fmla="*/ 10 h 46"/>
                    <a:gd name="T4" fmla="*/ 112 w 120"/>
                    <a:gd name="T5" fmla="*/ 2 h 46"/>
                    <a:gd name="T6" fmla="*/ 3 w 120"/>
                    <a:gd name="T7" fmla="*/ 39 h 46"/>
                    <a:gd name="T8" fmla="*/ 4 w 120"/>
                    <a:gd name="T9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0" h="46">
                      <a:moveTo>
                        <a:pt x="4" y="46"/>
                      </a:moveTo>
                      <a:cubicBezTo>
                        <a:pt x="43" y="44"/>
                        <a:pt x="86" y="36"/>
                        <a:pt x="117" y="10"/>
                      </a:cubicBezTo>
                      <a:cubicBezTo>
                        <a:pt x="120" y="7"/>
                        <a:pt x="116" y="0"/>
                        <a:pt x="112" y="2"/>
                      </a:cubicBezTo>
                      <a:cubicBezTo>
                        <a:pt x="75" y="14"/>
                        <a:pt x="40" y="27"/>
                        <a:pt x="3" y="39"/>
                      </a:cubicBezTo>
                      <a:cubicBezTo>
                        <a:pt x="0" y="40"/>
                        <a:pt x="0" y="46"/>
                        <a:pt x="4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51" name="Freeform 30">
                  <a:extLst>
                    <a:ext uri="{FF2B5EF4-FFF2-40B4-BE49-F238E27FC236}">
                      <a16:creationId xmlns:a16="http://schemas.microsoft.com/office/drawing/2014/main" id="{FCD05044-37D9-5041-8A51-2FA4DBA59F0E}"/>
                    </a:ext>
                  </a:extLst>
                </p:cNvPr>
                <p:cNvSpPr/>
                <p:nvPr/>
              </p:nvSpPr>
              <p:spPr bwMode="auto">
                <a:xfrm>
                  <a:off x="7192963" y="4932363"/>
                  <a:ext cx="153988" cy="38100"/>
                </a:xfrm>
                <a:custGeom>
                  <a:avLst/>
                  <a:gdLst>
                    <a:gd name="T0" fmla="*/ 6 w 148"/>
                    <a:gd name="T1" fmla="*/ 36 h 37"/>
                    <a:gd name="T2" fmla="*/ 137 w 148"/>
                    <a:gd name="T3" fmla="*/ 20 h 37"/>
                    <a:gd name="T4" fmla="*/ 133 w 148"/>
                    <a:gd name="T5" fmla="*/ 3 h 37"/>
                    <a:gd name="T6" fmla="*/ 3 w 148"/>
                    <a:gd name="T7" fmla="*/ 31 h 37"/>
                    <a:gd name="T8" fmla="*/ 6 w 148"/>
                    <a:gd name="T9" fmla="*/ 36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8" h="37">
                      <a:moveTo>
                        <a:pt x="6" y="36"/>
                      </a:moveTo>
                      <a:cubicBezTo>
                        <a:pt x="51" y="28"/>
                        <a:pt x="94" y="36"/>
                        <a:pt x="137" y="20"/>
                      </a:cubicBezTo>
                      <a:cubicBezTo>
                        <a:pt x="148" y="16"/>
                        <a:pt x="144" y="0"/>
                        <a:pt x="133" y="3"/>
                      </a:cubicBezTo>
                      <a:cubicBezTo>
                        <a:pt x="88" y="13"/>
                        <a:pt x="46" y="13"/>
                        <a:pt x="3" y="31"/>
                      </a:cubicBezTo>
                      <a:cubicBezTo>
                        <a:pt x="0" y="32"/>
                        <a:pt x="2" y="37"/>
                        <a:pt x="6" y="3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52" name="Freeform 31">
                  <a:extLst>
                    <a:ext uri="{FF2B5EF4-FFF2-40B4-BE49-F238E27FC236}">
                      <a16:creationId xmlns:a16="http://schemas.microsoft.com/office/drawing/2014/main" id="{1B234F6E-8560-4B45-90BC-CBDE4AC6E2A9}"/>
                    </a:ext>
                  </a:extLst>
                </p:cNvPr>
                <p:cNvSpPr/>
                <p:nvPr/>
              </p:nvSpPr>
              <p:spPr bwMode="auto">
                <a:xfrm>
                  <a:off x="6989763" y="4945063"/>
                  <a:ext cx="88900" cy="22225"/>
                </a:xfrm>
                <a:custGeom>
                  <a:avLst/>
                  <a:gdLst>
                    <a:gd name="T0" fmla="*/ 4 w 86"/>
                    <a:gd name="T1" fmla="*/ 18 h 22"/>
                    <a:gd name="T2" fmla="*/ 80 w 86"/>
                    <a:gd name="T3" fmla="*/ 10 h 22"/>
                    <a:gd name="T4" fmla="*/ 77 w 86"/>
                    <a:gd name="T5" fmla="*/ 1 h 22"/>
                    <a:gd name="T6" fmla="*/ 4 w 86"/>
                    <a:gd name="T7" fmla="*/ 8 h 22"/>
                    <a:gd name="T8" fmla="*/ 4 w 86"/>
                    <a:gd name="T9" fmla="*/ 18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22">
                      <a:moveTo>
                        <a:pt x="4" y="18"/>
                      </a:moveTo>
                      <a:cubicBezTo>
                        <a:pt x="30" y="22"/>
                        <a:pt x="56" y="21"/>
                        <a:pt x="80" y="10"/>
                      </a:cubicBezTo>
                      <a:cubicBezTo>
                        <a:pt x="86" y="8"/>
                        <a:pt x="82" y="0"/>
                        <a:pt x="77" y="1"/>
                      </a:cubicBezTo>
                      <a:cubicBezTo>
                        <a:pt x="53" y="5"/>
                        <a:pt x="28" y="5"/>
                        <a:pt x="4" y="8"/>
                      </a:cubicBezTo>
                      <a:cubicBezTo>
                        <a:pt x="0" y="9"/>
                        <a:pt x="0" y="17"/>
                        <a:pt x="4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53" name="Freeform 32">
                  <a:extLst>
                    <a:ext uri="{FF2B5EF4-FFF2-40B4-BE49-F238E27FC236}">
                      <a16:creationId xmlns:a16="http://schemas.microsoft.com/office/drawing/2014/main" id="{276DB2A1-B36C-8641-9E25-B60D3A9F4FD2}"/>
                    </a:ext>
                  </a:extLst>
                </p:cNvPr>
                <p:cNvSpPr/>
                <p:nvPr/>
              </p:nvSpPr>
              <p:spPr bwMode="auto">
                <a:xfrm>
                  <a:off x="6748463" y="4924426"/>
                  <a:ext cx="80963" cy="31750"/>
                </a:xfrm>
                <a:custGeom>
                  <a:avLst/>
                  <a:gdLst>
                    <a:gd name="T0" fmla="*/ 6 w 79"/>
                    <a:gd name="T1" fmla="*/ 17 h 31"/>
                    <a:gd name="T2" fmla="*/ 37 w 79"/>
                    <a:gd name="T3" fmla="*/ 24 h 31"/>
                    <a:gd name="T4" fmla="*/ 72 w 79"/>
                    <a:gd name="T5" fmla="*/ 31 h 31"/>
                    <a:gd name="T6" fmla="*/ 75 w 79"/>
                    <a:gd name="T7" fmla="*/ 21 h 31"/>
                    <a:gd name="T8" fmla="*/ 6 w 79"/>
                    <a:gd name="T9" fmla="*/ 6 h 31"/>
                    <a:gd name="T10" fmla="*/ 6 w 79"/>
                    <a:gd name="T11" fmla="*/ 17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31">
                      <a:moveTo>
                        <a:pt x="6" y="17"/>
                      </a:moveTo>
                      <a:cubicBezTo>
                        <a:pt x="16" y="20"/>
                        <a:pt x="27" y="22"/>
                        <a:pt x="37" y="24"/>
                      </a:cubicBezTo>
                      <a:cubicBezTo>
                        <a:pt x="49" y="27"/>
                        <a:pt x="60" y="31"/>
                        <a:pt x="72" y="31"/>
                      </a:cubicBezTo>
                      <a:cubicBezTo>
                        <a:pt x="78" y="31"/>
                        <a:pt x="79" y="24"/>
                        <a:pt x="75" y="21"/>
                      </a:cubicBezTo>
                      <a:cubicBezTo>
                        <a:pt x="56" y="8"/>
                        <a:pt x="28" y="0"/>
                        <a:pt x="6" y="6"/>
                      </a:cubicBezTo>
                      <a:cubicBezTo>
                        <a:pt x="0" y="8"/>
                        <a:pt x="1" y="15"/>
                        <a:pt x="6" y="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54" name="Freeform 33">
                  <a:extLst>
                    <a:ext uri="{FF2B5EF4-FFF2-40B4-BE49-F238E27FC236}">
                      <a16:creationId xmlns:a16="http://schemas.microsoft.com/office/drawing/2014/main" id="{EF6ABCB1-3DC3-DC42-9F1F-71C59726333D}"/>
                    </a:ext>
                  </a:extLst>
                </p:cNvPr>
                <p:cNvSpPr/>
                <p:nvPr/>
              </p:nvSpPr>
              <p:spPr bwMode="auto">
                <a:xfrm>
                  <a:off x="6559551" y="4949826"/>
                  <a:ext cx="68263" cy="61913"/>
                </a:xfrm>
                <a:custGeom>
                  <a:avLst/>
                  <a:gdLst>
                    <a:gd name="T0" fmla="*/ 11 w 67"/>
                    <a:gd name="T1" fmla="*/ 56 h 59"/>
                    <a:gd name="T2" fmla="*/ 39 w 67"/>
                    <a:gd name="T3" fmla="*/ 37 h 59"/>
                    <a:gd name="T4" fmla="*/ 63 w 67"/>
                    <a:gd name="T5" fmla="*/ 12 h 59"/>
                    <a:gd name="T6" fmla="*/ 55 w 67"/>
                    <a:gd name="T7" fmla="*/ 4 h 59"/>
                    <a:gd name="T8" fmla="*/ 31 w 67"/>
                    <a:gd name="T9" fmla="*/ 25 h 59"/>
                    <a:gd name="T10" fmla="*/ 4 w 67"/>
                    <a:gd name="T11" fmla="*/ 48 h 59"/>
                    <a:gd name="T12" fmla="*/ 11 w 67"/>
                    <a:gd name="T13" fmla="*/ 56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" h="59">
                      <a:moveTo>
                        <a:pt x="11" y="56"/>
                      </a:moveTo>
                      <a:cubicBezTo>
                        <a:pt x="21" y="50"/>
                        <a:pt x="30" y="44"/>
                        <a:pt x="39" y="37"/>
                      </a:cubicBezTo>
                      <a:cubicBezTo>
                        <a:pt x="48" y="29"/>
                        <a:pt x="55" y="21"/>
                        <a:pt x="63" y="12"/>
                      </a:cubicBezTo>
                      <a:cubicBezTo>
                        <a:pt x="67" y="7"/>
                        <a:pt x="60" y="0"/>
                        <a:pt x="55" y="4"/>
                      </a:cubicBezTo>
                      <a:cubicBezTo>
                        <a:pt x="47" y="11"/>
                        <a:pt x="39" y="17"/>
                        <a:pt x="31" y="25"/>
                      </a:cubicBezTo>
                      <a:cubicBezTo>
                        <a:pt x="22" y="33"/>
                        <a:pt x="14" y="41"/>
                        <a:pt x="4" y="48"/>
                      </a:cubicBezTo>
                      <a:cubicBezTo>
                        <a:pt x="0" y="52"/>
                        <a:pt x="6" y="59"/>
                        <a:pt x="11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55" name="Freeform 34">
                  <a:extLst>
                    <a:ext uri="{FF2B5EF4-FFF2-40B4-BE49-F238E27FC236}">
                      <a16:creationId xmlns:a16="http://schemas.microsoft.com/office/drawing/2014/main" id="{FF433EA9-5B8A-214B-8FCB-9C993CDFFAAD}"/>
                    </a:ext>
                  </a:extLst>
                </p:cNvPr>
                <p:cNvSpPr/>
                <p:nvPr/>
              </p:nvSpPr>
              <p:spPr bwMode="auto">
                <a:xfrm>
                  <a:off x="6375401" y="5078413"/>
                  <a:ext cx="80963" cy="49213"/>
                </a:xfrm>
                <a:custGeom>
                  <a:avLst/>
                  <a:gdLst>
                    <a:gd name="T0" fmla="*/ 5 w 78"/>
                    <a:gd name="T1" fmla="*/ 46 h 46"/>
                    <a:gd name="T2" fmla="*/ 41 w 78"/>
                    <a:gd name="T3" fmla="*/ 34 h 46"/>
                    <a:gd name="T4" fmla="*/ 73 w 78"/>
                    <a:gd name="T5" fmla="*/ 11 h 46"/>
                    <a:gd name="T6" fmla="*/ 67 w 78"/>
                    <a:gd name="T7" fmla="*/ 2 h 46"/>
                    <a:gd name="T8" fmla="*/ 33 w 78"/>
                    <a:gd name="T9" fmla="*/ 21 h 46"/>
                    <a:gd name="T10" fmla="*/ 3 w 78"/>
                    <a:gd name="T11" fmla="*/ 41 h 46"/>
                    <a:gd name="T12" fmla="*/ 5 w 78"/>
                    <a:gd name="T13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46">
                      <a:moveTo>
                        <a:pt x="5" y="46"/>
                      </a:moveTo>
                      <a:cubicBezTo>
                        <a:pt x="17" y="42"/>
                        <a:pt x="29" y="41"/>
                        <a:pt x="41" y="34"/>
                      </a:cubicBezTo>
                      <a:cubicBezTo>
                        <a:pt x="53" y="28"/>
                        <a:pt x="63" y="20"/>
                        <a:pt x="73" y="11"/>
                      </a:cubicBezTo>
                      <a:cubicBezTo>
                        <a:pt x="78" y="6"/>
                        <a:pt x="72" y="0"/>
                        <a:pt x="67" y="2"/>
                      </a:cubicBezTo>
                      <a:cubicBezTo>
                        <a:pt x="55" y="8"/>
                        <a:pt x="44" y="14"/>
                        <a:pt x="33" y="21"/>
                      </a:cubicBezTo>
                      <a:cubicBezTo>
                        <a:pt x="23" y="28"/>
                        <a:pt x="14" y="37"/>
                        <a:pt x="3" y="41"/>
                      </a:cubicBezTo>
                      <a:cubicBezTo>
                        <a:pt x="0" y="42"/>
                        <a:pt x="2" y="46"/>
                        <a:pt x="5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56" name="Freeform 35">
                  <a:extLst>
                    <a:ext uri="{FF2B5EF4-FFF2-40B4-BE49-F238E27FC236}">
                      <a16:creationId xmlns:a16="http://schemas.microsoft.com/office/drawing/2014/main" id="{0B78C443-5E4E-D140-ABEC-898F039CA3C3}"/>
                    </a:ext>
                  </a:extLst>
                </p:cNvPr>
                <p:cNvSpPr/>
                <p:nvPr/>
              </p:nvSpPr>
              <p:spPr bwMode="auto">
                <a:xfrm>
                  <a:off x="6167438" y="5192713"/>
                  <a:ext cx="114300" cy="50800"/>
                </a:xfrm>
                <a:custGeom>
                  <a:avLst/>
                  <a:gdLst>
                    <a:gd name="T0" fmla="*/ 10 w 110"/>
                    <a:gd name="T1" fmla="*/ 48 h 50"/>
                    <a:gd name="T2" fmla="*/ 105 w 110"/>
                    <a:gd name="T3" fmla="*/ 11 h 50"/>
                    <a:gd name="T4" fmla="*/ 102 w 110"/>
                    <a:gd name="T5" fmla="*/ 2 h 50"/>
                    <a:gd name="T6" fmla="*/ 7 w 110"/>
                    <a:gd name="T7" fmla="*/ 37 h 50"/>
                    <a:gd name="T8" fmla="*/ 10 w 110"/>
                    <a:gd name="T9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0" h="50">
                      <a:moveTo>
                        <a:pt x="10" y="48"/>
                      </a:moveTo>
                      <a:cubicBezTo>
                        <a:pt x="45" y="42"/>
                        <a:pt x="75" y="29"/>
                        <a:pt x="105" y="11"/>
                      </a:cubicBezTo>
                      <a:cubicBezTo>
                        <a:pt x="110" y="8"/>
                        <a:pt x="107" y="0"/>
                        <a:pt x="102" y="2"/>
                      </a:cubicBezTo>
                      <a:cubicBezTo>
                        <a:pt x="71" y="15"/>
                        <a:pt x="40" y="30"/>
                        <a:pt x="7" y="37"/>
                      </a:cubicBezTo>
                      <a:cubicBezTo>
                        <a:pt x="0" y="39"/>
                        <a:pt x="3" y="50"/>
                        <a:pt x="10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57" name="Freeform 36">
                  <a:extLst>
                    <a:ext uri="{FF2B5EF4-FFF2-40B4-BE49-F238E27FC236}">
                      <a16:creationId xmlns:a16="http://schemas.microsoft.com/office/drawing/2014/main" id="{F62C1FCD-B5A7-BD47-9608-3639C98264B4}"/>
                    </a:ext>
                  </a:extLst>
                </p:cNvPr>
                <p:cNvSpPr/>
                <p:nvPr/>
              </p:nvSpPr>
              <p:spPr bwMode="auto">
                <a:xfrm>
                  <a:off x="5929313" y="5272088"/>
                  <a:ext cx="131763" cy="36513"/>
                </a:xfrm>
                <a:custGeom>
                  <a:avLst/>
                  <a:gdLst>
                    <a:gd name="T0" fmla="*/ 7 w 128"/>
                    <a:gd name="T1" fmla="*/ 30 h 35"/>
                    <a:gd name="T2" fmla="*/ 120 w 128"/>
                    <a:gd name="T3" fmla="*/ 16 h 35"/>
                    <a:gd name="T4" fmla="*/ 114 w 128"/>
                    <a:gd name="T5" fmla="*/ 2 h 35"/>
                    <a:gd name="T6" fmla="*/ 7 w 128"/>
                    <a:gd name="T7" fmla="*/ 18 h 35"/>
                    <a:gd name="T8" fmla="*/ 7 w 128"/>
                    <a:gd name="T9" fmla="*/ 3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8" h="35">
                      <a:moveTo>
                        <a:pt x="7" y="30"/>
                      </a:moveTo>
                      <a:cubicBezTo>
                        <a:pt x="47" y="33"/>
                        <a:pt x="84" y="35"/>
                        <a:pt x="120" y="16"/>
                      </a:cubicBezTo>
                      <a:cubicBezTo>
                        <a:pt x="128" y="11"/>
                        <a:pt x="122" y="0"/>
                        <a:pt x="114" y="2"/>
                      </a:cubicBezTo>
                      <a:cubicBezTo>
                        <a:pt x="79" y="10"/>
                        <a:pt x="43" y="15"/>
                        <a:pt x="7" y="18"/>
                      </a:cubicBezTo>
                      <a:cubicBezTo>
                        <a:pt x="0" y="18"/>
                        <a:pt x="0" y="29"/>
                        <a:pt x="7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58" name="Freeform 37">
                  <a:extLst>
                    <a:ext uri="{FF2B5EF4-FFF2-40B4-BE49-F238E27FC236}">
                      <a16:creationId xmlns:a16="http://schemas.microsoft.com/office/drawing/2014/main" id="{65A76121-47D6-6844-BD69-473BD6705A8A}"/>
                    </a:ext>
                  </a:extLst>
                </p:cNvPr>
                <p:cNvSpPr/>
                <p:nvPr/>
              </p:nvSpPr>
              <p:spPr bwMode="auto">
                <a:xfrm>
                  <a:off x="5719763" y="5281613"/>
                  <a:ext cx="104775" cy="34925"/>
                </a:xfrm>
                <a:custGeom>
                  <a:avLst/>
                  <a:gdLst>
                    <a:gd name="T0" fmla="*/ 3 w 101"/>
                    <a:gd name="T1" fmla="*/ 11 h 33"/>
                    <a:gd name="T2" fmla="*/ 94 w 101"/>
                    <a:gd name="T3" fmla="*/ 29 h 33"/>
                    <a:gd name="T4" fmla="*/ 94 w 101"/>
                    <a:gd name="T5" fmla="*/ 15 h 33"/>
                    <a:gd name="T6" fmla="*/ 6 w 101"/>
                    <a:gd name="T7" fmla="*/ 3 h 33"/>
                    <a:gd name="T8" fmla="*/ 3 w 101"/>
                    <a:gd name="T9" fmla="*/ 1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33">
                      <a:moveTo>
                        <a:pt x="3" y="11"/>
                      </a:moveTo>
                      <a:cubicBezTo>
                        <a:pt x="29" y="28"/>
                        <a:pt x="65" y="33"/>
                        <a:pt x="94" y="29"/>
                      </a:cubicBezTo>
                      <a:cubicBezTo>
                        <a:pt x="101" y="28"/>
                        <a:pt x="101" y="16"/>
                        <a:pt x="94" y="15"/>
                      </a:cubicBezTo>
                      <a:cubicBezTo>
                        <a:pt x="66" y="10"/>
                        <a:pt x="34" y="0"/>
                        <a:pt x="6" y="3"/>
                      </a:cubicBezTo>
                      <a:cubicBezTo>
                        <a:pt x="1" y="3"/>
                        <a:pt x="0" y="9"/>
                        <a:pt x="3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59" name="Freeform 38">
                  <a:extLst>
                    <a:ext uri="{FF2B5EF4-FFF2-40B4-BE49-F238E27FC236}">
                      <a16:creationId xmlns:a16="http://schemas.microsoft.com/office/drawing/2014/main" id="{37BB449A-9611-2245-A470-A71F794ED2CC}"/>
                    </a:ext>
                  </a:extLst>
                </p:cNvPr>
                <p:cNvSpPr/>
                <p:nvPr/>
              </p:nvSpPr>
              <p:spPr bwMode="auto">
                <a:xfrm>
                  <a:off x="5516563" y="5238751"/>
                  <a:ext cx="103188" cy="33338"/>
                </a:xfrm>
                <a:custGeom>
                  <a:avLst/>
                  <a:gdLst>
                    <a:gd name="T0" fmla="*/ 5 w 100"/>
                    <a:gd name="T1" fmla="*/ 9 h 32"/>
                    <a:gd name="T2" fmla="*/ 92 w 100"/>
                    <a:gd name="T3" fmla="*/ 31 h 32"/>
                    <a:gd name="T4" fmla="*/ 94 w 100"/>
                    <a:gd name="T5" fmla="*/ 22 h 32"/>
                    <a:gd name="T6" fmla="*/ 7 w 100"/>
                    <a:gd name="T7" fmla="*/ 1 h 32"/>
                    <a:gd name="T8" fmla="*/ 5 w 100"/>
                    <a:gd name="T9" fmla="*/ 9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2">
                      <a:moveTo>
                        <a:pt x="5" y="9"/>
                      </a:moveTo>
                      <a:cubicBezTo>
                        <a:pt x="34" y="18"/>
                        <a:pt x="62" y="26"/>
                        <a:pt x="92" y="31"/>
                      </a:cubicBezTo>
                      <a:cubicBezTo>
                        <a:pt x="98" y="32"/>
                        <a:pt x="100" y="24"/>
                        <a:pt x="94" y="22"/>
                      </a:cubicBezTo>
                      <a:cubicBezTo>
                        <a:pt x="66" y="13"/>
                        <a:pt x="37" y="6"/>
                        <a:pt x="7" y="1"/>
                      </a:cubicBezTo>
                      <a:cubicBezTo>
                        <a:pt x="2" y="0"/>
                        <a:pt x="0" y="7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60" name="Freeform 39">
                  <a:extLst>
                    <a:ext uri="{FF2B5EF4-FFF2-40B4-BE49-F238E27FC236}">
                      <a16:creationId xmlns:a16="http://schemas.microsoft.com/office/drawing/2014/main" id="{31DF0450-5DA6-6C4B-8AD3-5360B098CC67}"/>
                    </a:ext>
                  </a:extLst>
                </p:cNvPr>
                <p:cNvSpPr/>
                <p:nvPr/>
              </p:nvSpPr>
              <p:spPr bwMode="auto">
                <a:xfrm>
                  <a:off x="5327651" y="5132388"/>
                  <a:ext cx="85725" cy="60325"/>
                </a:xfrm>
                <a:custGeom>
                  <a:avLst/>
                  <a:gdLst>
                    <a:gd name="T0" fmla="*/ 2 w 82"/>
                    <a:gd name="T1" fmla="*/ 8 h 58"/>
                    <a:gd name="T2" fmla="*/ 71 w 82"/>
                    <a:gd name="T3" fmla="*/ 57 h 58"/>
                    <a:gd name="T4" fmla="*/ 74 w 82"/>
                    <a:gd name="T5" fmla="*/ 44 h 58"/>
                    <a:gd name="T6" fmla="*/ 11 w 82"/>
                    <a:gd name="T7" fmla="*/ 3 h 58"/>
                    <a:gd name="T8" fmla="*/ 2 w 82"/>
                    <a:gd name="T9" fmla="*/ 8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8">
                      <a:moveTo>
                        <a:pt x="2" y="8"/>
                      </a:moveTo>
                      <a:cubicBezTo>
                        <a:pt x="14" y="38"/>
                        <a:pt x="41" y="52"/>
                        <a:pt x="71" y="57"/>
                      </a:cubicBezTo>
                      <a:cubicBezTo>
                        <a:pt x="79" y="58"/>
                        <a:pt x="82" y="47"/>
                        <a:pt x="74" y="44"/>
                      </a:cubicBezTo>
                      <a:cubicBezTo>
                        <a:pt x="51" y="35"/>
                        <a:pt x="30" y="19"/>
                        <a:pt x="11" y="3"/>
                      </a:cubicBezTo>
                      <a:cubicBezTo>
                        <a:pt x="8" y="0"/>
                        <a:pt x="0" y="3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61" name="Freeform 40">
                  <a:extLst>
                    <a:ext uri="{FF2B5EF4-FFF2-40B4-BE49-F238E27FC236}">
                      <a16:creationId xmlns:a16="http://schemas.microsoft.com/office/drawing/2014/main" id="{4AA95EC9-D5A4-874C-BD34-C9275B36BB7C}"/>
                    </a:ext>
                  </a:extLst>
                </p:cNvPr>
                <p:cNvSpPr/>
                <p:nvPr/>
              </p:nvSpPr>
              <p:spPr bwMode="auto">
                <a:xfrm>
                  <a:off x="5167313" y="4940301"/>
                  <a:ext cx="87313" cy="103188"/>
                </a:xfrm>
                <a:custGeom>
                  <a:avLst/>
                  <a:gdLst>
                    <a:gd name="T0" fmla="*/ 4 w 83"/>
                    <a:gd name="T1" fmla="*/ 13 h 98"/>
                    <a:gd name="T2" fmla="*/ 72 w 83"/>
                    <a:gd name="T3" fmla="*/ 94 h 98"/>
                    <a:gd name="T4" fmla="*/ 80 w 83"/>
                    <a:gd name="T5" fmla="*/ 87 h 98"/>
                    <a:gd name="T6" fmla="*/ 13 w 83"/>
                    <a:gd name="T7" fmla="*/ 4 h 98"/>
                    <a:gd name="T8" fmla="*/ 4 w 83"/>
                    <a:gd name="T9" fmla="*/ 13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98">
                      <a:moveTo>
                        <a:pt x="4" y="13"/>
                      </a:moveTo>
                      <a:cubicBezTo>
                        <a:pt x="23" y="41"/>
                        <a:pt x="44" y="74"/>
                        <a:pt x="72" y="94"/>
                      </a:cubicBezTo>
                      <a:cubicBezTo>
                        <a:pt x="76" y="98"/>
                        <a:pt x="83" y="91"/>
                        <a:pt x="80" y="87"/>
                      </a:cubicBezTo>
                      <a:cubicBezTo>
                        <a:pt x="61" y="58"/>
                        <a:pt x="41" y="25"/>
                        <a:pt x="13" y="4"/>
                      </a:cubicBezTo>
                      <a:cubicBezTo>
                        <a:pt x="8" y="0"/>
                        <a:pt x="0" y="8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62" name="Freeform 41">
                  <a:extLst>
                    <a:ext uri="{FF2B5EF4-FFF2-40B4-BE49-F238E27FC236}">
                      <a16:creationId xmlns:a16="http://schemas.microsoft.com/office/drawing/2014/main" id="{827A857C-772A-E145-B99C-AD46213A2636}"/>
                    </a:ext>
                  </a:extLst>
                </p:cNvPr>
                <p:cNvSpPr/>
                <p:nvPr/>
              </p:nvSpPr>
              <p:spPr bwMode="auto">
                <a:xfrm>
                  <a:off x="5113338" y="4803776"/>
                  <a:ext cx="50800" cy="74613"/>
                </a:xfrm>
                <a:custGeom>
                  <a:avLst/>
                  <a:gdLst>
                    <a:gd name="T0" fmla="*/ 2 w 49"/>
                    <a:gd name="T1" fmla="*/ 6 h 71"/>
                    <a:gd name="T2" fmla="*/ 15 w 49"/>
                    <a:gd name="T3" fmla="*/ 35 h 71"/>
                    <a:gd name="T4" fmla="*/ 35 w 49"/>
                    <a:gd name="T5" fmla="*/ 65 h 71"/>
                    <a:gd name="T6" fmla="*/ 45 w 49"/>
                    <a:gd name="T7" fmla="*/ 59 h 71"/>
                    <a:gd name="T8" fmla="*/ 26 w 49"/>
                    <a:gd name="T9" fmla="*/ 28 h 71"/>
                    <a:gd name="T10" fmla="*/ 5 w 49"/>
                    <a:gd name="T11" fmla="*/ 3 h 71"/>
                    <a:gd name="T12" fmla="*/ 2 w 49"/>
                    <a:gd name="T13" fmla="*/ 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9" h="71">
                      <a:moveTo>
                        <a:pt x="2" y="6"/>
                      </a:moveTo>
                      <a:cubicBezTo>
                        <a:pt x="6" y="15"/>
                        <a:pt x="10" y="25"/>
                        <a:pt x="15" y="35"/>
                      </a:cubicBezTo>
                      <a:cubicBezTo>
                        <a:pt x="21" y="46"/>
                        <a:pt x="27" y="55"/>
                        <a:pt x="35" y="65"/>
                      </a:cubicBezTo>
                      <a:cubicBezTo>
                        <a:pt x="39" y="71"/>
                        <a:pt x="49" y="66"/>
                        <a:pt x="45" y="59"/>
                      </a:cubicBezTo>
                      <a:cubicBezTo>
                        <a:pt x="39" y="49"/>
                        <a:pt x="33" y="38"/>
                        <a:pt x="26" y="28"/>
                      </a:cubicBezTo>
                      <a:cubicBezTo>
                        <a:pt x="20" y="19"/>
                        <a:pt x="13" y="11"/>
                        <a:pt x="5" y="3"/>
                      </a:cubicBezTo>
                      <a:cubicBezTo>
                        <a:pt x="4" y="0"/>
                        <a:pt x="0" y="3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63" name="Freeform 42">
                  <a:extLst>
                    <a:ext uri="{FF2B5EF4-FFF2-40B4-BE49-F238E27FC236}">
                      <a16:creationId xmlns:a16="http://schemas.microsoft.com/office/drawing/2014/main" id="{05C9B0C5-9947-FD44-A74D-1DCC8B445115}"/>
                    </a:ext>
                  </a:extLst>
                </p:cNvPr>
                <p:cNvSpPr/>
                <p:nvPr/>
              </p:nvSpPr>
              <p:spPr bwMode="auto">
                <a:xfrm>
                  <a:off x="5035551" y="4613276"/>
                  <a:ext cx="60325" cy="101600"/>
                </a:xfrm>
                <a:custGeom>
                  <a:avLst/>
                  <a:gdLst>
                    <a:gd name="T0" fmla="*/ 2 w 58"/>
                    <a:gd name="T1" fmla="*/ 8 h 97"/>
                    <a:gd name="T2" fmla="*/ 45 w 58"/>
                    <a:gd name="T3" fmla="*/ 91 h 97"/>
                    <a:gd name="T4" fmla="*/ 56 w 58"/>
                    <a:gd name="T5" fmla="*/ 84 h 97"/>
                    <a:gd name="T6" fmla="*/ 11 w 58"/>
                    <a:gd name="T7" fmla="*/ 4 h 97"/>
                    <a:gd name="T8" fmla="*/ 2 w 58"/>
                    <a:gd name="T9" fmla="*/ 8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7">
                      <a:moveTo>
                        <a:pt x="2" y="8"/>
                      </a:moveTo>
                      <a:cubicBezTo>
                        <a:pt x="10" y="37"/>
                        <a:pt x="25" y="67"/>
                        <a:pt x="45" y="91"/>
                      </a:cubicBezTo>
                      <a:cubicBezTo>
                        <a:pt x="50" y="97"/>
                        <a:pt x="58" y="91"/>
                        <a:pt x="56" y="84"/>
                      </a:cubicBezTo>
                      <a:cubicBezTo>
                        <a:pt x="49" y="54"/>
                        <a:pt x="29" y="28"/>
                        <a:pt x="11" y="4"/>
                      </a:cubicBezTo>
                      <a:cubicBezTo>
                        <a:pt x="7" y="0"/>
                        <a:pt x="0" y="2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64" name="Freeform 43">
                  <a:extLst>
                    <a:ext uri="{FF2B5EF4-FFF2-40B4-BE49-F238E27FC236}">
                      <a16:creationId xmlns:a16="http://schemas.microsoft.com/office/drawing/2014/main" id="{748A435F-96C8-8C41-81E7-66CD19C7ADB4}"/>
                    </a:ext>
                  </a:extLst>
                </p:cNvPr>
                <p:cNvSpPr/>
                <p:nvPr/>
              </p:nvSpPr>
              <p:spPr bwMode="auto">
                <a:xfrm>
                  <a:off x="4221163" y="4760913"/>
                  <a:ext cx="82550" cy="20638"/>
                </a:xfrm>
                <a:custGeom>
                  <a:avLst/>
                  <a:gdLst>
                    <a:gd name="T0" fmla="*/ 2 w 79"/>
                    <a:gd name="T1" fmla="*/ 4 h 19"/>
                    <a:gd name="T2" fmla="*/ 74 w 79"/>
                    <a:gd name="T3" fmla="*/ 19 h 19"/>
                    <a:gd name="T4" fmla="*/ 76 w 79"/>
                    <a:gd name="T5" fmla="*/ 14 h 19"/>
                    <a:gd name="T6" fmla="*/ 3 w 79"/>
                    <a:gd name="T7" fmla="*/ 0 h 19"/>
                    <a:gd name="T8" fmla="*/ 2 w 79"/>
                    <a:gd name="T9" fmla="*/ 4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19">
                      <a:moveTo>
                        <a:pt x="2" y="4"/>
                      </a:moveTo>
                      <a:cubicBezTo>
                        <a:pt x="26" y="11"/>
                        <a:pt x="50" y="14"/>
                        <a:pt x="74" y="19"/>
                      </a:cubicBezTo>
                      <a:cubicBezTo>
                        <a:pt x="77" y="19"/>
                        <a:pt x="79" y="15"/>
                        <a:pt x="76" y="14"/>
                      </a:cubicBezTo>
                      <a:cubicBezTo>
                        <a:pt x="52" y="8"/>
                        <a:pt x="27" y="7"/>
                        <a:pt x="3" y="0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65" name="Freeform 44">
                  <a:extLst>
                    <a:ext uri="{FF2B5EF4-FFF2-40B4-BE49-F238E27FC236}">
                      <a16:creationId xmlns:a16="http://schemas.microsoft.com/office/drawing/2014/main" id="{0AD60985-4682-AB4B-A3EA-80F52E05B412}"/>
                    </a:ext>
                  </a:extLst>
                </p:cNvPr>
                <p:cNvSpPr/>
                <p:nvPr/>
              </p:nvSpPr>
              <p:spPr bwMode="auto">
                <a:xfrm>
                  <a:off x="4384676" y="4772026"/>
                  <a:ext cx="106363" cy="17463"/>
                </a:xfrm>
                <a:custGeom>
                  <a:avLst/>
                  <a:gdLst>
                    <a:gd name="T0" fmla="*/ 5 w 102"/>
                    <a:gd name="T1" fmla="*/ 16 h 17"/>
                    <a:gd name="T2" fmla="*/ 98 w 102"/>
                    <a:gd name="T3" fmla="*/ 10 h 17"/>
                    <a:gd name="T4" fmla="*/ 98 w 102"/>
                    <a:gd name="T5" fmla="*/ 3 h 17"/>
                    <a:gd name="T6" fmla="*/ 3 w 102"/>
                    <a:gd name="T7" fmla="*/ 11 h 17"/>
                    <a:gd name="T8" fmla="*/ 5 w 102"/>
                    <a:gd name="T9" fmla="*/ 16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2" h="17">
                      <a:moveTo>
                        <a:pt x="5" y="16"/>
                      </a:moveTo>
                      <a:cubicBezTo>
                        <a:pt x="35" y="11"/>
                        <a:pt x="67" y="13"/>
                        <a:pt x="98" y="10"/>
                      </a:cubicBezTo>
                      <a:cubicBezTo>
                        <a:pt x="102" y="10"/>
                        <a:pt x="102" y="3"/>
                        <a:pt x="98" y="3"/>
                      </a:cubicBezTo>
                      <a:cubicBezTo>
                        <a:pt x="66" y="0"/>
                        <a:pt x="34" y="2"/>
                        <a:pt x="3" y="11"/>
                      </a:cubicBezTo>
                      <a:cubicBezTo>
                        <a:pt x="0" y="12"/>
                        <a:pt x="1" y="17"/>
                        <a:pt x="5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66" name="Freeform 45">
                  <a:extLst>
                    <a:ext uri="{FF2B5EF4-FFF2-40B4-BE49-F238E27FC236}">
                      <a16:creationId xmlns:a16="http://schemas.microsoft.com/office/drawing/2014/main" id="{43DC545A-D4B9-7B4D-909A-8EA185B3DF6B}"/>
                    </a:ext>
                  </a:extLst>
                </p:cNvPr>
                <p:cNvSpPr/>
                <p:nvPr/>
              </p:nvSpPr>
              <p:spPr bwMode="auto">
                <a:xfrm>
                  <a:off x="4584701" y="4762501"/>
                  <a:ext cx="90488" cy="34925"/>
                </a:xfrm>
                <a:custGeom>
                  <a:avLst/>
                  <a:gdLst>
                    <a:gd name="T0" fmla="*/ 4 w 87"/>
                    <a:gd name="T1" fmla="*/ 20 h 33"/>
                    <a:gd name="T2" fmla="*/ 83 w 87"/>
                    <a:gd name="T3" fmla="*/ 12 h 33"/>
                    <a:gd name="T4" fmla="*/ 77 w 87"/>
                    <a:gd name="T5" fmla="*/ 2 h 33"/>
                    <a:gd name="T6" fmla="*/ 6 w 87"/>
                    <a:gd name="T7" fmla="*/ 10 h 33"/>
                    <a:gd name="T8" fmla="*/ 4 w 87"/>
                    <a:gd name="T9" fmla="*/ 2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7" h="33">
                      <a:moveTo>
                        <a:pt x="4" y="20"/>
                      </a:moveTo>
                      <a:cubicBezTo>
                        <a:pt x="29" y="33"/>
                        <a:pt x="61" y="33"/>
                        <a:pt x="83" y="12"/>
                      </a:cubicBezTo>
                      <a:cubicBezTo>
                        <a:pt x="87" y="9"/>
                        <a:pt x="83" y="0"/>
                        <a:pt x="77" y="2"/>
                      </a:cubicBezTo>
                      <a:cubicBezTo>
                        <a:pt x="55" y="11"/>
                        <a:pt x="30" y="13"/>
                        <a:pt x="6" y="10"/>
                      </a:cubicBezTo>
                      <a:cubicBezTo>
                        <a:pt x="1" y="10"/>
                        <a:pt x="0" y="17"/>
                        <a:pt x="4" y="2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67" name="Freeform 46">
                  <a:extLst>
                    <a:ext uri="{FF2B5EF4-FFF2-40B4-BE49-F238E27FC236}">
                      <a16:creationId xmlns:a16="http://schemas.microsoft.com/office/drawing/2014/main" id="{44050433-C465-314C-9499-AE1FC7637319}"/>
                    </a:ext>
                  </a:extLst>
                </p:cNvPr>
                <p:cNvSpPr/>
                <p:nvPr/>
              </p:nvSpPr>
              <p:spPr bwMode="auto">
                <a:xfrm>
                  <a:off x="4751388" y="4727576"/>
                  <a:ext cx="88900" cy="25400"/>
                </a:xfrm>
                <a:custGeom>
                  <a:avLst/>
                  <a:gdLst>
                    <a:gd name="T0" fmla="*/ 5 w 86"/>
                    <a:gd name="T1" fmla="*/ 24 h 25"/>
                    <a:gd name="T2" fmla="*/ 79 w 86"/>
                    <a:gd name="T3" fmla="*/ 11 h 25"/>
                    <a:gd name="T4" fmla="*/ 76 w 86"/>
                    <a:gd name="T5" fmla="*/ 1 h 25"/>
                    <a:gd name="T6" fmla="*/ 41 w 86"/>
                    <a:gd name="T7" fmla="*/ 8 h 25"/>
                    <a:gd name="T8" fmla="*/ 5 w 86"/>
                    <a:gd name="T9" fmla="*/ 17 h 25"/>
                    <a:gd name="T10" fmla="*/ 5 w 86"/>
                    <a:gd name="T11" fmla="*/ 24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6" h="25">
                      <a:moveTo>
                        <a:pt x="5" y="24"/>
                      </a:moveTo>
                      <a:cubicBezTo>
                        <a:pt x="32" y="25"/>
                        <a:pt x="54" y="20"/>
                        <a:pt x="79" y="11"/>
                      </a:cubicBezTo>
                      <a:cubicBezTo>
                        <a:pt x="86" y="9"/>
                        <a:pt x="83" y="0"/>
                        <a:pt x="76" y="1"/>
                      </a:cubicBezTo>
                      <a:cubicBezTo>
                        <a:pt x="64" y="3"/>
                        <a:pt x="53" y="5"/>
                        <a:pt x="41" y="8"/>
                      </a:cubicBezTo>
                      <a:cubicBezTo>
                        <a:pt x="30" y="11"/>
                        <a:pt x="17" y="16"/>
                        <a:pt x="5" y="17"/>
                      </a:cubicBezTo>
                      <a:cubicBezTo>
                        <a:pt x="0" y="17"/>
                        <a:pt x="0" y="24"/>
                        <a:pt x="5" y="2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68" name="Freeform 47">
                  <a:extLst>
                    <a:ext uri="{FF2B5EF4-FFF2-40B4-BE49-F238E27FC236}">
                      <a16:creationId xmlns:a16="http://schemas.microsoft.com/office/drawing/2014/main" id="{40B4A097-49E8-6241-8025-5908D2A713AE}"/>
                    </a:ext>
                  </a:extLst>
                </p:cNvPr>
                <p:cNvSpPr/>
                <p:nvPr/>
              </p:nvSpPr>
              <p:spPr bwMode="auto">
                <a:xfrm>
                  <a:off x="4892676" y="4657726"/>
                  <a:ext cx="92075" cy="52388"/>
                </a:xfrm>
                <a:custGeom>
                  <a:avLst/>
                  <a:gdLst>
                    <a:gd name="T0" fmla="*/ 9 w 89"/>
                    <a:gd name="T1" fmla="*/ 48 h 50"/>
                    <a:gd name="T2" fmla="*/ 43 w 89"/>
                    <a:gd name="T3" fmla="*/ 32 h 50"/>
                    <a:gd name="T4" fmla="*/ 81 w 89"/>
                    <a:gd name="T5" fmla="*/ 15 h 50"/>
                    <a:gd name="T6" fmla="*/ 77 w 89"/>
                    <a:gd name="T7" fmla="*/ 1 h 50"/>
                    <a:gd name="T8" fmla="*/ 38 w 89"/>
                    <a:gd name="T9" fmla="*/ 14 h 50"/>
                    <a:gd name="T10" fmla="*/ 4 w 89"/>
                    <a:gd name="T11" fmla="*/ 41 h 50"/>
                    <a:gd name="T12" fmla="*/ 9 w 89"/>
                    <a:gd name="T13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9" h="50">
                      <a:moveTo>
                        <a:pt x="9" y="48"/>
                      </a:moveTo>
                      <a:cubicBezTo>
                        <a:pt x="20" y="42"/>
                        <a:pt x="32" y="37"/>
                        <a:pt x="43" y="32"/>
                      </a:cubicBezTo>
                      <a:cubicBezTo>
                        <a:pt x="55" y="26"/>
                        <a:pt x="68" y="20"/>
                        <a:pt x="81" y="15"/>
                      </a:cubicBezTo>
                      <a:cubicBezTo>
                        <a:pt x="89" y="11"/>
                        <a:pt x="86" y="0"/>
                        <a:pt x="77" y="1"/>
                      </a:cubicBezTo>
                      <a:cubicBezTo>
                        <a:pt x="62" y="4"/>
                        <a:pt x="51" y="7"/>
                        <a:pt x="38" y="14"/>
                      </a:cubicBezTo>
                      <a:cubicBezTo>
                        <a:pt x="25" y="22"/>
                        <a:pt x="15" y="32"/>
                        <a:pt x="4" y="41"/>
                      </a:cubicBezTo>
                      <a:cubicBezTo>
                        <a:pt x="0" y="44"/>
                        <a:pt x="5" y="50"/>
                        <a:pt x="9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69" name="Freeform 48">
                  <a:extLst>
                    <a:ext uri="{FF2B5EF4-FFF2-40B4-BE49-F238E27FC236}">
                      <a16:creationId xmlns:a16="http://schemas.microsoft.com/office/drawing/2014/main" id="{0A93288E-99B8-AA4D-8ADE-317C1AE69E35}"/>
                    </a:ext>
                  </a:extLst>
                </p:cNvPr>
                <p:cNvSpPr/>
                <p:nvPr/>
              </p:nvSpPr>
              <p:spPr bwMode="auto">
                <a:xfrm>
                  <a:off x="4024313" y="4714876"/>
                  <a:ext cx="93663" cy="31750"/>
                </a:xfrm>
                <a:custGeom>
                  <a:avLst/>
                  <a:gdLst>
                    <a:gd name="T0" fmla="*/ 3 w 91"/>
                    <a:gd name="T1" fmla="*/ 6 h 31"/>
                    <a:gd name="T2" fmla="*/ 83 w 91"/>
                    <a:gd name="T3" fmla="*/ 30 h 31"/>
                    <a:gd name="T4" fmla="*/ 85 w 91"/>
                    <a:gd name="T5" fmla="*/ 21 h 31"/>
                    <a:gd name="T6" fmla="*/ 5 w 91"/>
                    <a:gd name="T7" fmla="*/ 1 h 31"/>
                    <a:gd name="T8" fmla="*/ 3 w 91"/>
                    <a:gd name="T9" fmla="*/ 6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1" h="31">
                      <a:moveTo>
                        <a:pt x="3" y="6"/>
                      </a:moveTo>
                      <a:cubicBezTo>
                        <a:pt x="29" y="18"/>
                        <a:pt x="55" y="25"/>
                        <a:pt x="83" y="30"/>
                      </a:cubicBezTo>
                      <a:cubicBezTo>
                        <a:pt x="89" y="31"/>
                        <a:pt x="91" y="23"/>
                        <a:pt x="85" y="21"/>
                      </a:cubicBezTo>
                      <a:cubicBezTo>
                        <a:pt x="59" y="12"/>
                        <a:pt x="33" y="6"/>
                        <a:pt x="5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70" name="Freeform 49">
                  <a:extLst>
                    <a:ext uri="{FF2B5EF4-FFF2-40B4-BE49-F238E27FC236}">
                      <a16:creationId xmlns:a16="http://schemas.microsoft.com/office/drawing/2014/main" id="{04C3B823-5970-2443-AC49-13F0589F13C8}"/>
                    </a:ext>
                  </a:extLst>
                </p:cNvPr>
                <p:cNvSpPr/>
                <p:nvPr/>
              </p:nvSpPr>
              <p:spPr bwMode="auto">
                <a:xfrm>
                  <a:off x="3851276" y="4625976"/>
                  <a:ext cx="98425" cy="63500"/>
                </a:xfrm>
                <a:custGeom>
                  <a:avLst/>
                  <a:gdLst>
                    <a:gd name="T0" fmla="*/ 2 w 94"/>
                    <a:gd name="T1" fmla="*/ 4 h 61"/>
                    <a:gd name="T2" fmla="*/ 82 w 94"/>
                    <a:gd name="T3" fmla="*/ 60 h 61"/>
                    <a:gd name="T4" fmla="*/ 88 w 94"/>
                    <a:gd name="T5" fmla="*/ 49 h 61"/>
                    <a:gd name="T6" fmla="*/ 5 w 94"/>
                    <a:gd name="T7" fmla="*/ 1 h 61"/>
                    <a:gd name="T8" fmla="*/ 2 w 94"/>
                    <a:gd name="T9" fmla="*/ 4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4" h="61">
                      <a:moveTo>
                        <a:pt x="2" y="4"/>
                      </a:moveTo>
                      <a:cubicBezTo>
                        <a:pt x="26" y="27"/>
                        <a:pt x="50" y="51"/>
                        <a:pt x="82" y="60"/>
                      </a:cubicBezTo>
                      <a:cubicBezTo>
                        <a:pt x="88" y="61"/>
                        <a:pt x="94" y="53"/>
                        <a:pt x="88" y="49"/>
                      </a:cubicBezTo>
                      <a:cubicBezTo>
                        <a:pt x="64" y="28"/>
                        <a:pt x="35" y="13"/>
                        <a:pt x="5" y="1"/>
                      </a:cubicBezTo>
                      <a:cubicBezTo>
                        <a:pt x="3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71" name="Freeform 50">
                  <a:extLst>
                    <a:ext uri="{FF2B5EF4-FFF2-40B4-BE49-F238E27FC236}">
                      <a16:creationId xmlns:a16="http://schemas.microsoft.com/office/drawing/2014/main" id="{ABECE079-A836-8F48-A717-E81A0D03E827}"/>
                    </a:ext>
                  </a:extLst>
                </p:cNvPr>
                <p:cNvSpPr/>
                <p:nvPr/>
              </p:nvSpPr>
              <p:spPr bwMode="auto">
                <a:xfrm>
                  <a:off x="3706813" y="4486276"/>
                  <a:ext cx="82550" cy="73025"/>
                </a:xfrm>
                <a:custGeom>
                  <a:avLst/>
                  <a:gdLst>
                    <a:gd name="T0" fmla="*/ 2 w 79"/>
                    <a:gd name="T1" fmla="*/ 9 h 71"/>
                    <a:gd name="T2" fmla="*/ 68 w 79"/>
                    <a:gd name="T3" fmla="*/ 69 h 71"/>
                    <a:gd name="T4" fmla="*/ 75 w 79"/>
                    <a:gd name="T5" fmla="*/ 61 h 71"/>
                    <a:gd name="T6" fmla="*/ 9 w 79"/>
                    <a:gd name="T7" fmla="*/ 4 h 71"/>
                    <a:gd name="T8" fmla="*/ 2 w 79"/>
                    <a:gd name="T9" fmla="*/ 9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71">
                      <a:moveTo>
                        <a:pt x="2" y="9"/>
                      </a:moveTo>
                      <a:cubicBezTo>
                        <a:pt x="15" y="34"/>
                        <a:pt x="42" y="57"/>
                        <a:pt x="68" y="69"/>
                      </a:cubicBezTo>
                      <a:cubicBezTo>
                        <a:pt x="73" y="71"/>
                        <a:pt x="79" y="65"/>
                        <a:pt x="75" y="61"/>
                      </a:cubicBezTo>
                      <a:cubicBezTo>
                        <a:pt x="53" y="40"/>
                        <a:pt x="28" y="25"/>
                        <a:pt x="9" y="4"/>
                      </a:cubicBezTo>
                      <a:cubicBezTo>
                        <a:pt x="5" y="0"/>
                        <a:pt x="0" y="5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72" name="Freeform 51">
                  <a:extLst>
                    <a:ext uri="{FF2B5EF4-FFF2-40B4-BE49-F238E27FC236}">
                      <a16:creationId xmlns:a16="http://schemas.microsoft.com/office/drawing/2014/main" id="{967E11AD-645A-6C46-8D8B-411314902761}"/>
                    </a:ext>
                  </a:extLst>
                </p:cNvPr>
                <p:cNvSpPr/>
                <p:nvPr/>
              </p:nvSpPr>
              <p:spPr bwMode="auto">
                <a:xfrm>
                  <a:off x="3595688" y="4313238"/>
                  <a:ext cx="57150" cy="82550"/>
                </a:xfrm>
                <a:custGeom>
                  <a:avLst/>
                  <a:gdLst>
                    <a:gd name="T0" fmla="*/ 1 w 56"/>
                    <a:gd name="T1" fmla="*/ 6 h 79"/>
                    <a:gd name="T2" fmla="*/ 45 w 56"/>
                    <a:gd name="T3" fmla="*/ 75 h 79"/>
                    <a:gd name="T4" fmla="*/ 52 w 56"/>
                    <a:gd name="T5" fmla="*/ 68 h 79"/>
                    <a:gd name="T6" fmla="*/ 9 w 56"/>
                    <a:gd name="T7" fmla="*/ 4 h 79"/>
                    <a:gd name="T8" fmla="*/ 1 w 56"/>
                    <a:gd name="T9" fmla="*/ 6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79">
                      <a:moveTo>
                        <a:pt x="1" y="6"/>
                      </a:moveTo>
                      <a:cubicBezTo>
                        <a:pt x="5" y="35"/>
                        <a:pt x="24" y="56"/>
                        <a:pt x="45" y="75"/>
                      </a:cubicBezTo>
                      <a:cubicBezTo>
                        <a:pt x="50" y="79"/>
                        <a:pt x="56" y="73"/>
                        <a:pt x="52" y="68"/>
                      </a:cubicBezTo>
                      <a:cubicBezTo>
                        <a:pt x="35" y="48"/>
                        <a:pt x="22" y="26"/>
                        <a:pt x="9" y="4"/>
                      </a:cubicBezTo>
                      <a:cubicBezTo>
                        <a:pt x="7" y="0"/>
                        <a:pt x="0" y="2"/>
                        <a:pt x="1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73" name="Freeform 52">
                  <a:extLst>
                    <a:ext uri="{FF2B5EF4-FFF2-40B4-BE49-F238E27FC236}">
                      <a16:creationId xmlns:a16="http://schemas.microsoft.com/office/drawing/2014/main" id="{3C7E04E4-0700-8547-80EA-14DFDC7F9535}"/>
                    </a:ext>
                  </a:extLst>
                </p:cNvPr>
                <p:cNvSpPr/>
                <p:nvPr/>
              </p:nvSpPr>
              <p:spPr bwMode="auto">
                <a:xfrm>
                  <a:off x="3533776" y="4113213"/>
                  <a:ext cx="42863" cy="101600"/>
                </a:xfrm>
                <a:custGeom>
                  <a:avLst/>
                  <a:gdLst>
                    <a:gd name="T0" fmla="*/ 2 w 42"/>
                    <a:gd name="T1" fmla="*/ 5 h 99"/>
                    <a:gd name="T2" fmla="*/ 31 w 42"/>
                    <a:gd name="T3" fmla="*/ 94 h 99"/>
                    <a:gd name="T4" fmla="*/ 39 w 42"/>
                    <a:gd name="T5" fmla="*/ 89 h 99"/>
                    <a:gd name="T6" fmla="*/ 10 w 42"/>
                    <a:gd name="T7" fmla="*/ 5 h 99"/>
                    <a:gd name="T8" fmla="*/ 2 w 42"/>
                    <a:gd name="T9" fmla="*/ 5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99">
                      <a:moveTo>
                        <a:pt x="2" y="5"/>
                      </a:moveTo>
                      <a:cubicBezTo>
                        <a:pt x="0" y="37"/>
                        <a:pt x="13" y="68"/>
                        <a:pt x="31" y="94"/>
                      </a:cubicBezTo>
                      <a:cubicBezTo>
                        <a:pt x="35" y="99"/>
                        <a:pt x="42" y="94"/>
                        <a:pt x="39" y="89"/>
                      </a:cubicBezTo>
                      <a:cubicBezTo>
                        <a:pt x="24" y="64"/>
                        <a:pt x="14" y="34"/>
                        <a:pt x="10" y="5"/>
                      </a:cubicBezTo>
                      <a:cubicBezTo>
                        <a:pt x="9" y="0"/>
                        <a:pt x="3" y="0"/>
                        <a:pt x="2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74" name="Freeform 53">
                  <a:extLst>
                    <a:ext uri="{FF2B5EF4-FFF2-40B4-BE49-F238E27FC236}">
                      <a16:creationId xmlns:a16="http://schemas.microsoft.com/office/drawing/2014/main" id="{FC2F9A7F-A7D8-9E4D-BDA7-CB4BBFEA9321}"/>
                    </a:ext>
                  </a:extLst>
                </p:cNvPr>
                <p:cNvSpPr/>
                <p:nvPr/>
              </p:nvSpPr>
              <p:spPr bwMode="auto">
                <a:xfrm>
                  <a:off x="3517901" y="3932238"/>
                  <a:ext cx="20638" cy="79375"/>
                </a:xfrm>
                <a:custGeom>
                  <a:avLst/>
                  <a:gdLst>
                    <a:gd name="T0" fmla="*/ 4 w 19"/>
                    <a:gd name="T1" fmla="*/ 4 h 76"/>
                    <a:gd name="T2" fmla="*/ 10 w 19"/>
                    <a:gd name="T3" fmla="*/ 71 h 76"/>
                    <a:gd name="T4" fmla="*/ 18 w 19"/>
                    <a:gd name="T5" fmla="*/ 68 h 76"/>
                    <a:gd name="T6" fmla="*/ 10 w 19"/>
                    <a:gd name="T7" fmla="*/ 4 h 76"/>
                    <a:gd name="T8" fmla="*/ 4 w 19"/>
                    <a:gd name="T9" fmla="*/ 4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76">
                      <a:moveTo>
                        <a:pt x="4" y="4"/>
                      </a:moveTo>
                      <a:cubicBezTo>
                        <a:pt x="2" y="27"/>
                        <a:pt x="0" y="50"/>
                        <a:pt x="10" y="71"/>
                      </a:cubicBezTo>
                      <a:cubicBezTo>
                        <a:pt x="13" y="76"/>
                        <a:pt x="19" y="72"/>
                        <a:pt x="18" y="68"/>
                      </a:cubicBezTo>
                      <a:cubicBezTo>
                        <a:pt x="15" y="47"/>
                        <a:pt x="12" y="25"/>
                        <a:pt x="10" y="4"/>
                      </a:cubicBezTo>
                      <a:cubicBezTo>
                        <a:pt x="10" y="0"/>
                        <a:pt x="4" y="0"/>
                        <a:pt x="4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75" name="Freeform 54">
                  <a:extLst>
                    <a:ext uri="{FF2B5EF4-FFF2-40B4-BE49-F238E27FC236}">
                      <a16:creationId xmlns:a16="http://schemas.microsoft.com/office/drawing/2014/main" id="{FF3BA55F-8394-DD41-A1C8-65FBF15B24A6}"/>
                    </a:ext>
                  </a:extLst>
                </p:cNvPr>
                <p:cNvSpPr/>
                <p:nvPr/>
              </p:nvSpPr>
              <p:spPr bwMode="auto">
                <a:xfrm>
                  <a:off x="3522663" y="3695701"/>
                  <a:ext cx="47625" cy="131763"/>
                </a:xfrm>
                <a:custGeom>
                  <a:avLst/>
                  <a:gdLst>
                    <a:gd name="T0" fmla="*/ 4 w 46"/>
                    <a:gd name="T1" fmla="*/ 125 h 127"/>
                    <a:gd name="T2" fmla="*/ 43 w 46"/>
                    <a:gd name="T3" fmla="*/ 12 h 127"/>
                    <a:gd name="T4" fmla="*/ 33 w 46"/>
                    <a:gd name="T5" fmla="*/ 6 h 127"/>
                    <a:gd name="T6" fmla="*/ 0 w 46"/>
                    <a:gd name="T7" fmla="*/ 124 h 127"/>
                    <a:gd name="T8" fmla="*/ 4 w 46"/>
                    <a:gd name="T9" fmla="*/ 125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127">
                      <a:moveTo>
                        <a:pt x="4" y="125"/>
                      </a:moveTo>
                      <a:cubicBezTo>
                        <a:pt x="17" y="88"/>
                        <a:pt x="25" y="47"/>
                        <a:pt x="43" y="12"/>
                      </a:cubicBezTo>
                      <a:cubicBezTo>
                        <a:pt x="46" y="5"/>
                        <a:pt x="37" y="0"/>
                        <a:pt x="33" y="6"/>
                      </a:cubicBezTo>
                      <a:cubicBezTo>
                        <a:pt x="10" y="43"/>
                        <a:pt x="6" y="82"/>
                        <a:pt x="0" y="124"/>
                      </a:cubicBezTo>
                      <a:cubicBezTo>
                        <a:pt x="0" y="126"/>
                        <a:pt x="3" y="127"/>
                        <a:pt x="4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76" name="Freeform 55">
                  <a:extLst>
                    <a:ext uri="{FF2B5EF4-FFF2-40B4-BE49-F238E27FC236}">
                      <a16:creationId xmlns:a16="http://schemas.microsoft.com/office/drawing/2014/main" id="{89F831E3-6A5F-CF44-84F4-F786AF6E05C5}"/>
                    </a:ext>
                  </a:extLst>
                </p:cNvPr>
                <p:cNvSpPr/>
                <p:nvPr/>
              </p:nvSpPr>
              <p:spPr bwMode="auto">
                <a:xfrm>
                  <a:off x="3586163" y="3575051"/>
                  <a:ext cx="50800" cy="66675"/>
                </a:xfrm>
                <a:custGeom>
                  <a:avLst/>
                  <a:gdLst>
                    <a:gd name="T0" fmla="*/ 9 w 48"/>
                    <a:gd name="T1" fmla="*/ 61 h 64"/>
                    <a:gd name="T2" fmla="*/ 21 w 48"/>
                    <a:gd name="T3" fmla="*/ 53 h 64"/>
                    <a:gd name="T4" fmla="*/ 31 w 48"/>
                    <a:gd name="T5" fmla="*/ 40 h 64"/>
                    <a:gd name="T6" fmla="*/ 47 w 48"/>
                    <a:gd name="T7" fmla="*/ 9 h 64"/>
                    <a:gd name="T8" fmla="*/ 39 w 48"/>
                    <a:gd name="T9" fmla="*/ 3 h 64"/>
                    <a:gd name="T10" fmla="*/ 18 w 48"/>
                    <a:gd name="T11" fmla="*/ 29 h 64"/>
                    <a:gd name="T12" fmla="*/ 11 w 48"/>
                    <a:gd name="T13" fmla="*/ 41 h 64"/>
                    <a:gd name="T14" fmla="*/ 3 w 48"/>
                    <a:gd name="T15" fmla="*/ 57 h 64"/>
                    <a:gd name="T16" fmla="*/ 9 w 48"/>
                    <a:gd name="T17" fmla="*/ 61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8" h="64">
                      <a:moveTo>
                        <a:pt x="9" y="61"/>
                      </a:moveTo>
                      <a:cubicBezTo>
                        <a:pt x="13" y="58"/>
                        <a:pt x="17" y="56"/>
                        <a:pt x="21" y="53"/>
                      </a:cubicBezTo>
                      <a:cubicBezTo>
                        <a:pt x="25" y="49"/>
                        <a:pt x="28" y="45"/>
                        <a:pt x="31" y="40"/>
                      </a:cubicBezTo>
                      <a:cubicBezTo>
                        <a:pt x="39" y="31"/>
                        <a:pt x="44" y="21"/>
                        <a:pt x="47" y="9"/>
                      </a:cubicBezTo>
                      <a:cubicBezTo>
                        <a:pt x="48" y="5"/>
                        <a:pt x="43" y="0"/>
                        <a:pt x="39" y="3"/>
                      </a:cubicBezTo>
                      <a:cubicBezTo>
                        <a:pt x="30" y="11"/>
                        <a:pt x="24" y="19"/>
                        <a:pt x="18" y="29"/>
                      </a:cubicBezTo>
                      <a:cubicBezTo>
                        <a:pt x="15" y="33"/>
                        <a:pt x="13" y="37"/>
                        <a:pt x="11" y="41"/>
                      </a:cubicBezTo>
                      <a:cubicBezTo>
                        <a:pt x="8" y="46"/>
                        <a:pt x="6" y="52"/>
                        <a:pt x="3" y="57"/>
                      </a:cubicBezTo>
                      <a:cubicBezTo>
                        <a:pt x="0" y="60"/>
                        <a:pt x="5" y="64"/>
                        <a:pt x="9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77" name="Freeform 56">
                  <a:extLst>
                    <a:ext uri="{FF2B5EF4-FFF2-40B4-BE49-F238E27FC236}">
                      <a16:creationId xmlns:a16="http://schemas.microsoft.com/office/drawing/2014/main" id="{44AF908C-A328-E342-9959-283D093F2D4A}"/>
                    </a:ext>
                  </a:extLst>
                </p:cNvPr>
                <p:cNvSpPr/>
                <p:nvPr/>
              </p:nvSpPr>
              <p:spPr bwMode="auto">
                <a:xfrm>
                  <a:off x="3698876" y="3435351"/>
                  <a:ext cx="66675" cy="74613"/>
                </a:xfrm>
                <a:custGeom>
                  <a:avLst/>
                  <a:gdLst>
                    <a:gd name="T0" fmla="*/ 11 w 64"/>
                    <a:gd name="T1" fmla="*/ 66 h 71"/>
                    <a:gd name="T2" fmla="*/ 60 w 64"/>
                    <a:gd name="T3" fmla="*/ 9 h 71"/>
                    <a:gd name="T4" fmla="*/ 56 w 64"/>
                    <a:gd name="T5" fmla="*/ 1 h 71"/>
                    <a:gd name="T6" fmla="*/ 2 w 64"/>
                    <a:gd name="T7" fmla="*/ 62 h 71"/>
                    <a:gd name="T8" fmla="*/ 11 w 64"/>
                    <a:gd name="T9" fmla="*/ 6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4" h="71">
                      <a:moveTo>
                        <a:pt x="11" y="66"/>
                      </a:moveTo>
                      <a:cubicBezTo>
                        <a:pt x="22" y="42"/>
                        <a:pt x="41" y="26"/>
                        <a:pt x="60" y="9"/>
                      </a:cubicBezTo>
                      <a:cubicBezTo>
                        <a:pt x="64" y="6"/>
                        <a:pt x="60" y="0"/>
                        <a:pt x="56" y="1"/>
                      </a:cubicBezTo>
                      <a:cubicBezTo>
                        <a:pt x="26" y="8"/>
                        <a:pt x="8" y="34"/>
                        <a:pt x="2" y="62"/>
                      </a:cubicBezTo>
                      <a:cubicBezTo>
                        <a:pt x="0" y="67"/>
                        <a:pt x="8" y="71"/>
                        <a:pt x="11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78" name="Freeform 57">
                  <a:extLst>
                    <a:ext uri="{FF2B5EF4-FFF2-40B4-BE49-F238E27FC236}">
                      <a16:creationId xmlns:a16="http://schemas.microsoft.com/office/drawing/2014/main" id="{6A5C17BF-E699-8A4E-9C31-BF437E6CDF7B}"/>
                    </a:ext>
                  </a:extLst>
                </p:cNvPr>
                <p:cNvSpPr/>
                <p:nvPr/>
              </p:nvSpPr>
              <p:spPr bwMode="auto">
                <a:xfrm>
                  <a:off x="3798888" y="3357563"/>
                  <a:ext cx="57150" cy="34925"/>
                </a:xfrm>
                <a:custGeom>
                  <a:avLst/>
                  <a:gdLst>
                    <a:gd name="T0" fmla="*/ 5 w 56"/>
                    <a:gd name="T1" fmla="*/ 33 h 34"/>
                    <a:gd name="T2" fmla="*/ 16 w 56"/>
                    <a:gd name="T3" fmla="*/ 32 h 34"/>
                    <a:gd name="T4" fmla="*/ 29 w 56"/>
                    <a:gd name="T5" fmla="*/ 28 h 34"/>
                    <a:gd name="T6" fmla="*/ 51 w 56"/>
                    <a:gd name="T7" fmla="*/ 13 h 34"/>
                    <a:gd name="T8" fmla="*/ 46 w 56"/>
                    <a:gd name="T9" fmla="*/ 2 h 34"/>
                    <a:gd name="T10" fmla="*/ 22 w 56"/>
                    <a:gd name="T11" fmla="*/ 11 h 34"/>
                    <a:gd name="T12" fmla="*/ 10 w 56"/>
                    <a:gd name="T13" fmla="*/ 19 h 34"/>
                    <a:gd name="T14" fmla="*/ 3 w 56"/>
                    <a:gd name="T15" fmla="*/ 27 h 34"/>
                    <a:gd name="T16" fmla="*/ 5 w 56"/>
                    <a:gd name="T17" fmla="*/ 33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6" h="34">
                      <a:moveTo>
                        <a:pt x="5" y="33"/>
                      </a:moveTo>
                      <a:cubicBezTo>
                        <a:pt x="9" y="32"/>
                        <a:pt x="12" y="33"/>
                        <a:pt x="16" y="32"/>
                      </a:cubicBezTo>
                      <a:cubicBezTo>
                        <a:pt x="20" y="31"/>
                        <a:pt x="24" y="29"/>
                        <a:pt x="29" y="28"/>
                      </a:cubicBezTo>
                      <a:cubicBezTo>
                        <a:pt x="38" y="24"/>
                        <a:pt x="43" y="19"/>
                        <a:pt x="51" y="13"/>
                      </a:cubicBezTo>
                      <a:cubicBezTo>
                        <a:pt x="56" y="10"/>
                        <a:pt x="53" y="0"/>
                        <a:pt x="46" y="2"/>
                      </a:cubicBezTo>
                      <a:cubicBezTo>
                        <a:pt x="37" y="5"/>
                        <a:pt x="30" y="7"/>
                        <a:pt x="22" y="11"/>
                      </a:cubicBezTo>
                      <a:cubicBezTo>
                        <a:pt x="18" y="14"/>
                        <a:pt x="14" y="16"/>
                        <a:pt x="10" y="19"/>
                      </a:cubicBezTo>
                      <a:cubicBezTo>
                        <a:pt x="7" y="21"/>
                        <a:pt x="5" y="25"/>
                        <a:pt x="3" y="27"/>
                      </a:cubicBezTo>
                      <a:cubicBezTo>
                        <a:pt x="0" y="29"/>
                        <a:pt x="1" y="34"/>
                        <a:pt x="5" y="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79" name="Freeform 58">
                  <a:extLst>
                    <a:ext uri="{FF2B5EF4-FFF2-40B4-BE49-F238E27FC236}">
                      <a16:creationId xmlns:a16="http://schemas.microsoft.com/office/drawing/2014/main" id="{9A354310-8FBD-5F44-82A6-64F4E4855196}"/>
                    </a:ext>
                  </a:extLst>
                </p:cNvPr>
                <p:cNvSpPr/>
                <p:nvPr/>
              </p:nvSpPr>
              <p:spPr bwMode="auto">
                <a:xfrm>
                  <a:off x="3725863" y="3227388"/>
                  <a:ext cx="76200" cy="69850"/>
                </a:xfrm>
                <a:custGeom>
                  <a:avLst/>
                  <a:gdLst>
                    <a:gd name="T0" fmla="*/ 69 w 74"/>
                    <a:gd name="T1" fmla="*/ 58 h 68"/>
                    <a:gd name="T2" fmla="*/ 42 w 74"/>
                    <a:gd name="T3" fmla="*/ 36 h 68"/>
                    <a:gd name="T4" fmla="*/ 14 w 74"/>
                    <a:gd name="T5" fmla="*/ 6 h 68"/>
                    <a:gd name="T6" fmla="*/ 3 w 74"/>
                    <a:gd name="T7" fmla="*/ 15 h 68"/>
                    <a:gd name="T8" fmla="*/ 66 w 74"/>
                    <a:gd name="T9" fmla="*/ 66 h 68"/>
                    <a:gd name="T10" fmla="*/ 69 w 74"/>
                    <a:gd name="T11" fmla="*/ 5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8">
                      <a:moveTo>
                        <a:pt x="69" y="58"/>
                      </a:moveTo>
                      <a:cubicBezTo>
                        <a:pt x="59" y="53"/>
                        <a:pt x="50" y="44"/>
                        <a:pt x="42" y="36"/>
                      </a:cubicBezTo>
                      <a:cubicBezTo>
                        <a:pt x="32" y="26"/>
                        <a:pt x="23" y="16"/>
                        <a:pt x="14" y="6"/>
                      </a:cubicBezTo>
                      <a:cubicBezTo>
                        <a:pt x="9" y="0"/>
                        <a:pt x="0" y="8"/>
                        <a:pt x="3" y="15"/>
                      </a:cubicBezTo>
                      <a:cubicBezTo>
                        <a:pt x="17" y="41"/>
                        <a:pt x="38" y="58"/>
                        <a:pt x="66" y="66"/>
                      </a:cubicBezTo>
                      <a:cubicBezTo>
                        <a:pt x="71" y="68"/>
                        <a:pt x="74" y="60"/>
                        <a:pt x="69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80" name="Freeform 59">
                  <a:extLst>
                    <a:ext uri="{FF2B5EF4-FFF2-40B4-BE49-F238E27FC236}">
                      <a16:creationId xmlns:a16="http://schemas.microsoft.com/office/drawing/2014/main" id="{CCA20C18-684A-464D-BFDB-734D1B45AD3C}"/>
                    </a:ext>
                  </a:extLst>
                </p:cNvPr>
                <p:cNvSpPr/>
                <p:nvPr/>
              </p:nvSpPr>
              <p:spPr bwMode="auto">
                <a:xfrm>
                  <a:off x="3622676" y="3065463"/>
                  <a:ext cx="60325" cy="96838"/>
                </a:xfrm>
                <a:custGeom>
                  <a:avLst/>
                  <a:gdLst>
                    <a:gd name="T0" fmla="*/ 54 w 58"/>
                    <a:gd name="T1" fmla="*/ 85 h 94"/>
                    <a:gd name="T2" fmla="*/ 12 w 58"/>
                    <a:gd name="T3" fmla="*/ 6 h 94"/>
                    <a:gd name="T4" fmla="*/ 2 w 58"/>
                    <a:gd name="T5" fmla="*/ 9 h 94"/>
                    <a:gd name="T6" fmla="*/ 47 w 58"/>
                    <a:gd name="T7" fmla="*/ 91 h 94"/>
                    <a:gd name="T8" fmla="*/ 54 w 58"/>
                    <a:gd name="T9" fmla="*/ 85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4">
                      <a:moveTo>
                        <a:pt x="54" y="85"/>
                      </a:moveTo>
                      <a:cubicBezTo>
                        <a:pt x="37" y="61"/>
                        <a:pt x="23" y="35"/>
                        <a:pt x="12" y="6"/>
                      </a:cubicBezTo>
                      <a:cubicBezTo>
                        <a:pt x="10" y="0"/>
                        <a:pt x="0" y="2"/>
                        <a:pt x="2" y="9"/>
                      </a:cubicBezTo>
                      <a:cubicBezTo>
                        <a:pt x="7" y="41"/>
                        <a:pt x="22" y="71"/>
                        <a:pt x="47" y="91"/>
                      </a:cubicBezTo>
                      <a:cubicBezTo>
                        <a:pt x="51" y="94"/>
                        <a:pt x="58" y="90"/>
                        <a:pt x="54" y="8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81" name="Freeform 60">
                  <a:extLst>
                    <a:ext uri="{FF2B5EF4-FFF2-40B4-BE49-F238E27FC236}">
                      <a16:creationId xmlns:a16="http://schemas.microsoft.com/office/drawing/2014/main" id="{C9369653-98E7-5B4F-874B-DD006559AAE2}"/>
                    </a:ext>
                  </a:extLst>
                </p:cNvPr>
                <p:cNvSpPr/>
                <p:nvPr/>
              </p:nvSpPr>
              <p:spPr bwMode="auto">
                <a:xfrm>
                  <a:off x="3565526" y="2909888"/>
                  <a:ext cx="22225" cy="68263"/>
                </a:xfrm>
                <a:custGeom>
                  <a:avLst/>
                  <a:gdLst>
                    <a:gd name="T0" fmla="*/ 22 w 22"/>
                    <a:gd name="T1" fmla="*/ 62 h 66"/>
                    <a:gd name="T2" fmla="*/ 9 w 22"/>
                    <a:gd name="T3" fmla="*/ 4 h 66"/>
                    <a:gd name="T4" fmla="*/ 1 w 22"/>
                    <a:gd name="T5" fmla="*/ 6 h 66"/>
                    <a:gd name="T6" fmla="*/ 18 w 22"/>
                    <a:gd name="T7" fmla="*/ 64 h 66"/>
                    <a:gd name="T8" fmla="*/ 22 w 22"/>
                    <a:gd name="T9" fmla="*/ 62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66">
                      <a:moveTo>
                        <a:pt x="22" y="62"/>
                      </a:moveTo>
                      <a:cubicBezTo>
                        <a:pt x="17" y="43"/>
                        <a:pt x="16" y="23"/>
                        <a:pt x="9" y="4"/>
                      </a:cubicBezTo>
                      <a:cubicBezTo>
                        <a:pt x="7" y="0"/>
                        <a:pt x="0" y="1"/>
                        <a:pt x="1" y="6"/>
                      </a:cubicBezTo>
                      <a:cubicBezTo>
                        <a:pt x="6" y="25"/>
                        <a:pt x="6" y="47"/>
                        <a:pt x="18" y="64"/>
                      </a:cubicBezTo>
                      <a:cubicBezTo>
                        <a:pt x="19" y="66"/>
                        <a:pt x="22" y="65"/>
                        <a:pt x="22" y="6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82" name="Freeform 61">
                  <a:extLst>
                    <a:ext uri="{FF2B5EF4-FFF2-40B4-BE49-F238E27FC236}">
                      <a16:creationId xmlns:a16="http://schemas.microsoft.com/office/drawing/2014/main" id="{8E2354AA-3D2E-1449-8192-431C0C3798FF}"/>
                    </a:ext>
                  </a:extLst>
                </p:cNvPr>
                <p:cNvSpPr/>
                <p:nvPr/>
              </p:nvSpPr>
              <p:spPr bwMode="auto">
                <a:xfrm>
                  <a:off x="3538538" y="2741613"/>
                  <a:ext cx="28575" cy="100013"/>
                </a:xfrm>
                <a:custGeom>
                  <a:avLst/>
                  <a:gdLst>
                    <a:gd name="T0" fmla="*/ 22 w 27"/>
                    <a:gd name="T1" fmla="*/ 89 h 96"/>
                    <a:gd name="T2" fmla="*/ 15 w 27"/>
                    <a:gd name="T3" fmla="*/ 8 h 96"/>
                    <a:gd name="T4" fmla="*/ 2 w 27"/>
                    <a:gd name="T5" fmla="*/ 8 h 96"/>
                    <a:gd name="T6" fmla="*/ 9 w 27"/>
                    <a:gd name="T7" fmla="*/ 89 h 96"/>
                    <a:gd name="T8" fmla="*/ 22 w 27"/>
                    <a:gd name="T9" fmla="*/ 89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96">
                      <a:moveTo>
                        <a:pt x="22" y="89"/>
                      </a:moveTo>
                      <a:cubicBezTo>
                        <a:pt x="27" y="62"/>
                        <a:pt x="18" y="35"/>
                        <a:pt x="15" y="8"/>
                      </a:cubicBezTo>
                      <a:cubicBezTo>
                        <a:pt x="14" y="0"/>
                        <a:pt x="3" y="0"/>
                        <a:pt x="2" y="8"/>
                      </a:cubicBezTo>
                      <a:cubicBezTo>
                        <a:pt x="0" y="35"/>
                        <a:pt x="4" y="62"/>
                        <a:pt x="9" y="89"/>
                      </a:cubicBezTo>
                      <a:cubicBezTo>
                        <a:pt x="10" y="96"/>
                        <a:pt x="21" y="96"/>
                        <a:pt x="22" y="8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83" name="Freeform 62">
                  <a:extLst>
                    <a:ext uri="{FF2B5EF4-FFF2-40B4-BE49-F238E27FC236}">
                      <a16:creationId xmlns:a16="http://schemas.microsoft.com/office/drawing/2014/main" id="{A99C64A0-D654-CD4C-9BED-8BFF3F88E576}"/>
                    </a:ext>
                  </a:extLst>
                </p:cNvPr>
                <p:cNvSpPr/>
                <p:nvPr/>
              </p:nvSpPr>
              <p:spPr bwMode="auto">
                <a:xfrm>
                  <a:off x="3546476" y="2592388"/>
                  <a:ext cx="22225" cy="73025"/>
                </a:xfrm>
                <a:custGeom>
                  <a:avLst/>
                  <a:gdLst>
                    <a:gd name="T0" fmla="*/ 13 w 22"/>
                    <a:gd name="T1" fmla="*/ 66 h 70"/>
                    <a:gd name="T2" fmla="*/ 21 w 22"/>
                    <a:gd name="T3" fmla="*/ 8 h 70"/>
                    <a:gd name="T4" fmla="*/ 11 w 22"/>
                    <a:gd name="T5" fmla="*/ 6 h 70"/>
                    <a:gd name="T6" fmla="*/ 5 w 22"/>
                    <a:gd name="T7" fmla="*/ 66 h 70"/>
                    <a:gd name="T8" fmla="*/ 13 w 22"/>
                    <a:gd name="T9" fmla="*/ 66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70">
                      <a:moveTo>
                        <a:pt x="13" y="66"/>
                      </a:moveTo>
                      <a:cubicBezTo>
                        <a:pt x="17" y="47"/>
                        <a:pt x="16" y="27"/>
                        <a:pt x="21" y="8"/>
                      </a:cubicBezTo>
                      <a:cubicBezTo>
                        <a:pt x="22" y="2"/>
                        <a:pt x="13" y="0"/>
                        <a:pt x="11" y="6"/>
                      </a:cubicBezTo>
                      <a:cubicBezTo>
                        <a:pt x="4" y="26"/>
                        <a:pt x="0" y="45"/>
                        <a:pt x="5" y="66"/>
                      </a:cubicBezTo>
                      <a:cubicBezTo>
                        <a:pt x="6" y="70"/>
                        <a:pt x="12" y="70"/>
                        <a:pt x="13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84" name="Freeform 63">
                  <a:extLst>
                    <a:ext uri="{FF2B5EF4-FFF2-40B4-BE49-F238E27FC236}">
                      <a16:creationId xmlns:a16="http://schemas.microsoft.com/office/drawing/2014/main" id="{1F677D30-CAAB-0047-92F3-ED4FB74F909C}"/>
                    </a:ext>
                  </a:extLst>
                </p:cNvPr>
                <p:cNvSpPr/>
                <p:nvPr/>
              </p:nvSpPr>
              <p:spPr bwMode="auto">
                <a:xfrm>
                  <a:off x="3595688" y="2397126"/>
                  <a:ext cx="49213" cy="103188"/>
                </a:xfrm>
                <a:custGeom>
                  <a:avLst/>
                  <a:gdLst>
                    <a:gd name="T0" fmla="*/ 7 w 47"/>
                    <a:gd name="T1" fmla="*/ 96 h 99"/>
                    <a:gd name="T2" fmla="*/ 45 w 47"/>
                    <a:gd name="T3" fmla="*/ 8 h 99"/>
                    <a:gd name="T4" fmla="*/ 36 w 47"/>
                    <a:gd name="T5" fmla="*/ 5 h 99"/>
                    <a:gd name="T6" fmla="*/ 0 w 47"/>
                    <a:gd name="T7" fmla="*/ 94 h 99"/>
                    <a:gd name="T8" fmla="*/ 7 w 47"/>
                    <a:gd name="T9" fmla="*/ 96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99">
                      <a:moveTo>
                        <a:pt x="7" y="96"/>
                      </a:moveTo>
                      <a:cubicBezTo>
                        <a:pt x="20" y="67"/>
                        <a:pt x="33" y="38"/>
                        <a:pt x="45" y="8"/>
                      </a:cubicBezTo>
                      <a:cubicBezTo>
                        <a:pt x="47" y="3"/>
                        <a:pt x="39" y="0"/>
                        <a:pt x="36" y="5"/>
                      </a:cubicBezTo>
                      <a:cubicBezTo>
                        <a:pt x="19" y="33"/>
                        <a:pt x="4" y="61"/>
                        <a:pt x="0" y="94"/>
                      </a:cubicBezTo>
                      <a:cubicBezTo>
                        <a:pt x="0" y="97"/>
                        <a:pt x="6" y="99"/>
                        <a:pt x="7" y="9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85" name="Freeform 64">
                  <a:extLst>
                    <a:ext uri="{FF2B5EF4-FFF2-40B4-BE49-F238E27FC236}">
                      <a16:creationId xmlns:a16="http://schemas.microsoft.com/office/drawing/2014/main" id="{B8CC8576-8577-8A4C-A228-269F454E0803}"/>
                    </a:ext>
                  </a:extLst>
                </p:cNvPr>
                <p:cNvSpPr/>
                <p:nvPr/>
              </p:nvSpPr>
              <p:spPr bwMode="auto">
                <a:xfrm>
                  <a:off x="3670301" y="2254251"/>
                  <a:ext cx="57150" cy="80963"/>
                </a:xfrm>
                <a:custGeom>
                  <a:avLst/>
                  <a:gdLst>
                    <a:gd name="T0" fmla="*/ 8 w 55"/>
                    <a:gd name="T1" fmla="*/ 74 h 78"/>
                    <a:gd name="T2" fmla="*/ 27 w 55"/>
                    <a:gd name="T3" fmla="*/ 44 h 78"/>
                    <a:gd name="T4" fmla="*/ 52 w 55"/>
                    <a:gd name="T5" fmla="*/ 10 h 78"/>
                    <a:gd name="T6" fmla="*/ 45 w 55"/>
                    <a:gd name="T7" fmla="*/ 3 h 78"/>
                    <a:gd name="T8" fmla="*/ 16 w 55"/>
                    <a:gd name="T9" fmla="*/ 33 h 78"/>
                    <a:gd name="T10" fmla="*/ 1 w 55"/>
                    <a:gd name="T11" fmla="*/ 72 h 78"/>
                    <a:gd name="T12" fmla="*/ 8 w 55"/>
                    <a:gd name="T13" fmla="*/ 74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5" h="78">
                      <a:moveTo>
                        <a:pt x="8" y="74"/>
                      </a:moveTo>
                      <a:cubicBezTo>
                        <a:pt x="12" y="63"/>
                        <a:pt x="21" y="53"/>
                        <a:pt x="27" y="44"/>
                      </a:cubicBezTo>
                      <a:cubicBezTo>
                        <a:pt x="35" y="32"/>
                        <a:pt x="45" y="22"/>
                        <a:pt x="52" y="10"/>
                      </a:cubicBezTo>
                      <a:cubicBezTo>
                        <a:pt x="55" y="6"/>
                        <a:pt x="50" y="0"/>
                        <a:pt x="45" y="3"/>
                      </a:cubicBezTo>
                      <a:cubicBezTo>
                        <a:pt x="34" y="11"/>
                        <a:pt x="25" y="21"/>
                        <a:pt x="16" y="33"/>
                      </a:cubicBezTo>
                      <a:cubicBezTo>
                        <a:pt x="7" y="45"/>
                        <a:pt x="5" y="57"/>
                        <a:pt x="1" y="72"/>
                      </a:cubicBezTo>
                      <a:cubicBezTo>
                        <a:pt x="0" y="76"/>
                        <a:pt x="6" y="78"/>
                        <a:pt x="8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86" name="Freeform 65">
                  <a:extLst>
                    <a:ext uri="{FF2B5EF4-FFF2-40B4-BE49-F238E27FC236}">
                      <a16:creationId xmlns:a16="http://schemas.microsoft.com/office/drawing/2014/main" id="{5C48FF3B-611F-B145-941E-D377B6D3EB27}"/>
                    </a:ext>
                  </a:extLst>
                </p:cNvPr>
                <p:cNvSpPr/>
                <p:nvPr/>
              </p:nvSpPr>
              <p:spPr bwMode="auto">
                <a:xfrm>
                  <a:off x="3754438" y="2087563"/>
                  <a:ext cx="73025" cy="87313"/>
                </a:xfrm>
                <a:custGeom>
                  <a:avLst/>
                  <a:gdLst>
                    <a:gd name="T0" fmla="*/ 6 w 71"/>
                    <a:gd name="T1" fmla="*/ 84 h 85"/>
                    <a:gd name="T2" fmla="*/ 66 w 71"/>
                    <a:gd name="T3" fmla="*/ 14 h 85"/>
                    <a:gd name="T4" fmla="*/ 58 w 71"/>
                    <a:gd name="T5" fmla="*/ 5 h 85"/>
                    <a:gd name="T6" fmla="*/ 1 w 71"/>
                    <a:gd name="T7" fmla="*/ 81 h 85"/>
                    <a:gd name="T8" fmla="*/ 6 w 71"/>
                    <a:gd name="T9" fmla="*/ 84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1" h="85">
                      <a:moveTo>
                        <a:pt x="6" y="84"/>
                      </a:moveTo>
                      <a:cubicBezTo>
                        <a:pt x="31" y="64"/>
                        <a:pt x="46" y="37"/>
                        <a:pt x="66" y="14"/>
                      </a:cubicBezTo>
                      <a:cubicBezTo>
                        <a:pt x="71" y="8"/>
                        <a:pt x="64" y="0"/>
                        <a:pt x="58" y="5"/>
                      </a:cubicBezTo>
                      <a:cubicBezTo>
                        <a:pt x="33" y="26"/>
                        <a:pt x="11" y="49"/>
                        <a:pt x="1" y="81"/>
                      </a:cubicBezTo>
                      <a:cubicBezTo>
                        <a:pt x="0" y="84"/>
                        <a:pt x="4" y="85"/>
                        <a:pt x="6" y="8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87" name="Freeform 66">
                  <a:extLst>
                    <a:ext uri="{FF2B5EF4-FFF2-40B4-BE49-F238E27FC236}">
                      <a16:creationId xmlns:a16="http://schemas.microsoft.com/office/drawing/2014/main" id="{995E967C-C9DF-1640-B9A8-EA26187CFB18}"/>
                    </a:ext>
                  </a:extLst>
                </p:cNvPr>
                <p:cNvSpPr/>
                <p:nvPr/>
              </p:nvSpPr>
              <p:spPr bwMode="auto">
                <a:xfrm>
                  <a:off x="3865563" y="1936751"/>
                  <a:ext cx="80963" cy="104775"/>
                </a:xfrm>
                <a:custGeom>
                  <a:avLst/>
                  <a:gdLst>
                    <a:gd name="T0" fmla="*/ 8 w 79"/>
                    <a:gd name="T1" fmla="*/ 98 h 101"/>
                    <a:gd name="T2" fmla="*/ 74 w 79"/>
                    <a:gd name="T3" fmla="*/ 12 h 101"/>
                    <a:gd name="T4" fmla="*/ 67 w 79"/>
                    <a:gd name="T5" fmla="*/ 5 h 101"/>
                    <a:gd name="T6" fmla="*/ 31 w 79"/>
                    <a:gd name="T7" fmla="*/ 43 h 101"/>
                    <a:gd name="T8" fmla="*/ 2 w 79"/>
                    <a:gd name="T9" fmla="*/ 94 h 101"/>
                    <a:gd name="T10" fmla="*/ 8 w 79"/>
                    <a:gd name="T11" fmla="*/ 98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101">
                      <a:moveTo>
                        <a:pt x="8" y="98"/>
                      </a:moveTo>
                      <a:cubicBezTo>
                        <a:pt x="34" y="72"/>
                        <a:pt x="51" y="41"/>
                        <a:pt x="74" y="12"/>
                      </a:cubicBezTo>
                      <a:cubicBezTo>
                        <a:pt x="79" y="7"/>
                        <a:pt x="72" y="0"/>
                        <a:pt x="67" y="5"/>
                      </a:cubicBezTo>
                      <a:cubicBezTo>
                        <a:pt x="53" y="17"/>
                        <a:pt x="41" y="28"/>
                        <a:pt x="31" y="43"/>
                      </a:cubicBezTo>
                      <a:cubicBezTo>
                        <a:pt x="20" y="59"/>
                        <a:pt x="12" y="76"/>
                        <a:pt x="2" y="94"/>
                      </a:cubicBezTo>
                      <a:cubicBezTo>
                        <a:pt x="0" y="97"/>
                        <a:pt x="5" y="101"/>
                        <a:pt x="8" y="9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88" name="Freeform 67">
                  <a:extLst>
                    <a:ext uri="{FF2B5EF4-FFF2-40B4-BE49-F238E27FC236}">
                      <a16:creationId xmlns:a16="http://schemas.microsoft.com/office/drawing/2014/main" id="{CA897F67-F90D-D941-8B97-975480BC6BDE}"/>
                    </a:ext>
                  </a:extLst>
                </p:cNvPr>
                <p:cNvSpPr/>
                <p:nvPr/>
              </p:nvSpPr>
              <p:spPr bwMode="auto">
                <a:xfrm>
                  <a:off x="3984626" y="1827213"/>
                  <a:ext cx="87313" cy="65088"/>
                </a:xfrm>
                <a:custGeom>
                  <a:avLst/>
                  <a:gdLst>
                    <a:gd name="T0" fmla="*/ 8 w 85"/>
                    <a:gd name="T1" fmla="*/ 61 h 63"/>
                    <a:gd name="T2" fmla="*/ 23 w 85"/>
                    <a:gd name="T3" fmla="*/ 57 h 63"/>
                    <a:gd name="T4" fmla="*/ 40 w 85"/>
                    <a:gd name="T5" fmla="*/ 47 h 63"/>
                    <a:gd name="T6" fmla="*/ 76 w 85"/>
                    <a:gd name="T7" fmla="*/ 21 h 63"/>
                    <a:gd name="T8" fmla="*/ 67 w 85"/>
                    <a:gd name="T9" fmla="*/ 6 h 63"/>
                    <a:gd name="T10" fmla="*/ 34 w 85"/>
                    <a:gd name="T11" fmla="*/ 26 h 63"/>
                    <a:gd name="T12" fmla="*/ 18 w 85"/>
                    <a:gd name="T13" fmla="*/ 38 h 63"/>
                    <a:gd name="T14" fmla="*/ 3 w 85"/>
                    <a:gd name="T15" fmla="*/ 53 h 63"/>
                    <a:gd name="T16" fmla="*/ 8 w 85"/>
                    <a:gd name="T17" fmla="*/ 61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5" h="63">
                      <a:moveTo>
                        <a:pt x="8" y="61"/>
                      </a:moveTo>
                      <a:cubicBezTo>
                        <a:pt x="13" y="59"/>
                        <a:pt x="18" y="59"/>
                        <a:pt x="23" y="57"/>
                      </a:cubicBezTo>
                      <a:cubicBezTo>
                        <a:pt x="29" y="54"/>
                        <a:pt x="35" y="50"/>
                        <a:pt x="40" y="47"/>
                      </a:cubicBezTo>
                      <a:cubicBezTo>
                        <a:pt x="53" y="39"/>
                        <a:pt x="64" y="30"/>
                        <a:pt x="76" y="21"/>
                      </a:cubicBezTo>
                      <a:cubicBezTo>
                        <a:pt x="85" y="14"/>
                        <a:pt x="77" y="0"/>
                        <a:pt x="67" y="6"/>
                      </a:cubicBezTo>
                      <a:cubicBezTo>
                        <a:pt x="56" y="12"/>
                        <a:pt x="44" y="18"/>
                        <a:pt x="34" y="26"/>
                      </a:cubicBezTo>
                      <a:cubicBezTo>
                        <a:pt x="28" y="30"/>
                        <a:pt x="23" y="34"/>
                        <a:pt x="18" y="38"/>
                      </a:cubicBezTo>
                      <a:cubicBezTo>
                        <a:pt x="11" y="42"/>
                        <a:pt x="8" y="48"/>
                        <a:pt x="3" y="53"/>
                      </a:cubicBezTo>
                      <a:cubicBezTo>
                        <a:pt x="0" y="57"/>
                        <a:pt x="3" y="63"/>
                        <a:pt x="8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89" name="Freeform 68">
                  <a:extLst>
                    <a:ext uri="{FF2B5EF4-FFF2-40B4-BE49-F238E27FC236}">
                      <a16:creationId xmlns:a16="http://schemas.microsoft.com/office/drawing/2014/main" id="{AD42B1F3-AE66-7A4E-9D17-49282AB9E677}"/>
                    </a:ext>
                  </a:extLst>
                </p:cNvPr>
                <p:cNvSpPr/>
                <p:nvPr/>
              </p:nvSpPr>
              <p:spPr bwMode="auto">
                <a:xfrm>
                  <a:off x="4127501" y="1725613"/>
                  <a:ext cx="109538" cy="76200"/>
                </a:xfrm>
                <a:custGeom>
                  <a:avLst/>
                  <a:gdLst>
                    <a:gd name="T0" fmla="*/ 9 w 105"/>
                    <a:gd name="T1" fmla="*/ 71 h 74"/>
                    <a:gd name="T2" fmla="*/ 96 w 105"/>
                    <a:gd name="T3" fmla="*/ 16 h 74"/>
                    <a:gd name="T4" fmla="*/ 89 w 105"/>
                    <a:gd name="T5" fmla="*/ 4 h 74"/>
                    <a:gd name="T6" fmla="*/ 2 w 105"/>
                    <a:gd name="T7" fmla="*/ 66 h 74"/>
                    <a:gd name="T8" fmla="*/ 9 w 105"/>
                    <a:gd name="T9" fmla="*/ 71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74">
                      <a:moveTo>
                        <a:pt x="9" y="71"/>
                      </a:moveTo>
                      <a:cubicBezTo>
                        <a:pt x="33" y="47"/>
                        <a:pt x="67" y="33"/>
                        <a:pt x="96" y="16"/>
                      </a:cubicBezTo>
                      <a:cubicBezTo>
                        <a:pt x="105" y="12"/>
                        <a:pt x="97" y="0"/>
                        <a:pt x="89" y="4"/>
                      </a:cubicBezTo>
                      <a:cubicBezTo>
                        <a:pt x="55" y="19"/>
                        <a:pt x="22" y="32"/>
                        <a:pt x="2" y="66"/>
                      </a:cubicBezTo>
                      <a:cubicBezTo>
                        <a:pt x="0" y="70"/>
                        <a:pt x="5" y="74"/>
                        <a:pt x="9" y="7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90" name="Freeform 69">
                  <a:extLst>
                    <a:ext uri="{FF2B5EF4-FFF2-40B4-BE49-F238E27FC236}">
                      <a16:creationId xmlns:a16="http://schemas.microsoft.com/office/drawing/2014/main" id="{B93CC208-0980-144E-9D4A-7BCFF583E8BF}"/>
                    </a:ext>
                  </a:extLst>
                </p:cNvPr>
                <p:cNvSpPr/>
                <p:nvPr/>
              </p:nvSpPr>
              <p:spPr bwMode="auto">
                <a:xfrm>
                  <a:off x="4300538" y="1655763"/>
                  <a:ext cx="87313" cy="47625"/>
                </a:xfrm>
                <a:custGeom>
                  <a:avLst/>
                  <a:gdLst>
                    <a:gd name="T0" fmla="*/ 7 w 84"/>
                    <a:gd name="T1" fmla="*/ 46 h 47"/>
                    <a:gd name="T2" fmla="*/ 80 w 84"/>
                    <a:gd name="T3" fmla="*/ 9 h 47"/>
                    <a:gd name="T4" fmla="*/ 77 w 84"/>
                    <a:gd name="T5" fmla="*/ 3 h 47"/>
                    <a:gd name="T6" fmla="*/ 5 w 84"/>
                    <a:gd name="T7" fmla="*/ 38 h 47"/>
                    <a:gd name="T8" fmla="*/ 7 w 84"/>
                    <a:gd name="T9" fmla="*/ 4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4" h="47">
                      <a:moveTo>
                        <a:pt x="7" y="46"/>
                      </a:moveTo>
                      <a:cubicBezTo>
                        <a:pt x="36" y="41"/>
                        <a:pt x="58" y="26"/>
                        <a:pt x="80" y="9"/>
                      </a:cubicBezTo>
                      <a:cubicBezTo>
                        <a:pt x="84" y="6"/>
                        <a:pt x="81" y="0"/>
                        <a:pt x="77" y="3"/>
                      </a:cubicBezTo>
                      <a:cubicBezTo>
                        <a:pt x="54" y="16"/>
                        <a:pt x="30" y="29"/>
                        <a:pt x="5" y="38"/>
                      </a:cubicBezTo>
                      <a:cubicBezTo>
                        <a:pt x="0" y="40"/>
                        <a:pt x="2" y="47"/>
                        <a:pt x="7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91" name="Freeform 70">
                  <a:extLst>
                    <a:ext uri="{FF2B5EF4-FFF2-40B4-BE49-F238E27FC236}">
                      <a16:creationId xmlns:a16="http://schemas.microsoft.com/office/drawing/2014/main" id="{CEEEE01C-23E2-2948-8AED-F6B0DBD29458}"/>
                    </a:ext>
                  </a:extLst>
                </p:cNvPr>
                <p:cNvSpPr/>
                <p:nvPr/>
              </p:nvSpPr>
              <p:spPr bwMode="auto">
                <a:xfrm>
                  <a:off x="4451351" y="1609726"/>
                  <a:ext cx="103188" cy="31750"/>
                </a:xfrm>
                <a:custGeom>
                  <a:avLst/>
                  <a:gdLst>
                    <a:gd name="T0" fmla="*/ 4 w 100"/>
                    <a:gd name="T1" fmla="*/ 25 h 31"/>
                    <a:gd name="T2" fmla="*/ 95 w 100"/>
                    <a:gd name="T3" fmla="*/ 11 h 31"/>
                    <a:gd name="T4" fmla="*/ 92 w 100"/>
                    <a:gd name="T5" fmla="*/ 1 h 31"/>
                    <a:gd name="T6" fmla="*/ 4 w 100"/>
                    <a:gd name="T7" fmla="*/ 17 h 31"/>
                    <a:gd name="T8" fmla="*/ 4 w 100"/>
                    <a:gd name="T9" fmla="*/ 25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1">
                      <a:moveTo>
                        <a:pt x="4" y="25"/>
                      </a:moveTo>
                      <a:cubicBezTo>
                        <a:pt x="34" y="31"/>
                        <a:pt x="67" y="23"/>
                        <a:pt x="95" y="11"/>
                      </a:cubicBezTo>
                      <a:cubicBezTo>
                        <a:pt x="100" y="9"/>
                        <a:pt x="97" y="0"/>
                        <a:pt x="92" y="1"/>
                      </a:cubicBezTo>
                      <a:cubicBezTo>
                        <a:pt x="63" y="3"/>
                        <a:pt x="32" y="9"/>
                        <a:pt x="4" y="17"/>
                      </a:cubicBezTo>
                      <a:cubicBezTo>
                        <a:pt x="0" y="18"/>
                        <a:pt x="0" y="24"/>
                        <a:pt x="4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92" name="Freeform 71">
                  <a:extLst>
                    <a:ext uri="{FF2B5EF4-FFF2-40B4-BE49-F238E27FC236}">
                      <a16:creationId xmlns:a16="http://schemas.microsoft.com/office/drawing/2014/main" id="{5BC841AB-13E7-D749-AFA9-3C5644FE6D00}"/>
                    </a:ext>
                  </a:extLst>
                </p:cNvPr>
                <p:cNvSpPr/>
                <p:nvPr/>
              </p:nvSpPr>
              <p:spPr bwMode="auto">
                <a:xfrm>
                  <a:off x="4638676" y="1628776"/>
                  <a:ext cx="109538" cy="19050"/>
                </a:xfrm>
                <a:custGeom>
                  <a:avLst/>
                  <a:gdLst>
                    <a:gd name="T0" fmla="*/ 4 w 105"/>
                    <a:gd name="T1" fmla="*/ 13 h 18"/>
                    <a:gd name="T2" fmla="*/ 99 w 105"/>
                    <a:gd name="T3" fmla="*/ 14 h 18"/>
                    <a:gd name="T4" fmla="*/ 99 w 105"/>
                    <a:gd name="T5" fmla="*/ 4 h 18"/>
                    <a:gd name="T6" fmla="*/ 4 w 105"/>
                    <a:gd name="T7" fmla="*/ 5 h 18"/>
                    <a:gd name="T8" fmla="*/ 4 w 105"/>
                    <a:gd name="T9" fmla="*/ 13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18">
                      <a:moveTo>
                        <a:pt x="4" y="13"/>
                      </a:moveTo>
                      <a:cubicBezTo>
                        <a:pt x="35" y="18"/>
                        <a:pt x="67" y="17"/>
                        <a:pt x="99" y="14"/>
                      </a:cubicBezTo>
                      <a:cubicBezTo>
                        <a:pt x="105" y="13"/>
                        <a:pt x="105" y="5"/>
                        <a:pt x="99" y="4"/>
                      </a:cubicBezTo>
                      <a:cubicBezTo>
                        <a:pt x="67" y="1"/>
                        <a:pt x="35" y="0"/>
                        <a:pt x="4" y="5"/>
                      </a:cubicBezTo>
                      <a:cubicBezTo>
                        <a:pt x="0" y="6"/>
                        <a:pt x="0" y="12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93" name="Freeform 72">
                  <a:extLst>
                    <a:ext uri="{FF2B5EF4-FFF2-40B4-BE49-F238E27FC236}">
                      <a16:creationId xmlns:a16="http://schemas.microsoft.com/office/drawing/2014/main" id="{C4D896AF-89E4-F346-BAA3-4206F7EF9D60}"/>
                    </a:ext>
                  </a:extLst>
                </p:cNvPr>
                <p:cNvSpPr/>
                <p:nvPr/>
              </p:nvSpPr>
              <p:spPr bwMode="auto">
                <a:xfrm>
                  <a:off x="4851401" y="1643063"/>
                  <a:ext cx="68263" cy="30163"/>
                </a:xfrm>
                <a:custGeom>
                  <a:avLst/>
                  <a:gdLst>
                    <a:gd name="T0" fmla="*/ 2 w 65"/>
                    <a:gd name="T1" fmla="*/ 4 h 28"/>
                    <a:gd name="T2" fmla="*/ 59 w 65"/>
                    <a:gd name="T3" fmla="*/ 27 h 28"/>
                    <a:gd name="T4" fmla="*/ 62 w 65"/>
                    <a:gd name="T5" fmla="*/ 21 h 28"/>
                    <a:gd name="T6" fmla="*/ 3 w 65"/>
                    <a:gd name="T7" fmla="*/ 1 h 28"/>
                    <a:gd name="T8" fmla="*/ 2 w 65"/>
                    <a:gd name="T9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28">
                      <a:moveTo>
                        <a:pt x="2" y="4"/>
                      </a:moveTo>
                      <a:cubicBezTo>
                        <a:pt x="19" y="15"/>
                        <a:pt x="40" y="22"/>
                        <a:pt x="59" y="27"/>
                      </a:cubicBezTo>
                      <a:cubicBezTo>
                        <a:pt x="63" y="28"/>
                        <a:pt x="65" y="23"/>
                        <a:pt x="62" y="21"/>
                      </a:cubicBezTo>
                      <a:cubicBezTo>
                        <a:pt x="43" y="13"/>
                        <a:pt x="23" y="7"/>
                        <a:pt x="3" y="1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94" name="Freeform 73">
                  <a:extLst>
                    <a:ext uri="{FF2B5EF4-FFF2-40B4-BE49-F238E27FC236}">
                      <a16:creationId xmlns:a16="http://schemas.microsoft.com/office/drawing/2014/main" id="{8261B52B-6439-F44C-A8C8-2ADAE75F35FC}"/>
                    </a:ext>
                  </a:extLst>
                </p:cNvPr>
                <p:cNvSpPr/>
                <p:nvPr/>
              </p:nvSpPr>
              <p:spPr bwMode="auto">
                <a:xfrm>
                  <a:off x="5008563" y="1714501"/>
                  <a:ext cx="71438" cy="33338"/>
                </a:xfrm>
                <a:custGeom>
                  <a:avLst/>
                  <a:gdLst>
                    <a:gd name="T0" fmla="*/ 3 w 68"/>
                    <a:gd name="T1" fmla="*/ 10 h 33"/>
                    <a:gd name="T2" fmla="*/ 59 w 68"/>
                    <a:gd name="T3" fmla="*/ 32 h 33"/>
                    <a:gd name="T4" fmla="*/ 64 w 68"/>
                    <a:gd name="T5" fmla="*/ 26 h 33"/>
                    <a:gd name="T6" fmla="*/ 3 w 68"/>
                    <a:gd name="T7" fmla="*/ 4 h 33"/>
                    <a:gd name="T8" fmla="*/ 3 w 68"/>
                    <a:gd name="T9" fmla="*/ 1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8" h="33">
                      <a:moveTo>
                        <a:pt x="3" y="10"/>
                      </a:moveTo>
                      <a:cubicBezTo>
                        <a:pt x="23" y="14"/>
                        <a:pt x="40" y="23"/>
                        <a:pt x="59" y="32"/>
                      </a:cubicBezTo>
                      <a:cubicBezTo>
                        <a:pt x="63" y="33"/>
                        <a:pt x="68" y="29"/>
                        <a:pt x="64" y="26"/>
                      </a:cubicBezTo>
                      <a:cubicBezTo>
                        <a:pt x="46" y="10"/>
                        <a:pt x="26" y="0"/>
                        <a:pt x="3" y="4"/>
                      </a:cubicBezTo>
                      <a:cubicBezTo>
                        <a:pt x="0" y="4"/>
                        <a:pt x="0" y="9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95" name="Freeform 74">
                  <a:extLst>
                    <a:ext uri="{FF2B5EF4-FFF2-40B4-BE49-F238E27FC236}">
                      <a16:creationId xmlns:a16="http://schemas.microsoft.com/office/drawing/2014/main" id="{A3CA5F12-1AC0-7C43-B5B2-B95ACA81FE8E}"/>
                    </a:ext>
                  </a:extLst>
                </p:cNvPr>
                <p:cNvSpPr/>
                <p:nvPr/>
              </p:nvSpPr>
              <p:spPr bwMode="auto">
                <a:xfrm>
                  <a:off x="5149851" y="1784351"/>
                  <a:ext cx="85725" cy="47625"/>
                </a:xfrm>
                <a:custGeom>
                  <a:avLst/>
                  <a:gdLst>
                    <a:gd name="T0" fmla="*/ 3 w 83"/>
                    <a:gd name="T1" fmla="*/ 6 h 46"/>
                    <a:gd name="T2" fmla="*/ 75 w 83"/>
                    <a:gd name="T3" fmla="*/ 43 h 46"/>
                    <a:gd name="T4" fmla="*/ 79 w 83"/>
                    <a:gd name="T5" fmla="*/ 37 h 46"/>
                    <a:gd name="T6" fmla="*/ 6 w 83"/>
                    <a:gd name="T7" fmla="*/ 1 h 46"/>
                    <a:gd name="T8" fmla="*/ 3 w 83"/>
                    <a:gd name="T9" fmla="*/ 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46">
                      <a:moveTo>
                        <a:pt x="3" y="6"/>
                      </a:moveTo>
                      <a:cubicBezTo>
                        <a:pt x="28" y="18"/>
                        <a:pt x="52" y="30"/>
                        <a:pt x="75" y="43"/>
                      </a:cubicBezTo>
                      <a:cubicBezTo>
                        <a:pt x="80" y="46"/>
                        <a:pt x="83" y="39"/>
                        <a:pt x="79" y="37"/>
                      </a:cubicBezTo>
                      <a:cubicBezTo>
                        <a:pt x="57" y="20"/>
                        <a:pt x="33" y="7"/>
                        <a:pt x="6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96" name="Freeform 75">
                  <a:extLst>
                    <a:ext uri="{FF2B5EF4-FFF2-40B4-BE49-F238E27FC236}">
                      <a16:creationId xmlns:a16="http://schemas.microsoft.com/office/drawing/2014/main" id="{599D490A-DCAC-2645-A3B4-C5246228A6BB}"/>
                    </a:ext>
                  </a:extLst>
                </p:cNvPr>
                <p:cNvSpPr/>
                <p:nvPr/>
              </p:nvSpPr>
              <p:spPr bwMode="auto">
                <a:xfrm>
                  <a:off x="5305426" y="1847851"/>
                  <a:ext cx="66675" cy="61913"/>
                </a:xfrm>
                <a:custGeom>
                  <a:avLst/>
                  <a:gdLst>
                    <a:gd name="T0" fmla="*/ 5 w 65"/>
                    <a:gd name="T1" fmla="*/ 12 h 59"/>
                    <a:gd name="T2" fmla="*/ 55 w 65"/>
                    <a:gd name="T3" fmla="*/ 55 h 59"/>
                    <a:gd name="T4" fmla="*/ 62 w 65"/>
                    <a:gd name="T5" fmla="*/ 49 h 59"/>
                    <a:gd name="T6" fmla="*/ 42 w 65"/>
                    <a:gd name="T7" fmla="*/ 23 h 59"/>
                    <a:gd name="T8" fmla="*/ 10 w 65"/>
                    <a:gd name="T9" fmla="*/ 4 h 59"/>
                    <a:gd name="T10" fmla="*/ 5 w 65"/>
                    <a:gd name="T11" fmla="*/ 12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5" h="59">
                      <a:moveTo>
                        <a:pt x="5" y="12"/>
                      </a:moveTo>
                      <a:cubicBezTo>
                        <a:pt x="23" y="25"/>
                        <a:pt x="42" y="37"/>
                        <a:pt x="55" y="55"/>
                      </a:cubicBezTo>
                      <a:cubicBezTo>
                        <a:pt x="58" y="59"/>
                        <a:pt x="65" y="53"/>
                        <a:pt x="62" y="49"/>
                      </a:cubicBezTo>
                      <a:cubicBezTo>
                        <a:pt x="57" y="39"/>
                        <a:pt x="50" y="31"/>
                        <a:pt x="42" y="23"/>
                      </a:cubicBezTo>
                      <a:cubicBezTo>
                        <a:pt x="33" y="15"/>
                        <a:pt x="21" y="9"/>
                        <a:pt x="10" y="4"/>
                      </a:cubicBezTo>
                      <a:cubicBezTo>
                        <a:pt x="5" y="0"/>
                        <a:pt x="0" y="8"/>
                        <a:pt x="5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97" name="Freeform 76">
                  <a:extLst>
                    <a:ext uri="{FF2B5EF4-FFF2-40B4-BE49-F238E27FC236}">
                      <a16:creationId xmlns:a16="http://schemas.microsoft.com/office/drawing/2014/main" id="{6BFF2029-4253-4A40-BF58-890B29414E2B}"/>
                    </a:ext>
                  </a:extLst>
                </p:cNvPr>
                <p:cNvSpPr/>
                <p:nvPr/>
              </p:nvSpPr>
              <p:spPr bwMode="auto">
                <a:xfrm>
                  <a:off x="5380038" y="1765301"/>
                  <a:ext cx="30163" cy="87313"/>
                </a:xfrm>
                <a:custGeom>
                  <a:avLst/>
                  <a:gdLst>
                    <a:gd name="T0" fmla="*/ 10 w 28"/>
                    <a:gd name="T1" fmla="*/ 81 h 84"/>
                    <a:gd name="T2" fmla="*/ 27 w 28"/>
                    <a:gd name="T3" fmla="*/ 10 h 84"/>
                    <a:gd name="T4" fmla="*/ 17 w 28"/>
                    <a:gd name="T5" fmla="*/ 6 h 84"/>
                    <a:gd name="T6" fmla="*/ 4 w 28"/>
                    <a:gd name="T7" fmla="*/ 81 h 84"/>
                    <a:gd name="T8" fmla="*/ 10 w 28"/>
                    <a:gd name="T9" fmla="*/ 81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84">
                      <a:moveTo>
                        <a:pt x="10" y="81"/>
                      </a:moveTo>
                      <a:cubicBezTo>
                        <a:pt x="15" y="57"/>
                        <a:pt x="22" y="34"/>
                        <a:pt x="27" y="10"/>
                      </a:cubicBezTo>
                      <a:cubicBezTo>
                        <a:pt x="28" y="4"/>
                        <a:pt x="20" y="0"/>
                        <a:pt x="17" y="6"/>
                      </a:cubicBezTo>
                      <a:cubicBezTo>
                        <a:pt x="6" y="29"/>
                        <a:pt x="0" y="55"/>
                        <a:pt x="4" y="81"/>
                      </a:cubicBezTo>
                      <a:cubicBezTo>
                        <a:pt x="5" y="84"/>
                        <a:pt x="10" y="84"/>
                        <a:pt x="10" y="8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98" name="Freeform 77">
                  <a:extLst>
                    <a:ext uri="{FF2B5EF4-FFF2-40B4-BE49-F238E27FC236}">
                      <a16:creationId xmlns:a16="http://schemas.microsoft.com/office/drawing/2014/main" id="{5CD5CC9C-4A5C-744E-AD74-FDE0F867F27C}"/>
                    </a:ext>
                  </a:extLst>
                </p:cNvPr>
                <p:cNvSpPr/>
                <p:nvPr/>
              </p:nvSpPr>
              <p:spPr bwMode="auto">
                <a:xfrm>
                  <a:off x="5451476" y="1625601"/>
                  <a:ext cx="39688" cy="63500"/>
                </a:xfrm>
                <a:custGeom>
                  <a:avLst/>
                  <a:gdLst>
                    <a:gd name="T0" fmla="*/ 7 w 39"/>
                    <a:gd name="T1" fmla="*/ 58 h 62"/>
                    <a:gd name="T2" fmla="*/ 38 w 39"/>
                    <a:gd name="T3" fmla="*/ 7 h 62"/>
                    <a:gd name="T4" fmla="*/ 29 w 39"/>
                    <a:gd name="T5" fmla="*/ 3 h 62"/>
                    <a:gd name="T6" fmla="*/ 13 w 39"/>
                    <a:gd name="T7" fmla="*/ 25 h 62"/>
                    <a:gd name="T8" fmla="*/ 1 w 39"/>
                    <a:gd name="T9" fmla="*/ 56 h 62"/>
                    <a:gd name="T10" fmla="*/ 7 w 39"/>
                    <a:gd name="T11" fmla="*/ 58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9" h="62">
                      <a:moveTo>
                        <a:pt x="7" y="58"/>
                      </a:moveTo>
                      <a:cubicBezTo>
                        <a:pt x="16" y="40"/>
                        <a:pt x="30" y="26"/>
                        <a:pt x="38" y="7"/>
                      </a:cubicBezTo>
                      <a:cubicBezTo>
                        <a:pt x="39" y="2"/>
                        <a:pt x="32" y="0"/>
                        <a:pt x="29" y="3"/>
                      </a:cubicBezTo>
                      <a:cubicBezTo>
                        <a:pt x="24" y="11"/>
                        <a:pt x="18" y="18"/>
                        <a:pt x="13" y="25"/>
                      </a:cubicBezTo>
                      <a:cubicBezTo>
                        <a:pt x="7" y="34"/>
                        <a:pt x="4" y="45"/>
                        <a:pt x="1" y="56"/>
                      </a:cubicBezTo>
                      <a:cubicBezTo>
                        <a:pt x="0" y="59"/>
                        <a:pt x="5" y="62"/>
                        <a:pt x="7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99" name="Freeform 78">
                  <a:extLst>
                    <a:ext uri="{FF2B5EF4-FFF2-40B4-BE49-F238E27FC236}">
                      <a16:creationId xmlns:a16="http://schemas.microsoft.com/office/drawing/2014/main" id="{D7A7B7A3-B221-1D44-8996-63883F8B135E}"/>
                    </a:ext>
                  </a:extLst>
                </p:cNvPr>
                <p:cNvSpPr/>
                <p:nvPr/>
              </p:nvSpPr>
              <p:spPr bwMode="auto">
                <a:xfrm>
                  <a:off x="5540376" y="1449388"/>
                  <a:ext cx="88900" cy="112713"/>
                </a:xfrm>
                <a:custGeom>
                  <a:avLst/>
                  <a:gdLst>
                    <a:gd name="T0" fmla="*/ 8 w 86"/>
                    <a:gd name="T1" fmla="*/ 105 h 108"/>
                    <a:gd name="T2" fmla="*/ 81 w 86"/>
                    <a:gd name="T3" fmla="*/ 12 h 108"/>
                    <a:gd name="T4" fmla="*/ 75 w 86"/>
                    <a:gd name="T5" fmla="*/ 4 h 108"/>
                    <a:gd name="T6" fmla="*/ 1 w 86"/>
                    <a:gd name="T7" fmla="*/ 101 h 108"/>
                    <a:gd name="T8" fmla="*/ 8 w 86"/>
                    <a:gd name="T9" fmla="*/ 105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108">
                      <a:moveTo>
                        <a:pt x="8" y="105"/>
                      </a:moveTo>
                      <a:cubicBezTo>
                        <a:pt x="34" y="75"/>
                        <a:pt x="53" y="41"/>
                        <a:pt x="81" y="12"/>
                      </a:cubicBezTo>
                      <a:cubicBezTo>
                        <a:pt x="86" y="8"/>
                        <a:pt x="80" y="0"/>
                        <a:pt x="75" y="4"/>
                      </a:cubicBezTo>
                      <a:cubicBezTo>
                        <a:pt x="39" y="25"/>
                        <a:pt x="16" y="63"/>
                        <a:pt x="1" y="101"/>
                      </a:cubicBezTo>
                      <a:cubicBezTo>
                        <a:pt x="0" y="105"/>
                        <a:pt x="5" y="108"/>
                        <a:pt x="8" y="1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00" name="Freeform 79">
                  <a:extLst>
                    <a:ext uri="{FF2B5EF4-FFF2-40B4-BE49-F238E27FC236}">
                      <a16:creationId xmlns:a16="http://schemas.microsoft.com/office/drawing/2014/main" id="{2A641C26-D179-FD45-87A4-A5D4CEC102A6}"/>
                    </a:ext>
                  </a:extLst>
                </p:cNvPr>
                <p:cNvSpPr/>
                <p:nvPr/>
              </p:nvSpPr>
              <p:spPr bwMode="auto">
                <a:xfrm>
                  <a:off x="5675313" y="1382713"/>
                  <a:ext cx="88900" cy="57150"/>
                </a:xfrm>
                <a:custGeom>
                  <a:avLst/>
                  <a:gdLst>
                    <a:gd name="T0" fmla="*/ 7 w 86"/>
                    <a:gd name="T1" fmla="*/ 53 h 55"/>
                    <a:gd name="T2" fmla="*/ 79 w 86"/>
                    <a:gd name="T3" fmla="*/ 13 h 55"/>
                    <a:gd name="T4" fmla="*/ 76 w 86"/>
                    <a:gd name="T5" fmla="*/ 2 h 55"/>
                    <a:gd name="T6" fmla="*/ 3 w 86"/>
                    <a:gd name="T7" fmla="*/ 48 h 55"/>
                    <a:gd name="T8" fmla="*/ 7 w 86"/>
                    <a:gd name="T9" fmla="*/ 53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55">
                      <a:moveTo>
                        <a:pt x="7" y="53"/>
                      </a:moveTo>
                      <a:cubicBezTo>
                        <a:pt x="32" y="43"/>
                        <a:pt x="53" y="22"/>
                        <a:pt x="79" y="13"/>
                      </a:cubicBezTo>
                      <a:cubicBezTo>
                        <a:pt x="86" y="10"/>
                        <a:pt x="83" y="0"/>
                        <a:pt x="76" y="2"/>
                      </a:cubicBezTo>
                      <a:cubicBezTo>
                        <a:pt x="46" y="8"/>
                        <a:pt x="24" y="27"/>
                        <a:pt x="3" y="48"/>
                      </a:cubicBezTo>
                      <a:cubicBezTo>
                        <a:pt x="0" y="51"/>
                        <a:pt x="4" y="55"/>
                        <a:pt x="7" y="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01" name="Freeform 80">
                  <a:extLst>
                    <a:ext uri="{FF2B5EF4-FFF2-40B4-BE49-F238E27FC236}">
                      <a16:creationId xmlns:a16="http://schemas.microsoft.com/office/drawing/2014/main" id="{529A42D4-7A70-6745-AB3B-12B03049B49E}"/>
                    </a:ext>
                  </a:extLst>
                </p:cNvPr>
                <p:cNvSpPr/>
                <p:nvPr/>
              </p:nvSpPr>
              <p:spPr bwMode="auto">
                <a:xfrm>
                  <a:off x="5895976" y="1304926"/>
                  <a:ext cx="57150" cy="28575"/>
                </a:xfrm>
                <a:custGeom>
                  <a:avLst/>
                  <a:gdLst>
                    <a:gd name="T0" fmla="*/ 4 w 56"/>
                    <a:gd name="T1" fmla="*/ 26 h 27"/>
                    <a:gd name="T2" fmla="*/ 55 w 56"/>
                    <a:gd name="T3" fmla="*/ 4 h 27"/>
                    <a:gd name="T4" fmla="*/ 53 w 56"/>
                    <a:gd name="T5" fmla="*/ 2 h 27"/>
                    <a:gd name="T6" fmla="*/ 2 w 56"/>
                    <a:gd name="T7" fmla="*/ 23 h 27"/>
                    <a:gd name="T8" fmla="*/ 4 w 56"/>
                    <a:gd name="T9" fmla="*/ 26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27">
                      <a:moveTo>
                        <a:pt x="4" y="26"/>
                      </a:moveTo>
                      <a:cubicBezTo>
                        <a:pt x="21" y="18"/>
                        <a:pt x="41" y="18"/>
                        <a:pt x="55" y="4"/>
                      </a:cubicBezTo>
                      <a:cubicBezTo>
                        <a:pt x="56" y="2"/>
                        <a:pt x="54" y="0"/>
                        <a:pt x="53" y="2"/>
                      </a:cubicBezTo>
                      <a:cubicBezTo>
                        <a:pt x="38" y="14"/>
                        <a:pt x="19" y="15"/>
                        <a:pt x="2" y="23"/>
                      </a:cubicBezTo>
                      <a:cubicBezTo>
                        <a:pt x="0" y="24"/>
                        <a:pt x="2" y="27"/>
                        <a:pt x="4" y="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02" name="Freeform 81">
                  <a:extLst>
                    <a:ext uri="{FF2B5EF4-FFF2-40B4-BE49-F238E27FC236}">
                      <a16:creationId xmlns:a16="http://schemas.microsoft.com/office/drawing/2014/main" id="{B4172884-3A21-B94A-BC23-7BCBEE9F7DCE}"/>
                    </a:ext>
                  </a:extLst>
                </p:cNvPr>
                <p:cNvSpPr/>
                <p:nvPr/>
              </p:nvSpPr>
              <p:spPr bwMode="auto">
                <a:xfrm>
                  <a:off x="6059488" y="1247776"/>
                  <a:ext cx="125413" cy="41275"/>
                </a:xfrm>
                <a:custGeom>
                  <a:avLst/>
                  <a:gdLst>
                    <a:gd name="T0" fmla="*/ 6 w 121"/>
                    <a:gd name="T1" fmla="*/ 38 h 40"/>
                    <a:gd name="T2" fmla="*/ 115 w 121"/>
                    <a:gd name="T3" fmla="*/ 13 h 40"/>
                    <a:gd name="T4" fmla="*/ 113 w 121"/>
                    <a:gd name="T5" fmla="*/ 0 h 40"/>
                    <a:gd name="T6" fmla="*/ 3 w 121"/>
                    <a:gd name="T7" fmla="*/ 34 h 40"/>
                    <a:gd name="T8" fmla="*/ 6 w 121"/>
                    <a:gd name="T9" fmla="*/ 38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1" h="40">
                      <a:moveTo>
                        <a:pt x="6" y="38"/>
                      </a:moveTo>
                      <a:cubicBezTo>
                        <a:pt x="40" y="23"/>
                        <a:pt x="79" y="25"/>
                        <a:pt x="115" y="13"/>
                      </a:cubicBezTo>
                      <a:cubicBezTo>
                        <a:pt x="121" y="11"/>
                        <a:pt x="121" y="0"/>
                        <a:pt x="113" y="0"/>
                      </a:cubicBezTo>
                      <a:cubicBezTo>
                        <a:pt x="72" y="3"/>
                        <a:pt x="37" y="11"/>
                        <a:pt x="3" y="34"/>
                      </a:cubicBezTo>
                      <a:cubicBezTo>
                        <a:pt x="0" y="36"/>
                        <a:pt x="3" y="40"/>
                        <a:pt x="6" y="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03" name="Freeform 82">
                  <a:extLst>
                    <a:ext uri="{FF2B5EF4-FFF2-40B4-BE49-F238E27FC236}">
                      <a16:creationId xmlns:a16="http://schemas.microsoft.com/office/drawing/2014/main" id="{3AF5BC8E-C54E-344D-AC92-A0660AF9A25D}"/>
                    </a:ext>
                  </a:extLst>
                </p:cNvPr>
                <p:cNvSpPr/>
                <p:nvPr/>
              </p:nvSpPr>
              <p:spPr bwMode="auto">
                <a:xfrm>
                  <a:off x="6319838" y="1225551"/>
                  <a:ext cx="120650" cy="30163"/>
                </a:xfrm>
                <a:custGeom>
                  <a:avLst/>
                  <a:gdLst>
                    <a:gd name="T0" fmla="*/ 8 w 116"/>
                    <a:gd name="T1" fmla="*/ 25 h 28"/>
                    <a:gd name="T2" fmla="*/ 108 w 116"/>
                    <a:gd name="T3" fmla="*/ 27 h 28"/>
                    <a:gd name="T4" fmla="*/ 110 w 116"/>
                    <a:gd name="T5" fmla="*/ 15 h 28"/>
                    <a:gd name="T6" fmla="*/ 4 w 116"/>
                    <a:gd name="T7" fmla="*/ 17 h 28"/>
                    <a:gd name="T8" fmla="*/ 8 w 116"/>
                    <a:gd name="T9" fmla="*/ 2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6" h="28">
                      <a:moveTo>
                        <a:pt x="8" y="25"/>
                      </a:moveTo>
                      <a:cubicBezTo>
                        <a:pt x="41" y="16"/>
                        <a:pt x="74" y="23"/>
                        <a:pt x="108" y="27"/>
                      </a:cubicBezTo>
                      <a:cubicBezTo>
                        <a:pt x="115" y="28"/>
                        <a:pt x="116" y="17"/>
                        <a:pt x="110" y="15"/>
                      </a:cubicBezTo>
                      <a:cubicBezTo>
                        <a:pt x="72" y="4"/>
                        <a:pt x="40" y="0"/>
                        <a:pt x="4" y="17"/>
                      </a:cubicBezTo>
                      <a:cubicBezTo>
                        <a:pt x="0" y="19"/>
                        <a:pt x="3" y="26"/>
                        <a:pt x="8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04" name="Freeform 83">
                  <a:extLst>
                    <a:ext uri="{FF2B5EF4-FFF2-40B4-BE49-F238E27FC236}">
                      <a16:creationId xmlns:a16="http://schemas.microsoft.com/office/drawing/2014/main" id="{2B5367BD-81B0-9143-A4F2-248C6638750B}"/>
                    </a:ext>
                  </a:extLst>
                </p:cNvPr>
                <p:cNvSpPr/>
                <p:nvPr/>
              </p:nvSpPr>
              <p:spPr bwMode="auto">
                <a:xfrm>
                  <a:off x="6584951" y="1241426"/>
                  <a:ext cx="109538" cy="19050"/>
                </a:xfrm>
                <a:custGeom>
                  <a:avLst/>
                  <a:gdLst>
                    <a:gd name="T0" fmla="*/ 5 w 106"/>
                    <a:gd name="T1" fmla="*/ 9 h 18"/>
                    <a:gd name="T2" fmla="*/ 98 w 106"/>
                    <a:gd name="T3" fmla="*/ 17 h 18"/>
                    <a:gd name="T4" fmla="*/ 100 w 106"/>
                    <a:gd name="T5" fmla="*/ 9 h 18"/>
                    <a:gd name="T6" fmla="*/ 5 w 106"/>
                    <a:gd name="T7" fmla="*/ 2 h 18"/>
                    <a:gd name="T8" fmla="*/ 5 w 106"/>
                    <a:gd name="T9" fmla="*/ 9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6" h="18">
                      <a:moveTo>
                        <a:pt x="5" y="9"/>
                      </a:moveTo>
                      <a:cubicBezTo>
                        <a:pt x="35" y="11"/>
                        <a:pt x="68" y="12"/>
                        <a:pt x="98" y="17"/>
                      </a:cubicBezTo>
                      <a:cubicBezTo>
                        <a:pt x="103" y="18"/>
                        <a:pt x="106" y="10"/>
                        <a:pt x="100" y="9"/>
                      </a:cubicBezTo>
                      <a:cubicBezTo>
                        <a:pt x="68" y="0"/>
                        <a:pt x="38" y="1"/>
                        <a:pt x="5" y="2"/>
                      </a:cubicBezTo>
                      <a:cubicBezTo>
                        <a:pt x="0" y="2"/>
                        <a:pt x="0" y="9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05" name="Freeform 84">
                  <a:extLst>
                    <a:ext uri="{FF2B5EF4-FFF2-40B4-BE49-F238E27FC236}">
                      <a16:creationId xmlns:a16="http://schemas.microsoft.com/office/drawing/2014/main" id="{1FEA224B-EFE0-AA4C-85E4-CF2DEB2B2B80}"/>
                    </a:ext>
                  </a:extLst>
                </p:cNvPr>
                <p:cNvSpPr/>
                <p:nvPr/>
              </p:nvSpPr>
              <p:spPr bwMode="auto">
                <a:xfrm>
                  <a:off x="6799263" y="1285876"/>
                  <a:ext cx="117475" cy="47625"/>
                </a:xfrm>
                <a:custGeom>
                  <a:avLst/>
                  <a:gdLst>
                    <a:gd name="T0" fmla="*/ 5 w 112"/>
                    <a:gd name="T1" fmla="*/ 11 h 45"/>
                    <a:gd name="T2" fmla="*/ 100 w 112"/>
                    <a:gd name="T3" fmla="*/ 42 h 45"/>
                    <a:gd name="T4" fmla="*/ 105 w 112"/>
                    <a:gd name="T5" fmla="*/ 29 h 45"/>
                    <a:gd name="T6" fmla="*/ 8 w 112"/>
                    <a:gd name="T7" fmla="*/ 1 h 45"/>
                    <a:gd name="T8" fmla="*/ 5 w 112"/>
                    <a:gd name="T9" fmla="*/ 11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2" h="45">
                      <a:moveTo>
                        <a:pt x="5" y="11"/>
                      </a:moveTo>
                      <a:cubicBezTo>
                        <a:pt x="35" y="25"/>
                        <a:pt x="69" y="29"/>
                        <a:pt x="100" y="42"/>
                      </a:cubicBezTo>
                      <a:cubicBezTo>
                        <a:pt x="107" y="45"/>
                        <a:pt x="112" y="33"/>
                        <a:pt x="105" y="29"/>
                      </a:cubicBezTo>
                      <a:cubicBezTo>
                        <a:pt x="76" y="13"/>
                        <a:pt x="41" y="2"/>
                        <a:pt x="8" y="1"/>
                      </a:cubicBezTo>
                      <a:cubicBezTo>
                        <a:pt x="2" y="0"/>
                        <a:pt x="0" y="9"/>
                        <a:pt x="5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06" name="Freeform 85">
                  <a:extLst>
                    <a:ext uri="{FF2B5EF4-FFF2-40B4-BE49-F238E27FC236}">
                      <a16:creationId xmlns:a16="http://schemas.microsoft.com/office/drawing/2014/main" id="{02AB77C5-2F97-F241-B157-8DCAB8DCB3DB}"/>
                    </a:ext>
                  </a:extLst>
                </p:cNvPr>
                <p:cNvSpPr/>
                <p:nvPr/>
              </p:nvSpPr>
              <p:spPr bwMode="auto">
                <a:xfrm>
                  <a:off x="6962776" y="1343026"/>
                  <a:ext cx="122238" cy="44450"/>
                </a:xfrm>
                <a:custGeom>
                  <a:avLst/>
                  <a:gdLst>
                    <a:gd name="T0" fmla="*/ 3 w 117"/>
                    <a:gd name="T1" fmla="*/ 4 h 43"/>
                    <a:gd name="T2" fmla="*/ 109 w 117"/>
                    <a:gd name="T3" fmla="*/ 41 h 43"/>
                    <a:gd name="T4" fmla="*/ 113 w 117"/>
                    <a:gd name="T5" fmla="*/ 35 h 43"/>
                    <a:gd name="T6" fmla="*/ 3 w 117"/>
                    <a:gd name="T7" fmla="*/ 0 h 43"/>
                    <a:gd name="T8" fmla="*/ 3 w 117"/>
                    <a:gd name="T9" fmla="*/ 4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43">
                      <a:moveTo>
                        <a:pt x="3" y="4"/>
                      </a:moveTo>
                      <a:cubicBezTo>
                        <a:pt x="41" y="6"/>
                        <a:pt x="76" y="23"/>
                        <a:pt x="109" y="41"/>
                      </a:cubicBezTo>
                      <a:cubicBezTo>
                        <a:pt x="113" y="43"/>
                        <a:pt x="117" y="37"/>
                        <a:pt x="113" y="35"/>
                      </a:cubicBezTo>
                      <a:cubicBezTo>
                        <a:pt x="79" y="13"/>
                        <a:pt x="43" y="0"/>
                        <a:pt x="3" y="0"/>
                      </a:cubicBezTo>
                      <a:cubicBezTo>
                        <a:pt x="0" y="0"/>
                        <a:pt x="0" y="4"/>
                        <a:pt x="3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07" name="Freeform 86">
                  <a:extLst>
                    <a:ext uri="{FF2B5EF4-FFF2-40B4-BE49-F238E27FC236}">
                      <a16:creationId xmlns:a16="http://schemas.microsoft.com/office/drawing/2014/main" id="{6A192B96-0B20-614B-AD18-C63DAD9A2B7B}"/>
                    </a:ext>
                  </a:extLst>
                </p:cNvPr>
                <p:cNvSpPr/>
                <p:nvPr/>
              </p:nvSpPr>
              <p:spPr bwMode="auto">
                <a:xfrm>
                  <a:off x="7148513" y="1409701"/>
                  <a:ext cx="104775" cy="49213"/>
                </a:xfrm>
                <a:custGeom>
                  <a:avLst/>
                  <a:gdLst>
                    <a:gd name="T0" fmla="*/ 3 w 101"/>
                    <a:gd name="T1" fmla="*/ 6 h 47"/>
                    <a:gd name="T2" fmla="*/ 90 w 101"/>
                    <a:gd name="T3" fmla="*/ 45 h 47"/>
                    <a:gd name="T4" fmla="*/ 96 w 101"/>
                    <a:gd name="T5" fmla="*/ 35 h 47"/>
                    <a:gd name="T6" fmla="*/ 4 w 101"/>
                    <a:gd name="T7" fmla="*/ 0 h 47"/>
                    <a:gd name="T8" fmla="*/ 3 w 101"/>
                    <a:gd name="T9" fmla="*/ 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47">
                      <a:moveTo>
                        <a:pt x="3" y="6"/>
                      </a:moveTo>
                      <a:cubicBezTo>
                        <a:pt x="31" y="18"/>
                        <a:pt x="59" y="37"/>
                        <a:pt x="90" y="45"/>
                      </a:cubicBezTo>
                      <a:cubicBezTo>
                        <a:pt x="95" y="47"/>
                        <a:pt x="101" y="39"/>
                        <a:pt x="96" y="35"/>
                      </a:cubicBezTo>
                      <a:cubicBezTo>
                        <a:pt x="70" y="15"/>
                        <a:pt x="36" y="3"/>
                        <a:pt x="4" y="0"/>
                      </a:cubicBezTo>
                      <a:cubicBezTo>
                        <a:pt x="1" y="0"/>
                        <a:pt x="0" y="4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08" name="Freeform 87">
                  <a:extLst>
                    <a:ext uri="{FF2B5EF4-FFF2-40B4-BE49-F238E27FC236}">
                      <a16:creationId xmlns:a16="http://schemas.microsoft.com/office/drawing/2014/main" id="{0BC7B9F6-2F80-3749-BA60-5DA1C21AF13F}"/>
                    </a:ext>
                  </a:extLst>
                </p:cNvPr>
                <p:cNvSpPr/>
                <p:nvPr/>
              </p:nvSpPr>
              <p:spPr bwMode="auto">
                <a:xfrm>
                  <a:off x="7273926" y="1504951"/>
                  <a:ext cx="114300" cy="74613"/>
                </a:xfrm>
                <a:custGeom>
                  <a:avLst/>
                  <a:gdLst>
                    <a:gd name="T0" fmla="*/ 6 w 110"/>
                    <a:gd name="T1" fmla="*/ 10 h 71"/>
                    <a:gd name="T2" fmla="*/ 55 w 110"/>
                    <a:gd name="T3" fmla="*/ 40 h 71"/>
                    <a:gd name="T4" fmla="*/ 99 w 110"/>
                    <a:gd name="T5" fmla="*/ 67 h 71"/>
                    <a:gd name="T6" fmla="*/ 104 w 110"/>
                    <a:gd name="T7" fmla="*/ 58 h 71"/>
                    <a:gd name="T8" fmla="*/ 9 w 110"/>
                    <a:gd name="T9" fmla="*/ 0 h 71"/>
                    <a:gd name="T10" fmla="*/ 6 w 110"/>
                    <a:gd name="T11" fmla="*/ 1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0" h="71">
                      <a:moveTo>
                        <a:pt x="6" y="10"/>
                      </a:moveTo>
                      <a:cubicBezTo>
                        <a:pt x="24" y="16"/>
                        <a:pt x="41" y="28"/>
                        <a:pt x="55" y="40"/>
                      </a:cubicBezTo>
                      <a:cubicBezTo>
                        <a:pt x="69" y="51"/>
                        <a:pt x="83" y="59"/>
                        <a:pt x="99" y="67"/>
                      </a:cubicBezTo>
                      <a:cubicBezTo>
                        <a:pt x="105" y="71"/>
                        <a:pt x="110" y="62"/>
                        <a:pt x="104" y="58"/>
                      </a:cubicBezTo>
                      <a:cubicBezTo>
                        <a:pt x="73" y="35"/>
                        <a:pt x="49" y="6"/>
                        <a:pt x="9" y="0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09" name="Freeform 88">
                  <a:extLst>
                    <a:ext uri="{FF2B5EF4-FFF2-40B4-BE49-F238E27FC236}">
                      <a16:creationId xmlns:a16="http://schemas.microsoft.com/office/drawing/2014/main" id="{F44CF3BB-4CA2-F14F-B0C5-A39393BF31DF}"/>
                    </a:ext>
                  </a:extLst>
                </p:cNvPr>
                <p:cNvSpPr/>
                <p:nvPr/>
              </p:nvSpPr>
              <p:spPr bwMode="auto">
                <a:xfrm>
                  <a:off x="7424738" y="1631951"/>
                  <a:ext cx="88900" cy="96838"/>
                </a:xfrm>
                <a:custGeom>
                  <a:avLst/>
                  <a:gdLst>
                    <a:gd name="T0" fmla="*/ 3 w 85"/>
                    <a:gd name="T1" fmla="*/ 9 h 93"/>
                    <a:gd name="T2" fmla="*/ 75 w 85"/>
                    <a:gd name="T3" fmla="*/ 89 h 93"/>
                    <a:gd name="T4" fmla="*/ 83 w 85"/>
                    <a:gd name="T5" fmla="*/ 83 h 93"/>
                    <a:gd name="T6" fmla="*/ 8 w 85"/>
                    <a:gd name="T7" fmla="*/ 2 h 93"/>
                    <a:gd name="T8" fmla="*/ 3 w 85"/>
                    <a:gd name="T9" fmla="*/ 9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" h="93">
                      <a:moveTo>
                        <a:pt x="3" y="9"/>
                      </a:moveTo>
                      <a:cubicBezTo>
                        <a:pt x="28" y="35"/>
                        <a:pt x="50" y="63"/>
                        <a:pt x="75" y="89"/>
                      </a:cubicBezTo>
                      <a:cubicBezTo>
                        <a:pt x="79" y="93"/>
                        <a:pt x="85" y="88"/>
                        <a:pt x="83" y="83"/>
                      </a:cubicBezTo>
                      <a:cubicBezTo>
                        <a:pt x="64" y="52"/>
                        <a:pt x="41" y="20"/>
                        <a:pt x="8" y="2"/>
                      </a:cubicBezTo>
                      <a:cubicBezTo>
                        <a:pt x="4" y="0"/>
                        <a:pt x="0" y="5"/>
                        <a:pt x="3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10" name="Freeform 89">
                  <a:extLst>
                    <a:ext uri="{FF2B5EF4-FFF2-40B4-BE49-F238E27FC236}">
                      <a16:creationId xmlns:a16="http://schemas.microsoft.com/office/drawing/2014/main" id="{59911BBC-81B0-774E-98C2-DBA86D717D13}"/>
                    </a:ext>
                  </a:extLst>
                </p:cNvPr>
                <p:cNvSpPr/>
                <p:nvPr/>
              </p:nvSpPr>
              <p:spPr bwMode="auto">
                <a:xfrm>
                  <a:off x="7540626" y="1792288"/>
                  <a:ext cx="53975" cy="84138"/>
                </a:xfrm>
                <a:custGeom>
                  <a:avLst/>
                  <a:gdLst>
                    <a:gd name="T0" fmla="*/ 2 w 52"/>
                    <a:gd name="T1" fmla="*/ 4 h 81"/>
                    <a:gd name="T2" fmla="*/ 22 w 52"/>
                    <a:gd name="T3" fmla="*/ 44 h 81"/>
                    <a:gd name="T4" fmla="*/ 45 w 52"/>
                    <a:gd name="T5" fmla="*/ 78 h 81"/>
                    <a:gd name="T6" fmla="*/ 50 w 52"/>
                    <a:gd name="T7" fmla="*/ 74 h 81"/>
                    <a:gd name="T8" fmla="*/ 32 w 52"/>
                    <a:gd name="T9" fmla="*/ 39 h 81"/>
                    <a:gd name="T10" fmla="*/ 6 w 52"/>
                    <a:gd name="T11" fmla="*/ 2 h 81"/>
                    <a:gd name="T12" fmla="*/ 2 w 52"/>
                    <a:gd name="T13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2" h="81">
                      <a:moveTo>
                        <a:pt x="2" y="4"/>
                      </a:moveTo>
                      <a:cubicBezTo>
                        <a:pt x="9" y="17"/>
                        <a:pt x="15" y="31"/>
                        <a:pt x="22" y="44"/>
                      </a:cubicBezTo>
                      <a:cubicBezTo>
                        <a:pt x="29" y="56"/>
                        <a:pt x="36" y="67"/>
                        <a:pt x="45" y="78"/>
                      </a:cubicBezTo>
                      <a:cubicBezTo>
                        <a:pt x="47" y="81"/>
                        <a:pt x="52" y="77"/>
                        <a:pt x="50" y="74"/>
                      </a:cubicBezTo>
                      <a:cubicBezTo>
                        <a:pt x="44" y="62"/>
                        <a:pt x="38" y="50"/>
                        <a:pt x="32" y="39"/>
                      </a:cubicBezTo>
                      <a:cubicBezTo>
                        <a:pt x="24" y="25"/>
                        <a:pt x="14" y="14"/>
                        <a:pt x="6" y="2"/>
                      </a:cubicBezTo>
                      <a:cubicBezTo>
                        <a:pt x="4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11" name="Freeform 90">
                  <a:extLst>
                    <a:ext uri="{FF2B5EF4-FFF2-40B4-BE49-F238E27FC236}">
                      <a16:creationId xmlns:a16="http://schemas.microsoft.com/office/drawing/2014/main" id="{FD8E8D91-C378-CC49-9960-7A6FC56894BF}"/>
                    </a:ext>
                  </a:extLst>
                </p:cNvPr>
                <p:cNvSpPr/>
                <p:nvPr/>
              </p:nvSpPr>
              <p:spPr bwMode="auto">
                <a:xfrm>
                  <a:off x="7627938" y="1963738"/>
                  <a:ext cx="57150" cy="109538"/>
                </a:xfrm>
                <a:custGeom>
                  <a:avLst/>
                  <a:gdLst>
                    <a:gd name="T0" fmla="*/ 2 w 55"/>
                    <a:gd name="T1" fmla="*/ 6 h 106"/>
                    <a:gd name="T2" fmla="*/ 45 w 55"/>
                    <a:gd name="T3" fmla="*/ 102 h 106"/>
                    <a:gd name="T4" fmla="*/ 53 w 55"/>
                    <a:gd name="T5" fmla="*/ 98 h 106"/>
                    <a:gd name="T6" fmla="*/ 9 w 55"/>
                    <a:gd name="T7" fmla="*/ 3 h 106"/>
                    <a:gd name="T8" fmla="*/ 2 w 55"/>
                    <a:gd name="T9" fmla="*/ 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" h="106">
                      <a:moveTo>
                        <a:pt x="2" y="6"/>
                      </a:moveTo>
                      <a:cubicBezTo>
                        <a:pt x="14" y="39"/>
                        <a:pt x="30" y="70"/>
                        <a:pt x="45" y="102"/>
                      </a:cubicBezTo>
                      <a:cubicBezTo>
                        <a:pt x="47" y="106"/>
                        <a:pt x="55" y="103"/>
                        <a:pt x="53" y="98"/>
                      </a:cubicBezTo>
                      <a:cubicBezTo>
                        <a:pt x="42" y="65"/>
                        <a:pt x="28" y="33"/>
                        <a:pt x="9" y="3"/>
                      </a:cubicBezTo>
                      <a:cubicBezTo>
                        <a:pt x="7" y="0"/>
                        <a:pt x="0" y="2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12" name="Freeform 91">
                  <a:extLst>
                    <a:ext uri="{FF2B5EF4-FFF2-40B4-BE49-F238E27FC236}">
                      <a16:creationId xmlns:a16="http://schemas.microsoft.com/office/drawing/2014/main" id="{EC4B527F-8C94-8543-B43C-D7F88EE714D3}"/>
                    </a:ext>
                  </a:extLst>
                </p:cNvPr>
                <p:cNvSpPr/>
                <p:nvPr/>
              </p:nvSpPr>
              <p:spPr bwMode="auto">
                <a:xfrm>
                  <a:off x="7700963" y="2119313"/>
                  <a:ext cx="49213" cy="73025"/>
                </a:xfrm>
                <a:custGeom>
                  <a:avLst/>
                  <a:gdLst>
                    <a:gd name="T0" fmla="*/ 2 w 47"/>
                    <a:gd name="T1" fmla="*/ 9 h 70"/>
                    <a:gd name="T2" fmla="*/ 32 w 47"/>
                    <a:gd name="T3" fmla="*/ 63 h 70"/>
                    <a:gd name="T4" fmla="*/ 43 w 47"/>
                    <a:gd name="T5" fmla="*/ 54 h 70"/>
                    <a:gd name="T6" fmla="*/ 13 w 47"/>
                    <a:gd name="T7" fmla="*/ 4 h 70"/>
                    <a:gd name="T8" fmla="*/ 2 w 47"/>
                    <a:gd name="T9" fmla="*/ 9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70">
                      <a:moveTo>
                        <a:pt x="2" y="9"/>
                      </a:moveTo>
                      <a:cubicBezTo>
                        <a:pt x="9" y="29"/>
                        <a:pt x="18" y="47"/>
                        <a:pt x="32" y="63"/>
                      </a:cubicBezTo>
                      <a:cubicBezTo>
                        <a:pt x="37" y="70"/>
                        <a:pt x="47" y="61"/>
                        <a:pt x="43" y="54"/>
                      </a:cubicBezTo>
                      <a:cubicBezTo>
                        <a:pt x="34" y="37"/>
                        <a:pt x="24" y="20"/>
                        <a:pt x="13" y="4"/>
                      </a:cubicBezTo>
                      <a:cubicBezTo>
                        <a:pt x="9" y="0"/>
                        <a:pt x="0" y="2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13" name="Freeform 92">
                  <a:extLst>
                    <a:ext uri="{FF2B5EF4-FFF2-40B4-BE49-F238E27FC236}">
                      <a16:creationId xmlns:a16="http://schemas.microsoft.com/office/drawing/2014/main" id="{751EA962-1539-3640-8E1F-508970F184F1}"/>
                    </a:ext>
                  </a:extLst>
                </p:cNvPr>
                <p:cNvSpPr/>
                <p:nvPr/>
              </p:nvSpPr>
              <p:spPr bwMode="auto">
                <a:xfrm>
                  <a:off x="8164513" y="3827463"/>
                  <a:ext cx="123825" cy="60325"/>
                </a:xfrm>
                <a:custGeom>
                  <a:avLst/>
                  <a:gdLst>
                    <a:gd name="T0" fmla="*/ 1 w 118"/>
                    <a:gd name="T1" fmla="*/ 59 h 59"/>
                    <a:gd name="T2" fmla="*/ 115 w 118"/>
                    <a:gd name="T3" fmla="*/ 6 h 59"/>
                    <a:gd name="T4" fmla="*/ 112 w 118"/>
                    <a:gd name="T5" fmla="*/ 0 h 59"/>
                    <a:gd name="T6" fmla="*/ 0 w 118"/>
                    <a:gd name="T7" fmla="*/ 58 h 59"/>
                    <a:gd name="T8" fmla="*/ 1 w 118"/>
                    <a:gd name="T9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8" h="59">
                      <a:moveTo>
                        <a:pt x="1" y="59"/>
                      </a:moveTo>
                      <a:cubicBezTo>
                        <a:pt x="41" y="56"/>
                        <a:pt x="81" y="26"/>
                        <a:pt x="115" y="6"/>
                      </a:cubicBezTo>
                      <a:cubicBezTo>
                        <a:pt x="118" y="4"/>
                        <a:pt x="116" y="0"/>
                        <a:pt x="112" y="0"/>
                      </a:cubicBezTo>
                      <a:cubicBezTo>
                        <a:pt x="73" y="9"/>
                        <a:pt x="33" y="35"/>
                        <a:pt x="0" y="58"/>
                      </a:cubicBezTo>
                      <a:cubicBezTo>
                        <a:pt x="0" y="58"/>
                        <a:pt x="0" y="59"/>
                        <a:pt x="1" y="5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</p:grpSp>
        </p:grpSp>
        <p:sp>
          <p:nvSpPr>
            <p:cNvPr id="24" name="文本框 49">
              <a:extLst>
                <a:ext uri="{FF2B5EF4-FFF2-40B4-BE49-F238E27FC236}">
                  <a16:creationId xmlns:a16="http://schemas.microsoft.com/office/drawing/2014/main" id="{CE157FCF-78AC-3A40-81ED-DF4A2543DEC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931685" y="1919603"/>
              <a:ext cx="1896126" cy="14735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marL="0" marR="0" lvl="0" indent="0" algn="ctr" defTabSz="1218565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200" i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+mn-lt"/>
                </a:rPr>
                <a:t>Dòng</a:t>
              </a:r>
              <a:r>
                <a:rPr lang="en-US" altLang="zh-CN" sz="3200" i="1" dirty="0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3200" i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+mn-lt"/>
                </a:rPr>
                <a:t>thơ</a:t>
              </a:r>
              <a:r>
                <a:rPr lang="en-US" altLang="zh-CN" sz="3200" i="1" dirty="0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3200" i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+mn-lt"/>
                </a:rPr>
                <a:t>nào</a:t>
              </a:r>
              <a:r>
                <a:rPr lang="en-US" altLang="zh-CN" sz="3200" i="1" dirty="0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3200" i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+mn-lt"/>
                </a:rPr>
                <a:t>được</a:t>
              </a:r>
              <a:r>
                <a:rPr lang="en-US" altLang="zh-CN" sz="3200" i="1" dirty="0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3200" i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+mn-lt"/>
                </a:rPr>
                <a:t>lặp</a:t>
              </a:r>
              <a:r>
                <a:rPr lang="en-US" altLang="zh-CN" sz="3200" i="1" dirty="0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3200" i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+mn-lt"/>
                </a:rPr>
                <a:t>lại</a:t>
              </a:r>
              <a:r>
                <a:rPr lang="en-US" altLang="zh-CN" sz="3200" i="1" dirty="0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3200" i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+mn-lt"/>
                </a:rPr>
                <a:t>trong</a:t>
              </a:r>
              <a:r>
                <a:rPr lang="en-US" altLang="zh-CN" sz="3200" i="1" dirty="0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3200" i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+mn-lt"/>
                </a:rPr>
                <a:t>bài</a:t>
              </a:r>
              <a:r>
                <a:rPr lang="en-US" altLang="zh-CN" sz="3200" i="1" dirty="0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+mn-lt"/>
                </a:rPr>
                <a:t> ? Theo </a:t>
              </a:r>
              <a:r>
                <a:rPr lang="en-US" altLang="zh-CN" sz="3200" i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+mn-lt"/>
                </a:rPr>
                <a:t>em</a:t>
              </a:r>
              <a:r>
                <a:rPr lang="en-US" altLang="zh-CN" sz="3200" i="1" dirty="0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3200" i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+mn-lt"/>
                </a:rPr>
                <a:t>việc</a:t>
              </a:r>
              <a:r>
                <a:rPr lang="en-US" altLang="zh-CN" sz="3200" i="1" dirty="0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3200" i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+mn-lt"/>
                </a:rPr>
                <a:t>lặp</a:t>
              </a:r>
              <a:r>
                <a:rPr lang="en-US" altLang="zh-CN" sz="3200" i="1" dirty="0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3200" i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+mn-lt"/>
                </a:rPr>
                <a:t>lại</a:t>
              </a:r>
              <a:r>
                <a:rPr lang="en-US" altLang="zh-CN" sz="3200" i="1" dirty="0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3200" i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+mn-lt"/>
                </a:rPr>
                <a:t>như</a:t>
              </a:r>
              <a:r>
                <a:rPr lang="en-US" altLang="zh-CN" sz="3200" i="1" dirty="0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3200" i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+mn-lt"/>
                </a:rPr>
                <a:t>vậy</a:t>
              </a:r>
              <a:r>
                <a:rPr lang="en-US" altLang="zh-CN" sz="3200" i="1" dirty="0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3200" i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+mn-lt"/>
                </a:rPr>
                <a:t>có</a:t>
              </a:r>
              <a:r>
                <a:rPr lang="en-US" altLang="zh-CN" sz="3200" i="1" dirty="0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3200" i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+mn-lt"/>
                </a:rPr>
                <a:t>tác</a:t>
              </a:r>
              <a:r>
                <a:rPr lang="en-US" altLang="zh-CN" sz="3200" i="1" dirty="0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3200" i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+mn-lt"/>
                </a:rPr>
                <a:t>dụng</a:t>
              </a:r>
              <a:r>
                <a:rPr lang="en-US" altLang="zh-CN" sz="3200" i="1" dirty="0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3200" i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+mn-lt"/>
                </a:rPr>
                <a:t>gì</a:t>
              </a:r>
              <a:r>
                <a:rPr lang="en-US" altLang="zh-CN" sz="3200" i="1" dirty="0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+mn-lt"/>
                </a:rPr>
                <a:t> ?</a:t>
              </a:r>
              <a:endParaRPr kumimoji="0" lang="en-US" altLang="zh-CN" sz="320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pic>
        <p:nvPicPr>
          <p:cNvPr id="114" name="图片 67">
            <a:extLst>
              <a:ext uri="{FF2B5EF4-FFF2-40B4-BE49-F238E27FC236}">
                <a16:creationId xmlns:a16="http://schemas.microsoft.com/office/drawing/2014/main" id="{CF1ECF82-A852-8547-8774-325FF9BEAD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880384" y="1488609"/>
            <a:ext cx="4276909" cy="329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649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2023/11/7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35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89F6CFF0-1341-2740-8E95-0993AFA557A9}"/>
              </a:ext>
            </a:extLst>
          </p:cNvPr>
          <p:cNvSpPr txBox="1"/>
          <p:nvPr/>
        </p:nvSpPr>
        <p:spPr>
          <a:xfrm>
            <a:off x="3213846" y="756647"/>
            <a:ext cx="7682754" cy="48430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itchFamily="2" charset="2"/>
              <a:buChar char="ü"/>
            </a:pPr>
            <a:r>
              <a:rPr lang="vi-VN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Dòng thơ lặp lại:</a:t>
            </a:r>
            <a:r>
              <a:rPr lang="vi-VN" sz="3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“triu…uýt…huýt…tu   hìu” (2 lần)</a:t>
            </a:r>
            <a:endParaRPr lang="vi-VN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lnSpc>
                <a:spcPct val="150000"/>
              </a:lnSpc>
              <a:buFont typeface="Wingdings" pitchFamily="2" charset="2"/>
              <a:buChar char="ü"/>
            </a:pPr>
            <a:r>
              <a:rPr lang="vi-VN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Điệp ngữ:</a:t>
            </a:r>
            <a:r>
              <a:rPr lang="vi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Nhấn mạnh âm thanh của tiếng chim chào mào hót. Tiếng chim vang lên từ trên cành cây cao hót, vang lên ngay trong tâm hồn nhà thơ</a:t>
            </a:r>
            <a:endParaRPr lang="en-VN" sz="3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 descr="hình ảnh chim chào mào | hình chim chào mào | ảnh chim chào mào | clipart chim  chào mào | Clipart cho học tập | Clipart cho dạy học | thư">
            <a:extLst>
              <a:ext uri="{FF2B5EF4-FFF2-40B4-BE49-F238E27FC236}">
                <a16:creationId xmlns:a16="http://schemas.microsoft.com/office/drawing/2014/main" id="{70581ED9-9566-F84C-B304-123DDCBF5F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008" y="966561"/>
            <a:ext cx="3671046" cy="3642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图片 7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6" name="日期占位符 4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2023/11/7</a:t>
            </a:fld>
            <a:endParaRPr lang="zh-CN" altLang="en-US"/>
          </a:p>
        </p:txBody>
      </p:sp>
      <p:sp>
        <p:nvSpPr>
          <p:cNvPr id="47" name="页脚占位符 46"/>
          <p:cNvSpPr>
            <a:spLocks noGrp="1"/>
          </p:cNvSpPr>
          <p:nvPr>
            <p:ph type="ftr" sz="quarter" idx="11"/>
          </p:nvPr>
        </p:nvSpPr>
        <p:spPr>
          <a:xfrm>
            <a:off x="4038600" y="624459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8" name="灯片编号占位符 4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36</a:t>
            </a:fld>
            <a:endParaRPr lang="zh-CN" altLang="en-US"/>
          </a:p>
        </p:txBody>
      </p:sp>
      <p:pic>
        <p:nvPicPr>
          <p:cNvPr id="69" name="图片 6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-1644562"/>
            <a:ext cx="1255885" cy="1024217"/>
          </a:xfrm>
          <a:prstGeom prst="rect">
            <a:avLst/>
          </a:prstGeom>
        </p:spPr>
      </p:pic>
      <p:pic>
        <p:nvPicPr>
          <p:cNvPr id="70" name="图片 6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06189" y="-1611664"/>
            <a:ext cx="1188823" cy="1012024"/>
          </a:xfrm>
          <a:prstGeom prst="rect">
            <a:avLst/>
          </a:prstGeom>
        </p:spPr>
      </p:pic>
      <p:sp>
        <p:nvSpPr>
          <p:cNvPr id="27" name="矩形 3">
            <a:extLst>
              <a:ext uri="{FF2B5EF4-FFF2-40B4-BE49-F238E27FC236}">
                <a16:creationId xmlns:a16="http://schemas.microsoft.com/office/drawing/2014/main" id="{7929C8A0-C5B9-0445-8781-8EC2D39B930B}"/>
              </a:ext>
            </a:extLst>
          </p:cNvPr>
          <p:cNvSpPr/>
          <p:nvPr/>
        </p:nvSpPr>
        <p:spPr>
          <a:xfrm>
            <a:off x="2750072" y="2594984"/>
            <a:ext cx="6691856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altLang="zh-CN" sz="5000" b="1" dirty="0">
                <a:ln>
                  <a:solidFill>
                    <a:schemeClr val="bg1"/>
                  </a:solidFill>
                </a:ln>
                <a:solidFill>
                  <a:srgbClr val="0091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大标宋简体" panose="02010601030101010101" charset="-122"/>
                <a:cs typeface="Times New Roman" panose="02020603050405020304" pitchFamily="18" charset="0"/>
              </a:rPr>
              <a:t>LUYỆN TẬP</a:t>
            </a:r>
            <a:endParaRPr lang="zh-CN" altLang="en-US" sz="5000" b="1" dirty="0">
              <a:ln>
                <a:solidFill>
                  <a:schemeClr val="bg1"/>
                </a:solidFill>
              </a:ln>
              <a:solidFill>
                <a:srgbClr val="00919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方正大标宋简体" panose="02010601030101010101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2023/11/7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37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478971" y="1847588"/>
            <a:ext cx="3644328" cy="450876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5E1C58BE-C260-C746-8084-0F0DE26AF2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0381304"/>
              </p:ext>
            </p:extLst>
          </p:nvPr>
        </p:nvGraphicFramePr>
        <p:xfrm>
          <a:off x="4123299" y="977041"/>
          <a:ext cx="7690338" cy="3653802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845169">
                  <a:extLst>
                    <a:ext uri="{9D8B030D-6E8A-4147-A177-3AD203B41FA5}">
                      <a16:colId xmlns:a16="http://schemas.microsoft.com/office/drawing/2014/main" val="3353027662"/>
                    </a:ext>
                  </a:extLst>
                </a:gridCol>
                <a:gridCol w="3845169">
                  <a:extLst>
                    <a:ext uri="{9D8B030D-6E8A-4147-A177-3AD203B41FA5}">
                      <a16:colId xmlns:a16="http://schemas.microsoft.com/office/drawing/2014/main" val="4079215316"/>
                    </a:ext>
                  </a:extLst>
                </a:gridCol>
              </a:tblGrid>
              <a:tr h="1123962">
                <a:tc>
                  <a:txBody>
                    <a:bodyPr/>
                    <a:lstStyle/>
                    <a:p>
                      <a:pPr algn="ctr"/>
                      <a:r>
                        <a:rPr lang="en-VN" sz="3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 điều em nhận biết và làm được</a:t>
                      </a:r>
                    </a:p>
                  </a:txBody>
                  <a:tcPr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 điều em còn băn khoăn</a:t>
                      </a:r>
                    </a:p>
                  </a:txBody>
                  <a:tcPr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7250629"/>
                  </a:ext>
                </a:extLst>
              </a:tr>
              <a:tr h="2176539">
                <a:tc>
                  <a:txBody>
                    <a:bodyPr/>
                    <a:lstStyle/>
                    <a:p>
                      <a:pPr algn="ctr"/>
                      <a:endParaRPr lang="en-VN" sz="3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VN" sz="3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VN" sz="3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VN" sz="3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VN" sz="3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3783937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2023/11/7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38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sp>
        <p:nvSpPr>
          <p:cNvPr id="10" name="Hexagon 9">
            <a:extLst>
              <a:ext uri="{FF2B5EF4-FFF2-40B4-BE49-F238E27FC236}">
                <a16:creationId xmlns:a16="http://schemas.microsoft.com/office/drawing/2014/main" id="{79ED5EEA-AF96-5648-BF23-B99E244AACE9}"/>
              </a:ext>
            </a:extLst>
          </p:cNvPr>
          <p:cNvSpPr/>
          <p:nvPr/>
        </p:nvSpPr>
        <p:spPr>
          <a:xfrm>
            <a:off x="561578" y="825044"/>
            <a:ext cx="11237843" cy="1470991"/>
          </a:xfrm>
          <a:prstGeom prst="hexagon">
            <a:avLst/>
          </a:prstGeom>
          <a:solidFill>
            <a:srgbClr val="FF9966"/>
          </a:solidFill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VN" sz="4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ài thơ “Con chào mào” được viết theo phương thức biểu đạt nào?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3336B04-A6E1-3746-B716-945490018AEF}"/>
              </a:ext>
            </a:extLst>
          </p:cNvPr>
          <p:cNvSpPr txBox="1"/>
          <p:nvPr/>
        </p:nvSpPr>
        <p:spPr>
          <a:xfrm>
            <a:off x="838200" y="3121079"/>
            <a:ext cx="336273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Tự sự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3B30D6A-0D0C-844E-8239-0A46669AE145}"/>
              </a:ext>
            </a:extLst>
          </p:cNvPr>
          <p:cNvSpPr txBox="1"/>
          <p:nvPr/>
        </p:nvSpPr>
        <p:spPr>
          <a:xfrm>
            <a:off x="838200" y="4383349"/>
            <a:ext cx="336273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Biểu cảm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436B7A2-DFC2-9449-B9ED-F13A1E6EA56F}"/>
              </a:ext>
            </a:extLst>
          </p:cNvPr>
          <p:cNvSpPr txBox="1"/>
          <p:nvPr/>
        </p:nvSpPr>
        <p:spPr>
          <a:xfrm>
            <a:off x="5291404" y="3121079"/>
            <a:ext cx="690059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ghị luận kết hợp với biểu cảm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6C47909-6F5F-EE4D-A1A0-D0AEEA709131}"/>
              </a:ext>
            </a:extLst>
          </p:cNvPr>
          <p:cNvSpPr txBox="1"/>
          <p:nvPr/>
        </p:nvSpPr>
        <p:spPr>
          <a:xfrm>
            <a:off x="5291404" y="4383349"/>
            <a:ext cx="690059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Miêu tả kết hợp với tự sự</a:t>
            </a:r>
          </a:p>
        </p:txBody>
      </p:sp>
    </p:spTree>
    <p:extLst>
      <p:ext uri="{BB962C8B-B14F-4D97-AF65-F5344CB8AC3E}">
        <p14:creationId xmlns:p14="http://schemas.microsoft.com/office/powerpoint/2010/main" val="1193671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2023/11/7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39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sp>
        <p:nvSpPr>
          <p:cNvPr id="10" name="Hexagon 9">
            <a:extLst>
              <a:ext uri="{FF2B5EF4-FFF2-40B4-BE49-F238E27FC236}">
                <a16:creationId xmlns:a16="http://schemas.microsoft.com/office/drawing/2014/main" id="{79ED5EEA-AF96-5648-BF23-B99E244AACE9}"/>
              </a:ext>
            </a:extLst>
          </p:cNvPr>
          <p:cNvSpPr/>
          <p:nvPr/>
        </p:nvSpPr>
        <p:spPr>
          <a:xfrm>
            <a:off x="561578" y="825044"/>
            <a:ext cx="11237843" cy="1470991"/>
          </a:xfrm>
          <a:prstGeom prst="hexagon">
            <a:avLst/>
          </a:prstGeom>
          <a:solidFill>
            <a:srgbClr val="FF9966"/>
          </a:solidFill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VN" sz="4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ài thơ “Con chào mào” được viết theo thể thơ nào 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3336B04-A6E1-3746-B716-945490018AEF}"/>
              </a:ext>
            </a:extLst>
          </p:cNvPr>
          <p:cNvSpPr txBox="1"/>
          <p:nvPr/>
        </p:nvSpPr>
        <p:spPr>
          <a:xfrm>
            <a:off x="2536372" y="3121079"/>
            <a:ext cx="336273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Tự do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3B30D6A-0D0C-844E-8239-0A46669AE145}"/>
              </a:ext>
            </a:extLst>
          </p:cNvPr>
          <p:cNvSpPr txBox="1"/>
          <p:nvPr/>
        </p:nvSpPr>
        <p:spPr>
          <a:xfrm>
            <a:off x="2536372" y="4383349"/>
            <a:ext cx="336273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Lục bát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436B7A2-DFC2-9449-B9ED-F13A1E6EA56F}"/>
              </a:ext>
            </a:extLst>
          </p:cNvPr>
          <p:cNvSpPr txBox="1"/>
          <p:nvPr/>
        </p:nvSpPr>
        <p:spPr>
          <a:xfrm>
            <a:off x="6989576" y="3121079"/>
            <a:ext cx="690059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vi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Bốn chữ</a:t>
            </a:r>
            <a:endParaRPr lang="en-VN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6C47909-6F5F-EE4D-A1A0-D0AEEA709131}"/>
              </a:ext>
            </a:extLst>
          </p:cNvPr>
          <p:cNvSpPr txBox="1"/>
          <p:nvPr/>
        </p:nvSpPr>
        <p:spPr>
          <a:xfrm>
            <a:off x="6989576" y="4383349"/>
            <a:ext cx="690059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Năm chữ</a:t>
            </a:r>
          </a:p>
        </p:txBody>
      </p:sp>
    </p:spTree>
    <p:extLst>
      <p:ext uri="{BB962C8B-B14F-4D97-AF65-F5344CB8AC3E}">
        <p14:creationId xmlns:p14="http://schemas.microsoft.com/office/powerpoint/2010/main" val="799914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2023/11/7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4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sp>
        <p:nvSpPr>
          <p:cNvPr id="14" name="Copyright Notice"/>
          <p:cNvSpPr/>
          <p:nvPr userDrawn="1"/>
        </p:nvSpPr>
        <p:spPr bwMode="auto">
          <a:xfrm>
            <a:off x="1192982" y="465520"/>
            <a:ext cx="3451390" cy="433705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FFFFFF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sz="2400" cap="small" dirty="0">
                <a:solidFill>
                  <a:srgbClr val="68C5CD"/>
                </a:solidFill>
                <a:latin typeface="微软雅黑" panose="020B0503020204020204" charset="-122"/>
                <a:ea typeface="微软雅黑" panose="020B0503020204020204" charset="-122"/>
              </a:rPr>
              <a:t>防火灾</a:t>
            </a: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544272" y="188640"/>
            <a:ext cx="1512168" cy="753657"/>
          </a:xfrm>
          <a:prstGeom prst="rect">
            <a:avLst/>
          </a:prstGeom>
        </p:spPr>
      </p:pic>
      <p:pic>
        <p:nvPicPr>
          <p:cNvPr id="1030" name="Picture 6" descr="F:\未标题-1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96" t="6754" r="24208" b="21990"/>
          <a:stretch>
            <a:fillRect/>
          </a:stretch>
        </p:blipFill>
        <p:spPr bwMode="auto">
          <a:xfrm>
            <a:off x="293216" y="4217004"/>
            <a:ext cx="2033390" cy="242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F:\未标题-1.png"/>
          <p:cNvPicPr>
            <a:picLocks noChangeAspect="1" noChangeArrowheads="1"/>
          </p:cNvPicPr>
          <p:nvPr/>
        </p:nvPicPr>
        <p:blipFill rotWithShape="1"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40" y="942254"/>
            <a:ext cx="1465335" cy="136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669110" y="206549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8119855" y="653614"/>
            <a:ext cx="759498" cy="70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285851" y="62317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9213974" y="1023282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788794" y="79541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847" y="2947941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4666979" y="5532354"/>
            <a:ext cx="825540" cy="76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393721" y="4300901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940227" y="3668174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6364880" y="496074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D2CEFABC-AC3D-C340-BEAC-B483B411E848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3" r="9236"/>
          <a:stretch/>
        </p:blipFill>
        <p:spPr>
          <a:xfrm>
            <a:off x="913501" y="559151"/>
            <a:ext cx="9798738" cy="5577030"/>
          </a:xfrm>
          <a:prstGeom prst="rect">
            <a:avLst/>
          </a:prstGeom>
        </p:spPr>
      </p:pic>
      <p:pic>
        <p:nvPicPr>
          <p:cNvPr id="11" name="Picture 10" descr="A group of penguins&#10;&#10;Description automatically generated">
            <a:extLst>
              <a:ext uri="{FF2B5EF4-FFF2-40B4-BE49-F238E27FC236}">
                <a16:creationId xmlns:a16="http://schemas.microsoft.com/office/drawing/2014/main" id="{34216055-C408-304D-BE4A-163B9271B099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9" r="9379"/>
          <a:stretch/>
        </p:blipFill>
        <p:spPr>
          <a:xfrm>
            <a:off x="919817" y="549003"/>
            <a:ext cx="10121021" cy="5749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987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2023/11/7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40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sp>
        <p:nvSpPr>
          <p:cNvPr id="10" name="Hexagon 9">
            <a:extLst>
              <a:ext uri="{FF2B5EF4-FFF2-40B4-BE49-F238E27FC236}">
                <a16:creationId xmlns:a16="http://schemas.microsoft.com/office/drawing/2014/main" id="{79ED5EEA-AF96-5648-BF23-B99E244AACE9}"/>
              </a:ext>
            </a:extLst>
          </p:cNvPr>
          <p:cNvSpPr/>
          <p:nvPr/>
        </p:nvSpPr>
        <p:spPr>
          <a:xfrm>
            <a:off x="561578" y="825044"/>
            <a:ext cx="11237843" cy="1470991"/>
          </a:xfrm>
          <a:prstGeom prst="hexagon">
            <a:avLst/>
          </a:prstGeom>
          <a:solidFill>
            <a:srgbClr val="FF9966"/>
          </a:solidFill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chào mào trong bài thơ “Con chào mào” được miêu tả như thế nào ?</a:t>
            </a:r>
            <a:endParaRPr lang="en-VN" sz="4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3336B04-A6E1-3746-B716-945490018AEF}"/>
              </a:ext>
            </a:extLst>
          </p:cNvPr>
          <p:cNvSpPr txBox="1"/>
          <p:nvPr/>
        </p:nvSpPr>
        <p:spPr>
          <a:xfrm>
            <a:off x="838200" y="3121079"/>
            <a:ext cx="442852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Đốm trắng, mũ vàng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3B30D6A-0D0C-844E-8239-0A46669AE145}"/>
              </a:ext>
            </a:extLst>
          </p:cNvPr>
          <p:cNvSpPr txBox="1"/>
          <p:nvPr/>
        </p:nvSpPr>
        <p:spPr>
          <a:xfrm>
            <a:off x="838200" y="4383349"/>
            <a:ext cx="442852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Đốm trắng, mũ đỏ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436B7A2-DFC2-9449-B9ED-F13A1E6EA56F}"/>
              </a:ext>
            </a:extLst>
          </p:cNvPr>
          <p:cNvSpPr txBox="1"/>
          <p:nvPr/>
        </p:nvSpPr>
        <p:spPr>
          <a:xfrm>
            <a:off x="5291404" y="3121079"/>
            <a:ext cx="690059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vi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Đốm đỏ, mũ xanh</a:t>
            </a:r>
            <a:endParaRPr lang="en-VN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6C47909-6F5F-EE4D-A1A0-D0AEEA709131}"/>
              </a:ext>
            </a:extLst>
          </p:cNvPr>
          <p:cNvSpPr txBox="1"/>
          <p:nvPr/>
        </p:nvSpPr>
        <p:spPr>
          <a:xfrm>
            <a:off x="5291404" y="4383349"/>
            <a:ext cx="690059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Đốm vàng, mũ xanh</a:t>
            </a:r>
          </a:p>
        </p:txBody>
      </p:sp>
    </p:spTree>
    <p:extLst>
      <p:ext uri="{BB962C8B-B14F-4D97-AF65-F5344CB8AC3E}">
        <p14:creationId xmlns:p14="http://schemas.microsoft.com/office/powerpoint/2010/main" val="2504527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2023/11/7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41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sp>
        <p:nvSpPr>
          <p:cNvPr id="10" name="Hexagon 9">
            <a:extLst>
              <a:ext uri="{FF2B5EF4-FFF2-40B4-BE49-F238E27FC236}">
                <a16:creationId xmlns:a16="http://schemas.microsoft.com/office/drawing/2014/main" id="{79ED5EEA-AF96-5648-BF23-B99E244AACE9}"/>
              </a:ext>
            </a:extLst>
          </p:cNvPr>
          <p:cNvSpPr/>
          <p:nvPr/>
        </p:nvSpPr>
        <p:spPr>
          <a:xfrm>
            <a:off x="561578" y="825044"/>
            <a:ext cx="11237843" cy="1470991"/>
          </a:xfrm>
          <a:prstGeom prst="hexagon">
            <a:avLst/>
          </a:prstGeom>
          <a:solidFill>
            <a:srgbClr val="FF9966"/>
          </a:solidFill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thơ “triu…uýt…huýt…tu hìu” trong bài thơ “Con chào mào” được lặp lại mấy lần ?</a:t>
            </a:r>
            <a:endParaRPr lang="en-VN" sz="3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3336B04-A6E1-3746-B716-945490018AEF}"/>
              </a:ext>
            </a:extLst>
          </p:cNvPr>
          <p:cNvSpPr txBox="1"/>
          <p:nvPr/>
        </p:nvSpPr>
        <p:spPr>
          <a:xfrm>
            <a:off x="2775857" y="3121079"/>
            <a:ext cx="442852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Hai lần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3B30D6A-0D0C-844E-8239-0A46669AE145}"/>
              </a:ext>
            </a:extLst>
          </p:cNvPr>
          <p:cNvSpPr txBox="1"/>
          <p:nvPr/>
        </p:nvSpPr>
        <p:spPr>
          <a:xfrm>
            <a:off x="2775857" y="4383349"/>
            <a:ext cx="442852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Bốn lần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436B7A2-DFC2-9449-B9ED-F13A1E6EA56F}"/>
              </a:ext>
            </a:extLst>
          </p:cNvPr>
          <p:cNvSpPr txBox="1"/>
          <p:nvPr/>
        </p:nvSpPr>
        <p:spPr>
          <a:xfrm>
            <a:off x="7229061" y="3121079"/>
            <a:ext cx="286199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vi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 lần</a:t>
            </a:r>
            <a:endParaRPr lang="en-VN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6C47909-6F5F-EE4D-A1A0-D0AEEA709131}"/>
              </a:ext>
            </a:extLst>
          </p:cNvPr>
          <p:cNvSpPr txBox="1"/>
          <p:nvPr/>
        </p:nvSpPr>
        <p:spPr>
          <a:xfrm>
            <a:off x="7229061" y="4383349"/>
            <a:ext cx="286199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Năm lần</a:t>
            </a:r>
          </a:p>
        </p:txBody>
      </p:sp>
    </p:spTree>
    <p:extLst>
      <p:ext uri="{BB962C8B-B14F-4D97-AF65-F5344CB8AC3E}">
        <p14:creationId xmlns:p14="http://schemas.microsoft.com/office/powerpoint/2010/main" val="1508492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2023/11/7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42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sp>
        <p:nvSpPr>
          <p:cNvPr id="10" name="Hexagon 9">
            <a:extLst>
              <a:ext uri="{FF2B5EF4-FFF2-40B4-BE49-F238E27FC236}">
                <a16:creationId xmlns:a16="http://schemas.microsoft.com/office/drawing/2014/main" id="{79ED5EEA-AF96-5648-BF23-B99E244AACE9}"/>
              </a:ext>
            </a:extLst>
          </p:cNvPr>
          <p:cNvSpPr/>
          <p:nvPr/>
        </p:nvSpPr>
        <p:spPr>
          <a:xfrm>
            <a:off x="561578" y="825044"/>
            <a:ext cx="11237843" cy="1470991"/>
          </a:xfrm>
          <a:prstGeom prst="hexagon">
            <a:avLst/>
          </a:prstGeom>
          <a:solidFill>
            <a:srgbClr val="FF9966"/>
          </a:solidFill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 vật “tôi” trong bài thơ “Con chào mào” nghĩ con chào mào sẽ ăn trái cây loại nào ?</a:t>
            </a:r>
            <a:endParaRPr lang="en-VN" sz="3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3336B04-A6E1-3746-B716-945490018AEF}"/>
              </a:ext>
            </a:extLst>
          </p:cNvPr>
          <p:cNvSpPr txBox="1"/>
          <p:nvPr/>
        </p:nvSpPr>
        <p:spPr>
          <a:xfrm>
            <a:off x="1872216" y="3064115"/>
            <a:ext cx="442852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Trái táo đang chín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3B30D6A-0D0C-844E-8239-0A46669AE145}"/>
              </a:ext>
            </a:extLst>
          </p:cNvPr>
          <p:cNvSpPr txBox="1"/>
          <p:nvPr/>
        </p:nvSpPr>
        <p:spPr>
          <a:xfrm>
            <a:off x="1872216" y="4326385"/>
            <a:ext cx="442852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Trái cây chín đỏ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436B7A2-DFC2-9449-B9ED-F13A1E6EA56F}"/>
              </a:ext>
            </a:extLst>
          </p:cNvPr>
          <p:cNvSpPr txBox="1"/>
          <p:nvPr/>
        </p:nvSpPr>
        <p:spPr>
          <a:xfrm>
            <a:off x="6325420" y="3064115"/>
            <a:ext cx="457036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vi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Trái cam đang chín</a:t>
            </a:r>
            <a:endParaRPr lang="en-VN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6C47909-6F5F-EE4D-A1A0-D0AEEA709131}"/>
              </a:ext>
            </a:extLst>
          </p:cNvPr>
          <p:cNvSpPr txBox="1"/>
          <p:nvPr/>
        </p:nvSpPr>
        <p:spPr>
          <a:xfrm>
            <a:off x="6325420" y="4326385"/>
            <a:ext cx="457036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Trái cây đang chín</a:t>
            </a:r>
          </a:p>
        </p:txBody>
      </p:sp>
    </p:spTree>
    <p:extLst>
      <p:ext uri="{BB962C8B-B14F-4D97-AF65-F5344CB8AC3E}">
        <p14:creationId xmlns:p14="http://schemas.microsoft.com/office/powerpoint/2010/main" val="3714589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2023/11/7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43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sp>
        <p:nvSpPr>
          <p:cNvPr id="10" name="Hexagon 9">
            <a:extLst>
              <a:ext uri="{FF2B5EF4-FFF2-40B4-BE49-F238E27FC236}">
                <a16:creationId xmlns:a16="http://schemas.microsoft.com/office/drawing/2014/main" id="{79ED5EEA-AF96-5648-BF23-B99E244AACE9}"/>
              </a:ext>
            </a:extLst>
          </p:cNvPr>
          <p:cNvSpPr/>
          <p:nvPr/>
        </p:nvSpPr>
        <p:spPr>
          <a:xfrm>
            <a:off x="561578" y="318366"/>
            <a:ext cx="11237843" cy="1169551"/>
          </a:xfrm>
          <a:prstGeom prst="hexagon">
            <a:avLst/>
          </a:prstGeom>
          <a:solidFill>
            <a:srgbClr val="FF9966"/>
          </a:solidFill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mào là loại chim như thế nào ?</a:t>
            </a:r>
            <a:endParaRPr lang="en-VN" sz="3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3336B04-A6E1-3746-B716-945490018AEF}"/>
              </a:ext>
            </a:extLst>
          </p:cNvPr>
          <p:cNvSpPr txBox="1"/>
          <p:nvPr/>
        </p:nvSpPr>
        <p:spPr>
          <a:xfrm>
            <a:off x="892629" y="1610864"/>
            <a:ext cx="1031978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Loài chim đầu có chỏm lông màu vàng rực rỡ, tiếng hót trong, cao.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3B30D6A-0D0C-844E-8239-0A46669AE145}"/>
              </a:ext>
            </a:extLst>
          </p:cNvPr>
          <p:cNvSpPr txBox="1"/>
          <p:nvPr/>
        </p:nvSpPr>
        <p:spPr>
          <a:xfrm>
            <a:off x="892629" y="2903362"/>
            <a:ext cx="1067888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Loài chim đầu có chỏm lông màu đỏ tía, tiếng hót trong, cao.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6AE6538-AF9A-F242-AFAE-5C10A8D10A21}"/>
              </a:ext>
            </a:extLst>
          </p:cNvPr>
          <p:cNvSpPr txBox="1"/>
          <p:nvPr/>
        </p:nvSpPr>
        <p:spPr>
          <a:xfrm>
            <a:off x="838200" y="4077585"/>
            <a:ext cx="1031978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Loài chim đầu có chỏm lông màu trắng, tiếng hót trong, cao.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B66AE48-9070-4740-92B8-7BE03DAB5967}"/>
              </a:ext>
            </a:extLst>
          </p:cNvPr>
          <p:cNvSpPr txBox="1"/>
          <p:nvPr/>
        </p:nvSpPr>
        <p:spPr>
          <a:xfrm>
            <a:off x="838200" y="5370083"/>
            <a:ext cx="1067888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Loài chim đầu có chỏm lông nhọn, tiếng hót trong, cao.</a:t>
            </a:r>
          </a:p>
        </p:txBody>
      </p:sp>
    </p:spTree>
    <p:extLst>
      <p:ext uri="{BB962C8B-B14F-4D97-AF65-F5344CB8AC3E}">
        <p14:creationId xmlns:p14="http://schemas.microsoft.com/office/powerpoint/2010/main" val="2601310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2023/11/7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44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sp>
        <p:nvSpPr>
          <p:cNvPr id="10" name="Hexagon 9">
            <a:extLst>
              <a:ext uri="{FF2B5EF4-FFF2-40B4-BE49-F238E27FC236}">
                <a16:creationId xmlns:a16="http://schemas.microsoft.com/office/drawing/2014/main" id="{79ED5EEA-AF96-5648-BF23-B99E244AACE9}"/>
              </a:ext>
            </a:extLst>
          </p:cNvPr>
          <p:cNvSpPr/>
          <p:nvPr/>
        </p:nvSpPr>
        <p:spPr>
          <a:xfrm>
            <a:off x="561578" y="825044"/>
            <a:ext cx="11237843" cy="1470991"/>
          </a:xfrm>
          <a:prstGeom prst="hexagon">
            <a:avLst/>
          </a:prstGeom>
          <a:solidFill>
            <a:srgbClr val="FF9966"/>
          </a:solidFill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 của từ “vô tăm tích” là gì?</a:t>
            </a:r>
            <a:endParaRPr lang="en-VN" sz="3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3336B04-A6E1-3746-B716-945490018AEF}"/>
              </a:ext>
            </a:extLst>
          </p:cNvPr>
          <p:cNvSpPr txBox="1"/>
          <p:nvPr/>
        </p:nvSpPr>
        <p:spPr>
          <a:xfrm>
            <a:off x="1123156" y="3064115"/>
            <a:ext cx="517758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Đi chơi xa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3B30D6A-0D0C-844E-8239-0A46669AE145}"/>
              </a:ext>
            </a:extLst>
          </p:cNvPr>
          <p:cNvSpPr txBox="1"/>
          <p:nvPr/>
        </p:nvSpPr>
        <p:spPr>
          <a:xfrm>
            <a:off x="1123156" y="4326385"/>
            <a:ext cx="517758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Không có dấu vết nào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436B7A2-DFC2-9449-B9ED-F13A1E6EA56F}"/>
              </a:ext>
            </a:extLst>
          </p:cNvPr>
          <p:cNvSpPr txBox="1"/>
          <p:nvPr/>
        </p:nvSpPr>
        <p:spPr>
          <a:xfrm>
            <a:off x="6325420" y="3064115"/>
            <a:ext cx="517758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vi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Đi chơi một thời gian</a:t>
            </a:r>
            <a:endParaRPr lang="en-VN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6C47909-6F5F-EE4D-A1A0-D0AEEA709131}"/>
              </a:ext>
            </a:extLst>
          </p:cNvPr>
          <p:cNvSpPr txBox="1"/>
          <p:nvPr/>
        </p:nvSpPr>
        <p:spPr>
          <a:xfrm>
            <a:off x="6325420" y="4326385"/>
            <a:ext cx="517758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Mất tích một thời gian</a:t>
            </a:r>
          </a:p>
        </p:txBody>
      </p:sp>
    </p:spTree>
    <p:extLst>
      <p:ext uri="{BB962C8B-B14F-4D97-AF65-F5344CB8AC3E}">
        <p14:creationId xmlns:p14="http://schemas.microsoft.com/office/powerpoint/2010/main" val="4012519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2023/11/7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45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E7071DA-282F-7B4F-BC08-F358771246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77925"/>
            <a:ext cx="5638800" cy="4000500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735222FD-7C68-C146-884B-2080D55D1C8C}"/>
              </a:ext>
            </a:extLst>
          </p:cNvPr>
          <p:cNvSpPr txBox="1"/>
          <p:nvPr/>
        </p:nvSpPr>
        <p:spPr>
          <a:xfrm>
            <a:off x="5331904" y="1049564"/>
            <a:ext cx="5642992" cy="4371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4000"/>
              </a:lnSpc>
            </a:pP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mào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"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hót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5-7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ký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ức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r>
              <a:rPr lang="en-VN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15420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3470" y="-18415"/>
            <a:ext cx="8566785" cy="6874510"/>
          </a:xfrm>
          <a:prstGeom prst="rect">
            <a:avLst/>
          </a:prstGeom>
        </p:spPr>
      </p:pic>
      <p:pic>
        <p:nvPicPr>
          <p:cNvPr id="2" name="图片 1" descr="5947678d5d2f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605" y="1266825"/>
            <a:ext cx="5760085" cy="5575935"/>
          </a:xfrm>
          <a:prstGeom prst="rect">
            <a:avLst/>
          </a:prstGeom>
        </p:spPr>
      </p:pic>
      <p:sp>
        <p:nvSpPr>
          <p:cNvPr id="8" name="文本框 20">
            <a:extLst>
              <a:ext uri="{FF2B5EF4-FFF2-40B4-BE49-F238E27FC236}">
                <a16:creationId xmlns:a16="http://schemas.microsoft.com/office/drawing/2014/main" id="{F87BBE1D-33A6-DE46-AF54-AEB6D8852188}"/>
              </a:ext>
            </a:extLst>
          </p:cNvPr>
          <p:cNvSpPr txBox="1"/>
          <p:nvPr/>
        </p:nvSpPr>
        <p:spPr>
          <a:xfrm>
            <a:off x="1721922" y="2207564"/>
            <a:ext cx="7411133" cy="1402535"/>
          </a:xfrm>
          <a:prstGeom prst="rect">
            <a:avLst/>
          </a:prstGeom>
          <a:noFill/>
        </p:spPr>
        <p:txBody>
          <a:bodyPr wrap="square" rtlCol="0">
            <a:prstTxWarp prst="textCanUp">
              <a:avLst/>
            </a:prstTxWarp>
            <a:spAutoFit/>
          </a:bodyPr>
          <a:lstStyle/>
          <a:p>
            <a:pPr marL="0" marR="0" lvl="0" indent="0" algn="ctr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CẢM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ƠN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SỰ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CHÚ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Ý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LẮNG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NGHE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THẦY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CÔ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9966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lang="en-US" altLang="zh-CN" sz="4000" b="1" noProof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!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方正静蕾简体" panose="02000000000000000000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2023/11/7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5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sp>
        <p:nvSpPr>
          <p:cNvPr id="14" name="Copyright Notice"/>
          <p:cNvSpPr/>
          <p:nvPr userDrawn="1"/>
        </p:nvSpPr>
        <p:spPr bwMode="auto">
          <a:xfrm>
            <a:off x="1192982" y="465520"/>
            <a:ext cx="3451390" cy="433705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FFFFFF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sz="2400" cap="small" dirty="0">
                <a:solidFill>
                  <a:srgbClr val="68C5CD"/>
                </a:solidFill>
                <a:latin typeface="微软雅黑" panose="020B0503020204020204" charset="-122"/>
                <a:ea typeface="微软雅黑" panose="020B0503020204020204" charset="-122"/>
              </a:rPr>
              <a:t>防火灾</a:t>
            </a: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544272" y="188640"/>
            <a:ext cx="1512168" cy="753657"/>
          </a:xfrm>
          <a:prstGeom prst="rect">
            <a:avLst/>
          </a:prstGeom>
        </p:spPr>
      </p:pic>
      <p:pic>
        <p:nvPicPr>
          <p:cNvPr id="1030" name="Picture 6" descr="F:\未标题-1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96" t="6754" r="24208" b="21990"/>
          <a:stretch>
            <a:fillRect/>
          </a:stretch>
        </p:blipFill>
        <p:spPr bwMode="auto">
          <a:xfrm>
            <a:off x="293216" y="4217004"/>
            <a:ext cx="2033390" cy="242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F:\未标题-1.png"/>
          <p:cNvPicPr>
            <a:picLocks noChangeAspect="1" noChangeArrowheads="1"/>
          </p:cNvPicPr>
          <p:nvPr/>
        </p:nvPicPr>
        <p:blipFill rotWithShape="1"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40" y="942254"/>
            <a:ext cx="1465335" cy="136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669110" y="206549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8119855" y="653614"/>
            <a:ext cx="759498" cy="70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285851" y="62317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9213974" y="1023282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788794" y="79541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847" y="2947941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4666979" y="5532354"/>
            <a:ext cx="825540" cy="76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393721" y="4300901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940227" y="3668174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6364880" y="496074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E3062B5D-588C-4849-A1A0-81D811D9632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2" r="9109"/>
          <a:stretch/>
        </p:blipFill>
        <p:spPr>
          <a:xfrm>
            <a:off x="1179296" y="615461"/>
            <a:ext cx="9902279" cy="5627077"/>
          </a:xfrm>
          <a:prstGeom prst="rect">
            <a:avLst/>
          </a:prstGeom>
        </p:spPr>
      </p:pic>
      <p:pic>
        <p:nvPicPr>
          <p:cNvPr id="12" name="Picture 11" descr="A bird with a long beak&#10;&#10;Description automatically generated with low confidence">
            <a:extLst>
              <a:ext uri="{FF2B5EF4-FFF2-40B4-BE49-F238E27FC236}">
                <a16:creationId xmlns:a16="http://schemas.microsoft.com/office/drawing/2014/main" id="{12FCAEC5-50C4-4246-8798-489AF071D4C4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2" r="9379"/>
          <a:stretch/>
        </p:blipFill>
        <p:spPr>
          <a:xfrm>
            <a:off x="1179296" y="582826"/>
            <a:ext cx="9902279" cy="5627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257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2023/11/7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6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sp>
        <p:nvSpPr>
          <p:cNvPr id="14" name="Copyright Notice"/>
          <p:cNvSpPr/>
          <p:nvPr userDrawn="1"/>
        </p:nvSpPr>
        <p:spPr bwMode="auto">
          <a:xfrm>
            <a:off x="1192982" y="465520"/>
            <a:ext cx="3451390" cy="433705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FFFFFF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sz="2400" cap="small" dirty="0">
                <a:solidFill>
                  <a:srgbClr val="68C5CD"/>
                </a:solidFill>
                <a:latin typeface="微软雅黑" panose="020B0503020204020204" charset="-122"/>
                <a:ea typeface="微软雅黑" panose="020B0503020204020204" charset="-122"/>
              </a:rPr>
              <a:t>防火灾</a:t>
            </a: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544272" y="188640"/>
            <a:ext cx="1512168" cy="753657"/>
          </a:xfrm>
          <a:prstGeom prst="rect">
            <a:avLst/>
          </a:prstGeom>
        </p:spPr>
      </p:pic>
      <p:pic>
        <p:nvPicPr>
          <p:cNvPr id="1030" name="Picture 6" descr="F:\未标题-1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96" t="6754" r="24208" b="21990"/>
          <a:stretch>
            <a:fillRect/>
          </a:stretch>
        </p:blipFill>
        <p:spPr bwMode="auto">
          <a:xfrm>
            <a:off x="293216" y="4217004"/>
            <a:ext cx="2033390" cy="242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F:\未标题-1.png"/>
          <p:cNvPicPr>
            <a:picLocks noChangeAspect="1" noChangeArrowheads="1"/>
          </p:cNvPicPr>
          <p:nvPr/>
        </p:nvPicPr>
        <p:blipFill rotWithShape="1"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40" y="942254"/>
            <a:ext cx="1465335" cy="136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669110" y="206549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8119855" y="653614"/>
            <a:ext cx="759498" cy="70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285851" y="62317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9213974" y="1023282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788794" y="79541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847" y="2947941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4666979" y="5532354"/>
            <a:ext cx="825540" cy="76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393721" y="4300901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940227" y="3668174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6364880" y="496074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763183C-CFA5-1E4E-B5E3-B6A908134EC1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3" r="9785"/>
          <a:stretch/>
        </p:blipFill>
        <p:spPr>
          <a:xfrm>
            <a:off x="1179296" y="615461"/>
            <a:ext cx="9819722" cy="5627077"/>
          </a:xfrm>
          <a:prstGeom prst="rect">
            <a:avLst/>
          </a:prstGeom>
        </p:spPr>
      </p:pic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98269CA5-C9B3-9D45-9D8C-AE6E2C0E6B41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2" r="9379"/>
          <a:stretch/>
        </p:blipFill>
        <p:spPr>
          <a:xfrm>
            <a:off x="1163686" y="613834"/>
            <a:ext cx="9902279" cy="5627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636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2023/11/7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7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sp>
        <p:nvSpPr>
          <p:cNvPr id="14" name="Copyright Notice"/>
          <p:cNvSpPr/>
          <p:nvPr userDrawn="1"/>
        </p:nvSpPr>
        <p:spPr bwMode="auto">
          <a:xfrm>
            <a:off x="1192982" y="465520"/>
            <a:ext cx="3451390" cy="433705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FFFFFF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sz="2400" cap="small" dirty="0">
                <a:solidFill>
                  <a:srgbClr val="68C5CD"/>
                </a:solidFill>
                <a:latin typeface="微软雅黑" panose="020B0503020204020204" charset="-122"/>
                <a:ea typeface="微软雅黑" panose="020B0503020204020204" charset="-122"/>
              </a:rPr>
              <a:t>防火灾</a:t>
            </a: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544272" y="188640"/>
            <a:ext cx="1512168" cy="753657"/>
          </a:xfrm>
          <a:prstGeom prst="rect">
            <a:avLst/>
          </a:prstGeom>
        </p:spPr>
      </p:pic>
      <p:pic>
        <p:nvPicPr>
          <p:cNvPr id="1030" name="Picture 6" descr="F:\未标题-1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96" t="6754" r="24208" b="21990"/>
          <a:stretch>
            <a:fillRect/>
          </a:stretch>
        </p:blipFill>
        <p:spPr bwMode="auto">
          <a:xfrm>
            <a:off x="293216" y="4217004"/>
            <a:ext cx="2033390" cy="242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F:\未标题-1.png"/>
          <p:cNvPicPr>
            <a:picLocks noChangeAspect="1" noChangeArrowheads="1"/>
          </p:cNvPicPr>
          <p:nvPr/>
        </p:nvPicPr>
        <p:blipFill rotWithShape="1"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40" y="942254"/>
            <a:ext cx="1465335" cy="136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669110" y="206549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8119855" y="653614"/>
            <a:ext cx="759498" cy="70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285851" y="62317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9213974" y="1023282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788794" y="79541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847" y="2947941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4666979" y="5532354"/>
            <a:ext cx="825540" cy="76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393721" y="4300901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940227" y="3668174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6364880" y="496074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1F3B4871-6EDC-BE4F-80BA-5C2C813E0783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3" r="9236"/>
          <a:stretch/>
        </p:blipFill>
        <p:spPr>
          <a:xfrm>
            <a:off x="1179296" y="615461"/>
            <a:ext cx="9886669" cy="5627077"/>
          </a:xfrm>
          <a:prstGeom prst="rect">
            <a:avLst/>
          </a:prstGeom>
        </p:spPr>
      </p:pic>
      <p:pic>
        <p:nvPicPr>
          <p:cNvPr id="12" name="Picture 11" descr="A bird walking on sand&#10;&#10;Description automatically generated with low confidence">
            <a:extLst>
              <a:ext uri="{FF2B5EF4-FFF2-40B4-BE49-F238E27FC236}">
                <a16:creationId xmlns:a16="http://schemas.microsoft.com/office/drawing/2014/main" id="{40B99CC0-A90E-FC42-84D1-BDA7E6C83160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2" r="9379"/>
          <a:stretch/>
        </p:blipFill>
        <p:spPr>
          <a:xfrm>
            <a:off x="1182126" y="592748"/>
            <a:ext cx="9902279" cy="5627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951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4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4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2023/11/7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8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sp>
        <p:nvSpPr>
          <p:cNvPr id="14" name="Copyright Notice"/>
          <p:cNvSpPr/>
          <p:nvPr userDrawn="1"/>
        </p:nvSpPr>
        <p:spPr bwMode="auto">
          <a:xfrm>
            <a:off x="1192982" y="465520"/>
            <a:ext cx="3451390" cy="433705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FFFFFF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sz="2400" cap="small" dirty="0">
                <a:solidFill>
                  <a:srgbClr val="68C5CD"/>
                </a:solidFill>
                <a:latin typeface="微软雅黑" panose="020B0503020204020204" charset="-122"/>
                <a:ea typeface="微软雅黑" panose="020B0503020204020204" charset="-122"/>
              </a:rPr>
              <a:t>防火灾</a:t>
            </a: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544272" y="188640"/>
            <a:ext cx="1512168" cy="753657"/>
          </a:xfrm>
          <a:prstGeom prst="rect">
            <a:avLst/>
          </a:prstGeom>
        </p:spPr>
      </p:pic>
      <p:pic>
        <p:nvPicPr>
          <p:cNvPr id="1030" name="Picture 6" descr="F:\未标题-1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96" t="6754" r="24208" b="21990"/>
          <a:stretch>
            <a:fillRect/>
          </a:stretch>
        </p:blipFill>
        <p:spPr bwMode="auto">
          <a:xfrm>
            <a:off x="293216" y="4217004"/>
            <a:ext cx="2033390" cy="242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F:\未标题-1.png"/>
          <p:cNvPicPr>
            <a:picLocks noChangeAspect="1" noChangeArrowheads="1"/>
          </p:cNvPicPr>
          <p:nvPr/>
        </p:nvPicPr>
        <p:blipFill rotWithShape="1"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40" y="942254"/>
            <a:ext cx="1465335" cy="136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669110" y="206549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8119855" y="653614"/>
            <a:ext cx="759498" cy="70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285851" y="62317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9213974" y="1023282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788794" y="79541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847" y="2947941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4666979" y="5532354"/>
            <a:ext cx="825540" cy="76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393721" y="4300901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940227" y="3668174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6364880" y="496074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Diagram, arrow&#10;&#10;Description automatically generated">
            <a:extLst>
              <a:ext uri="{FF2B5EF4-FFF2-40B4-BE49-F238E27FC236}">
                <a16:creationId xmlns:a16="http://schemas.microsoft.com/office/drawing/2014/main" id="{26C5D20F-5781-A94D-82B4-46CE18C1FF1F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3" r="9236"/>
          <a:stretch/>
        </p:blipFill>
        <p:spPr>
          <a:xfrm>
            <a:off x="1123156" y="615461"/>
            <a:ext cx="9942809" cy="5627077"/>
          </a:xfrm>
          <a:prstGeom prst="rect">
            <a:avLst/>
          </a:prstGeom>
        </p:spPr>
      </p:pic>
      <p:pic>
        <p:nvPicPr>
          <p:cNvPr id="11" name="Picture 10" descr="A woodpecker on a tree&#10;&#10;Description automatically generated with medium confidence">
            <a:extLst>
              <a:ext uri="{FF2B5EF4-FFF2-40B4-BE49-F238E27FC236}">
                <a16:creationId xmlns:a16="http://schemas.microsoft.com/office/drawing/2014/main" id="{FCDEC970-5BDF-3749-B2BA-89672BC4C2D5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9" r="9379"/>
          <a:stretch/>
        </p:blipFill>
        <p:spPr>
          <a:xfrm>
            <a:off x="1140215" y="592748"/>
            <a:ext cx="9912327" cy="5627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395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2023/11/7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9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sp>
        <p:nvSpPr>
          <p:cNvPr id="14" name="Copyright Notice"/>
          <p:cNvSpPr/>
          <p:nvPr userDrawn="1"/>
        </p:nvSpPr>
        <p:spPr bwMode="auto">
          <a:xfrm>
            <a:off x="1192982" y="465520"/>
            <a:ext cx="3451390" cy="433705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FFFFFF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sz="2400" cap="small" dirty="0">
                <a:solidFill>
                  <a:srgbClr val="68C5CD"/>
                </a:solidFill>
                <a:latin typeface="微软雅黑" panose="020B0503020204020204" charset="-122"/>
                <a:ea typeface="微软雅黑" panose="020B0503020204020204" charset="-122"/>
              </a:rPr>
              <a:t>防火灾</a:t>
            </a: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544272" y="188640"/>
            <a:ext cx="1512168" cy="753657"/>
          </a:xfrm>
          <a:prstGeom prst="rect">
            <a:avLst/>
          </a:prstGeom>
        </p:spPr>
      </p:pic>
      <p:pic>
        <p:nvPicPr>
          <p:cNvPr id="1030" name="Picture 6" descr="F:\未标题-1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96" t="6754" r="24208" b="21990"/>
          <a:stretch>
            <a:fillRect/>
          </a:stretch>
        </p:blipFill>
        <p:spPr bwMode="auto">
          <a:xfrm>
            <a:off x="293216" y="4217004"/>
            <a:ext cx="2033390" cy="242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F:\未标题-1.png"/>
          <p:cNvPicPr>
            <a:picLocks noChangeAspect="1" noChangeArrowheads="1"/>
          </p:cNvPicPr>
          <p:nvPr/>
        </p:nvPicPr>
        <p:blipFill rotWithShape="1"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40" y="942254"/>
            <a:ext cx="1465335" cy="136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669110" y="206549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8119855" y="653614"/>
            <a:ext cx="759498" cy="70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285851" y="62317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9213974" y="1023282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788794" y="79541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847" y="2947941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4666979" y="5532354"/>
            <a:ext cx="825540" cy="76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393721" y="4300901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940227" y="3668174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6364880" y="496074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screenshot of a cartoon frog&#10;&#10;Description automatically generated with low confidence">
            <a:extLst>
              <a:ext uri="{FF2B5EF4-FFF2-40B4-BE49-F238E27FC236}">
                <a16:creationId xmlns:a16="http://schemas.microsoft.com/office/drawing/2014/main" id="{DA652091-5DFD-814B-BB0E-5D62345197E5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3" r="9785"/>
          <a:stretch/>
        </p:blipFill>
        <p:spPr>
          <a:xfrm>
            <a:off x="1179296" y="615461"/>
            <a:ext cx="9819722" cy="5627077"/>
          </a:xfrm>
          <a:prstGeom prst="rect">
            <a:avLst/>
          </a:prstGeom>
        </p:spPr>
      </p:pic>
      <p:pic>
        <p:nvPicPr>
          <p:cNvPr id="11" name="Picture 10" descr="A picture containing text, bird, colorful, hummingbird&#10;&#10;Description automatically generated">
            <a:extLst>
              <a:ext uri="{FF2B5EF4-FFF2-40B4-BE49-F238E27FC236}">
                <a16:creationId xmlns:a16="http://schemas.microsoft.com/office/drawing/2014/main" id="{910D9B68-C70D-1649-8364-8E65DFA14E94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38" r="9378"/>
          <a:stretch/>
        </p:blipFill>
        <p:spPr>
          <a:xfrm>
            <a:off x="1179296" y="601814"/>
            <a:ext cx="9922375" cy="5627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971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蓝色卡通珍爱生命主题班会PPT模板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NUMBER"/>
  <p:tag name="ID" val="553512"/>
  <p:tag name="MH_ORDER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NUMBER"/>
  <p:tag name="ID" val="553512"/>
  <p:tag name="MH_ORDER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NUMBER"/>
  <p:tag name="ID" val="553512"/>
  <p:tag name="MH_ORDER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NUMBER"/>
  <p:tag name="ID" val="553512"/>
  <p:tag name="MH_ORDER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NUMBER"/>
  <p:tag name="ID" val="553512"/>
  <p:tag name="MH_ORDER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NUMBER"/>
  <p:tag name="ID" val="553512"/>
  <p:tag name="MH_ORDER" val="1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270</TotalTime>
  <Words>955</Words>
  <Application>Microsoft Office PowerPoint</Application>
  <PresentationFormat>Widescreen</PresentationFormat>
  <Paragraphs>231</Paragraphs>
  <Slides>46</Slides>
  <Notes>46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9" baseType="lpstr">
      <vt:lpstr>微软雅黑</vt:lpstr>
      <vt:lpstr>宋体</vt:lpstr>
      <vt:lpstr>Arial</vt:lpstr>
      <vt:lpstr>Calibri</vt:lpstr>
      <vt:lpstr>Calibri Light</vt:lpstr>
      <vt:lpstr>Cambria</vt:lpstr>
      <vt:lpstr>等线</vt:lpstr>
      <vt:lpstr>Times New Roman</vt:lpstr>
      <vt:lpstr>Wingdings</vt:lpstr>
      <vt:lpstr>方正大标宋简体</vt:lpstr>
      <vt:lpstr>方正少儿简体</vt:lpstr>
      <vt:lpstr>方正静蕾简体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蓝色卡通珍爱生命主题班会PPT模板</dc:title>
  <dc:creator>Administrator</dc:creator>
  <cp:lastModifiedBy>Huyen Anh</cp:lastModifiedBy>
  <cp:revision>33</cp:revision>
  <dcterms:created xsi:type="dcterms:W3CDTF">2017-10-03T14:23:00Z</dcterms:created>
  <dcterms:modified xsi:type="dcterms:W3CDTF">2023-11-07T02:15:16Z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2052-10.1.0.6876</vt:lpwstr>
  </property>
</Properties>
</file>