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9" r:id="rId2"/>
    <p:sldId id="267" r:id="rId3"/>
    <p:sldId id="344" r:id="rId4"/>
    <p:sldId id="262" r:id="rId5"/>
    <p:sldId id="261" r:id="rId6"/>
    <p:sldId id="336" r:id="rId7"/>
    <p:sldId id="268" r:id="rId8"/>
    <p:sldId id="339" r:id="rId9"/>
    <p:sldId id="337" r:id="rId10"/>
    <p:sldId id="269" r:id="rId11"/>
    <p:sldId id="345" r:id="rId12"/>
    <p:sldId id="333" r:id="rId13"/>
    <p:sldId id="338" r:id="rId14"/>
    <p:sldId id="270" r:id="rId15"/>
    <p:sldId id="271" r:id="rId16"/>
    <p:sldId id="341" r:id="rId17"/>
    <p:sldId id="340" r:id="rId18"/>
    <p:sldId id="342" r:id="rId19"/>
    <p:sldId id="343" r:id="rId20"/>
    <p:sldId id="266" r:id="rId21"/>
  </p:sldIdLst>
  <p:sldSz cx="12192000" cy="6858000"/>
  <p:notesSz cx="6858000" cy="9144000"/>
  <p:embeddedFontLst>
    <p:embeddedFont>
      <p:font typeface="#9Slide05 SVNShintia Script" panose="020B0604020202020204" charset="0"/>
      <p:regular r:id="rId23"/>
    </p:embeddedFont>
    <p:embeddedFont>
      <p:font typeface="#9Slide03 SVNEvery Movie Every " panose="02000500000000000000" charset="-93"/>
      <p:regular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方正黑体简体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微软雅黑" panose="020B0503020204020204" pitchFamily="34" charset="-122"/>
      <p:regular r:id="rId35"/>
      <p:bold r:id="rId36"/>
    </p:embeddedFont>
    <p:embeddedFont>
      <p:font typeface="等线" panose="020B0604020202020204" charset="-122"/>
      <p:regular r:id="rId37"/>
      <p:bold r:id="rId38"/>
    </p:embeddedFont>
  </p:embeddedFontLst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AA7"/>
    <a:srgbClr val="FAB0B7"/>
    <a:srgbClr val="0094D7"/>
    <a:srgbClr val="4F81BD"/>
    <a:srgbClr val="080201"/>
    <a:srgbClr val="2A59A7"/>
    <a:srgbClr val="8BEDF2"/>
    <a:srgbClr val="FEB9CE"/>
    <a:srgbClr val="FFFFFF"/>
    <a:srgbClr val="86E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4660"/>
  </p:normalViewPr>
  <p:slideViewPr>
    <p:cSldViewPr snapToGrid="0">
      <p:cViewPr varScale="1">
        <p:scale>
          <a:sx n="62" d="100"/>
          <a:sy n="62" d="100"/>
        </p:scale>
        <p:origin x="6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CEAC0-0B3A-458D-9D1F-FAFBF399B6A1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8802A-C6AB-4E56-B303-4A9DEE6AB5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50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8802A-C6AB-4E56-B303-4A9DEE6AB5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576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8802A-C6AB-4E56-B303-4A9DEE6AB5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857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8802A-C6AB-4E56-B303-4A9DEE6AB5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494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8802A-C6AB-4E56-B303-4A9DEE6AB5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86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8802A-C6AB-4E56-B303-4A9DEE6AB5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955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8802A-C6AB-4E56-B303-4A9DEE6AB5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441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8802A-C6AB-4E56-B303-4A9DEE6AB5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382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8802A-C6AB-4E56-B303-4A9DEE6AB5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89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8802A-C6AB-4E56-B303-4A9DEE6AB5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077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465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8802A-C6AB-4E56-B303-4A9DEE6AB5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90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B8877BA-92E1-4674-A8C0-0AF644C46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33" y="676133"/>
            <a:ext cx="2253122" cy="225504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1B75E75-251C-4B64-8AB7-4E2F1EC92A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1735016" cy="28194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371A40-9F19-48FF-9D8F-CE2CF81EB9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73" y="1"/>
            <a:ext cx="1805627" cy="22813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7E2E8CD-18CA-448B-857B-C08168EF78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6689" y="-2260302"/>
            <a:ext cx="6405056" cy="11535259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13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FDF59D9-A61E-4F4F-A6A8-6E7E50DF45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81" y="985117"/>
            <a:ext cx="676924" cy="811262"/>
          </a:xfrm>
          <a:prstGeom prst="rect">
            <a:avLst/>
          </a:prstGeom>
        </p:spPr>
      </p:pic>
      <p:pic>
        <p:nvPicPr>
          <p:cNvPr id="8" name="图片 7" descr="图片包含 物体&#10;&#10;自动生成的说明">
            <a:extLst>
              <a:ext uri="{FF2B5EF4-FFF2-40B4-BE49-F238E27FC236}">
                <a16:creationId xmlns:a16="http://schemas.microsoft.com/office/drawing/2014/main" id="{05B4E5BD-DD75-48D3-BD49-DFD0688AC98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93" y="5360125"/>
            <a:ext cx="1903748" cy="1516405"/>
          </a:xfrm>
          <a:prstGeom prst="rect">
            <a:avLst/>
          </a:prstGeom>
        </p:spPr>
      </p:pic>
      <p:pic>
        <p:nvPicPr>
          <p:cNvPr id="9" name="图片 8" descr="图片包含 文字&#10;&#10;自动生成的说明">
            <a:extLst>
              <a:ext uri="{FF2B5EF4-FFF2-40B4-BE49-F238E27FC236}">
                <a16:creationId xmlns:a16="http://schemas.microsoft.com/office/drawing/2014/main" id="{FCC1EC90-6EA7-46F9-B84F-80B91BF383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7326" y="-450369"/>
            <a:ext cx="900451" cy="1761561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D21EB70-8360-49A6-9DA3-AA9CA5FE82FB}"/>
              </a:ext>
            </a:extLst>
          </p:cNvPr>
          <p:cNvSpPr/>
          <p:nvPr userDrawn="1"/>
        </p:nvSpPr>
        <p:spPr>
          <a:xfrm flipV="1">
            <a:off x="3931930" y="5261423"/>
            <a:ext cx="2322404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4B3C1F6-222C-4AC2-92AD-C4349CB7F453}"/>
              </a:ext>
            </a:extLst>
          </p:cNvPr>
          <p:cNvSpPr/>
          <p:nvPr userDrawn="1"/>
        </p:nvSpPr>
        <p:spPr>
          <a:xfrm>
            <a:off x="4836523" y="5658297"/>
            <a:ext cx="893985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D9A242A-4A00-413A-A619-ADE3B8C9D352}"/>
              </a:ext>
            </a:extLst>
          </p:cNvPr>
          <p:cNvSpPr/>
          <p:nvPr userDrawn="1"/>
        </p:nvSpPr>
        <p:spPr>
          <a:xfrm>
            <a:off x="6516333" y="5179817"/>
            <a:ext cx="254649" cy="254649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73C43A99-B186-49A1-B5B3-0407F2441706}"/>
              </a:ext>
            </a:extLst>
          </p:cNvPr>
          <p:cNvSpPr/>
          <p:nvPr userDrawn="1"/>
        </p:nvSpPr>
        <p:spPr>
          <a:xfrm>
            <a:off x="9263129" y="5799033"/>
            <a:ext cx="234307" cy="234307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30B43EC-3476-42D6-A8E7-AA39EE34899E}"/>
              </a:ext>
            </a:extLst>
          </p:cNvPr>
          <p:cNvSpPr/>
          <p:nvPr userDrawn="1"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0AFA2F28-71E3-4EFF-BAFA-76F0C524F185}"/>
              </a:ext>
            </a:extLst>
          </p:cNvPr>
          <p:cNvSpPr/>
          <p:nvPr userDrawn="1"/>
        </p:nvSpPr>
        <p:spPr>
          <a:xfrm>
            <a:off x="1720589" y="4613341"/>
            <a:ext cx="200925" cy="200925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BAEC96B4-138C-4456-B9DB-833C58C322C8}"/>
              </a:ext>
            </a:extLst>
          </p:cNvPr>
          <p:cNvSpPr/>
          <p:nvPr userDrawn="1"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4BBED68-647C-4CAF-A0A6-CC9A42FDFFF0}"/>
              </a:ext>
            </a:extLst>
          </p:cNvPr>
          <p:cNvSpPr/>
          <p:nvPr userDrawn="1"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25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1D6BE7F-047D-466A-86E9-743C3BC74D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5" y="-348557"/>
            <a:ext cx="1556604" cy="155793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2688D95-ECDE-444B-ADF8-DFFD1913E9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8" y="4424043"/>
            <a:ext cx="1509223" cy="245248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C6B3EA-40BD-4D61-9A1A-968812A1BC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36" y="0"/>
            <a:ext cx="1556605" cy="19666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827EDF3-CA98-403F-B4CF-0E8872A012F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6689" y="-2260302"/>
            <a:ext cx="6405056" cy="11535259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13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B6367FE-A78D-41A9-A253-BFD2B63019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12" y="215143"/>
            <a:ext cx="676924" cy="811262"/>
          </a:xfrm>
          <a:prstGeom prst="rect">
            <a:avLst/>
          </a:prstGeom>
        </p:spPr>
      </p:pic>
      <p:pic>
        <p:nvPicPr>
          <p:cNvPr id="8" name="图片 7" descr="图片包含 物体&#10;&#10;自动生成的说明">
            <a:extLst>
              <a:ext uri="{FF2B5EF4-FFF2-40B4-BE49-F238E27FC236}">
                <a16:creationId xmlns:a16="http://schemas.microsoft.com/office/drawing/2014/main" id="{82190A36-4BDB-4C64-9D86-50E46DB1DC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93" y="5360125"/>
            <a:ext cx="1903748" cy="1516405"/>
          </a:xfrm>
          <a:prstGeom prst="rect">
            <a:avLst/>
          </a:prstGeom>
        </p:spPr>
      </p:pic>
      <p:pic>
        <p:nvPicPr>
          <p:cNvPr id="9" name="图片 8" descr="图片包含 文字&#10;&#10;自动生成的说明">
            <a:extLst>
              <a:ext uri="{FF2B5EF4-FFF2-40B4-BE49-F238E27FC236}">
                <a16:creationId xmlns:a16="http://schemas.microsoft.com/office/drawing/2014/main" id="{B99F8662-9331-4A96-AF4A-6AEFE27050E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8477" y="-430556"/>
            <a:ext cx="900451" cy="1761561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26F1FD33-3E1B-493C-8B07-98C86545CC6A}"/>
              </a:ext>
            </a:extLst>
          </p:cNvPr>
          <p:cNvSpPr/>
          <p:nvPr userDrawn="1"/>
        </p:nvSpPr>
        <p:spPr>
          <a:xfrm flipV="1">
            <a:off x="2159914" y="6052672"/>
            <a:ext cx="2322404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8AC44AF-2CA6-4388-95E2-6D63D493B18C}"/>
              </a:ext>
            </a:extLst>
          </p:cNvPr>
          <p:cNvSpPr/>
          <p:nvPr userDrawn="1"/>
        </p:nvSpPr>
        <p:spPr>
          <a:xfrm>
            <a:off x="5966765" y="6095467"/>
            <a:ext cx="893985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4E02545-AB75-49F2-B11A-D29C29779F87}"/>
              </a:ext>
            </a:extLst>
          </p:cNvPr>
          <p:cNvSpPr/>
          <p:nvPr userDrawn="1"/>
        </p:nvSpPr>
        <p:spPr>
          <a:xfrm>
            <a:off x="4744317" y="5971066"/>
            <a:ext cx="254649" cy="254649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D54E0882-87E9-4F87-AFD2-7381FF227E32}"/>
              </a:ext>
            </a:extLst>
          </p:cNvPr>
          <p:cNvSpPr/>
          <p:nvPr userDrawn="1"/>
        </p:nvSpPr>
        <p:spPr>
          <a:xfrm>
            <a:off x="9263129" y="5799033"/>
            <a:ext cx="234307" cy="234307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FC42E85-2E1C-4FC2-88BE-C1B101D59B40}"/>
              </a:ext>
            </a:extLst>
          </p:cNvPr>
          <p:cNvSpPr/>
          <p:nvPr userDrawn="1"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FF8B0D4-CD01-4DAE-89E5-3F2E1A70F66A}"/>
              </a:ext>
            </a:extLst>
          </p:cNvPr>
          <p:cNvSpPr/>
          <p:nvPr userDrawn="1"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775F9D08-9557-45F8-98DF-60919E4C2794}"/>
              </a:ext>
            </a:extLst>
          </p:cNvPr>
          <p:cNvSpPr/>
          <p:nvPr userDrawn="1"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17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5455E-8A63-5847-B60C-02B74A9E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67F6E-5205-D145-8AFE-212018AC8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BF5AC-C5C8-CA4B-B881-224E7BADD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6F72-2CCE-3B48-942B-C08DAA4C0FD3}" type="datetimeFigureOut">
              <a:rPr lang="en-VN" smtClean="0"/>
              <a:t>10/05/2023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93D70-B4B7-7A41-AB3C-F718428D2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538A7-2D0E-E64B-8036-1B553542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7261-0FEC-DA44-8049-0741E6E7E40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8236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CFCE4943-0DAD-4370-BA72-347C97CD11F6}"/>
              </a:ext>
            </a:extLst>
          </p:cNvPr>
          <p:cNvSpPr/>
          <p:nvPr/>
        </p:nvSpPr>
        <p:spPr>
          <a:xfrm>
            <a:off x="3888147" y="4622767"/>
            <a:ext cx="2512653" cy="565634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37878F43-44B3-49E3-8A8D-D357BC3847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1735016" cy="28194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E924E31-D6D2-48B5-B588-3E8452348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73" y="1"/>
            <a:ext cx="1805627" cy="22813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036C5E-528E-4F4F-81AF-16F60F10B7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6689" y="-2221114"/>
            <a:ext cx="6405056" cy="11535259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13000"/>
              </a:prstClr>
            </a:outerShdw>
          </a:effectLst>
        </p:spPr>
      </p:pic>
      <p:pic>
        <p:nvPicPr>
          <p:cNvPr id="9" name="图片 8" descr="图片包含 玩具, 玩偶&#10;&#10;自动生成的说明">
            <a:extLst>
              <a:ext uri="{FF2B5EF4-FFF2-40B4-BE49-F238E27FC236}">
                <a16:creationId xmlns:a16="http://schemas.microsoft.com/office/drawing/2014/main" id="{59DB6CC5-B8F6-45A6-BD19-DB0EEDE6FE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30" y="1584234"/>
            <a:ext cx="2246741" cy="528627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BA23D6B-3ED8-4207-86F4-F05907A7E1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72" y="736088"/>
            <a:ext cx="2253122" cy="225504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0063C5E-7AEA-49B0-B373-4705240A54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288" y="1758848"/>
            <a:ext cx="676924" cy="811262"/>
          </a:xfrm>
          <a:prstGeom prst="rect">
            <a:avLst/>
          </a:prstGeom>
        </p:spPr>
      </p:pic>
      <p:pic>
        <p:nvPicPr>
          <p:cNvPr id="15" name="图片 14" descr="图片包含 物体&#10;&#10;自动生成的说明">
            <a:extLst>
              <a:ext uri="{FF2B5EF4-FFF2-40B4-BE49-F238E27FC236}">
                <a16:creationId xmlns:a16="http://schemas.microsoft.com/office/drawing/2014/main" id="{1160133A-F8D9-49EC-8AF8-C7AE4D1BA5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93" y="5360125"/>
            <a:ext cx="1903748" cy="1516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71875CF-7777-4BEC-9257-2C7F54AF4E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71" y="5217117"/>
            <a:ext cx="863725" cy="901210"/>
          </a:xfrm>
          <a:prstGeom prst="rect">
            <a:avLst/>
          </a:prstGeom>
        </p:spPr>
      </p:pic>
      <p:pic>
        <p:nvPicPr>
          <p:cNvPr id="19" name="图片 18" descr="图片包含 文字&#10;&#10;自动生成的说明">
            <a:extLst>
              <a:ext uri="{FF2B5EF4-FFF2-40B4-BE49-F238E27FC236}">
                <a16:creationId xmlns:a16="http://schemas.microsoft.com/office/drawing/2014/main" id="{0FFE2D1F-3C92-41B6-85A0-891B16A92B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6570" y="-609614"/>
            <a:ext cx="1233491" cy="241309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CA2E288-6485-41F5-9D90-A7CFFCE8DE90}"/>
              </a:ext>
            </a:extLst>
          </p:cNvPr>
          <p:cNvSpPr txBox="1"/>
          <p:nvPr/>
        </p:nvSpPr>
        <p:spPr>
          <a:xfrm>
            <a:off x="2247371" y="1041186"/>
            <a:ext cx="5468675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800" dirty="0" err="1">
                <a:solidFill>
                  <a:srgbClr val="2A59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4800" dirty="0">
                <a:solidFill>
                  <a:srgbClr val="2A59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smtClean="0">
                <a:solidFill>
                  <a:srgbClr val="2A59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19</a:t>
            </a:r>
            <a:r>
              <a:rPr lang="en-US" altLang="zh-CN" sz="4800" dirty="0" smtClean="0">
                <a:solidFill>
                  <a:srgbClr val="2A59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endParaRPr lang="zh-CN" altLang="en-US" sz="4800" dirty="0">
              <a:solidFill>
                <a:srgbClr val="2A59A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B59FB5B-D0C9-4919-B74F-030FB018C38F}"/>
              </a:ext>
            </a:extLst>
          </p:cNvPr>
          <p:cNvSpPr/>
          <p:nvPr/>
        </p:nvSpPr>
        <p:spPr>
          <a:xfrm>
            <a:off x="938775" y="1990045"/>
            <a:ext cx="7730000" cy="25545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2A59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</a:t>
            </a:r>
          </a:p>
          <a:p>
            <a:pPr algn="ctr"/>
            <a:r>
              <a:rPr lang="en-US" altLang="zh-CN" sz="8000" b="1" dirty="0">
                <a:solidFill>
                  <a:srgbClr val="2A59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TIẾNG VIỆT</a:t>
            </a:r>
            <a:endParaRPr lang="zh-CN" altLang="en-US" sz="8000" b="1" dirty="0">
              <a:solidFill>
                <a:srgbClr val="2A59A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6ABD5C6-13D6-40B3-9DB4-E2EEC47A10F5}"/>
              </a:ext>
            </a:extLst>
          </p:cNvPr>
          <p:cNvSpPr/>
          <p:nvPr/>
        </p:nvSpPr>
        <p:spPr>
          <a:xfrm>
            <a:off x="3741116" y="4474065"/>
            <a:ext cx="2512653" cy="565634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282B2151-24AA-4F12-8AC5-9479FC7E83F2}"/>
              </a:ext>
            </a:extLst>
          </p:cNvPr>
          <p:cNvSpPr/>
          <p:nvPr/>
        </p:nvSpPr>
        <p:spPr>
          <a:xfrm>
            <a:off x="4579343" y="5787413"/>
            <a:ext cx="3279747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B43D718F-D90E-4063-840B-301832F834ED}"/>
              </a:ext>
            </a:extLst>
          </p:cNvPr>
          <p:cNvSpPr/>
          <p:nvPr/>
        </p:nvSpPr>
        <p:spPr>
          <a:xfrm>
            <a:off x="3873839" y="6028520"/>
            <a:ext cx="893985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7166B9A7-88A8-4025-8F58-C4035DA28392}"/>
              </a:ext>
            </a:extLst>
          </p:cNvPr>
          <p:cNvSpPr/>
          <p:nvPr/>
        </p:nvSpPr>
        <p:spPr>
          <a:xfrm>
            <a:off x="8100445" y="5660088"/>
            <a:ext cx="254649" cy="254649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36F82A61-639F-4BE6-B4FE-E99E7023C92A}"/>
              </a:ext>
            </a:extLst>
          </p:cNvPr>
          <p:cNvSpPr/>
          <p:nvPr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800912F0-56A2-43AC-A77B-9BCC31210BFC}"/>
              </a:ext>
            </a:extLst>
          </p:cNvPr>
          <p:cNvSpPr/>
          <p:nvPr/>
        </p:nvSpPr>
        <p:spPr>
          <a:xfrm>
            <a:off x="1720589" y="4613341"/>
            <a:ext cx="200925" cy="200925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F5B2E83C-5A52-46C7-83E7-AA349AA3BF55}"/>
              </a:ext>
            </a:extLst>
          </p:cNvPr>
          <p:cNvSpPr/>
          <p:nvPr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4A717E45-474E-4438-A51E-C2C9ED27C09D}"/>
              </a:ext>
            </a:extLst>
          </p:cNvPr>
          <p:cNvSpPr/>
          <p:nvPr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73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/>
      <p:bldP spid="5" grpId="0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4C5C411-833C-964D-BAB3-3F2563D47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35" y="3702301"/>
            <a:ext cx="5671553" cy="2800767"/>
          </a:xfrm>
          <a:prstGeom prst="rect">
            <a:avLst/>
          </a:prstGeom>
        </p:spPr>
      </p:pic>
      <p:sp>
        <p:nvSpPr>
          <p:cNvPr id="13" name="文本框 27">
            <a:extLst>
              <a:ext uri="{FF2B5EF4-FFF2-40B4-BE49-F238E27FC236}">
                <a16:creationId xmlns:a16="http://schemas.microsoft.com/office/drawing/2014/main" id="{5F5D6403-42F8-2A4C-96F9-641556A132CF}"/>
              </a:ext>
            </a:extLst>
          </p:cNvPr>
          <p:cNvSpPr txBox="1"/>
          <p:nvPr/>
        </p:nvSpPr>
        <p:spPr>
          <a:xfrm>
            <a:off x="497653" y="1066990"/>
            <a:ext cx="41191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algn="ctr"/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altLang="zh-CN" sz="6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Tinh</a:t>
            </a:r>
            <a:r>
              <a:rPr lang="en-US" altLang="zh-CN" sz="6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thần</a:t>
            </a:r>
            <a:endParaRPr lang="en-US" altLang="zh-CN" sz="68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6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Đồng</a:t>
            </a:r>
            <a:r>
              <a:rPr lang="en-US" altLang="zh-CN" sz="6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đội</a:t>
            </a:r>
            <a:endParaRPr lang="zh-CN" altLang="en-US" sz="68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6">
            <a:extLst>
              <a:ext uri="{FF2B5EF4-FFF2-40B4-BE49-F238E27FC236}">
                <a16:creationId xmlns:a16="http://schemas.microsoft.com/office/drawing/2014/main" id="{FB424200-B7E7-2345-A9B4-B4BE95000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64" y="1893191"/>
            <a:ext cx="623684" cy="650751"/>
          </a:xfrm>
          <a:prstGeom prst="rect">
            <a:avLst/>
          </a:prstGeom>
        </p:spPr>
      </p:pic>
      <p:sp>
        <p:nvSpPr>
          <p:cNvPr id="15" name="文本框 27">
            <a:extLst>
              <a:ext uri="{FF2B5EF4-FFF2-40B4-BE49-F238E27FC236}">
                <a16:creationId xmlns:a16="http://schemas.microsoft.com/office/drawing/2014/main" id="{84D06452-B27E-E848-9039-3320FF2E4B46}"/>
              </a:ext>
            </a:extLst>
          </p:cNvPr>
          <p:cNvSpPr txBox="1"/>
          <p:nvPr/>
        </p:nvSpPr>
        <p:spPr>
          <a:xfrm>
            <a:off x="6096000" y="1832260"/>
            <a:ext cx="5420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Nhóm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1-3: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ngữ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</a:t>
            </a:r>
            <a:endParaRPr lang="zh-CN" altLang="en-US" sz="4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27">
            <a:extLst>
              <a:ext uri="{FF2B5EF4-FFF2-40B4-BE49-F238E27FC236}">
                <a16:creationId xmlns:a16="http://schemas.microsoft.com/office/drawing/2014/main" id="{D1AB1FFD-9A8B-4F43-8CE1-81FA99EA74A2}"/>
              </a:ext>
            </a:extLst>
          </p:cNvPr>
          <p:cNvSpPr txBox="1"/>
          <p:nvPr/>
        </p:nvSpPr>
        <p:spPr>
          <a:xfrm>
            <a:off x="6132736" y="3306003"/>
            <a:ext cx="5420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Nhóm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2-4: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ngữ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ngoài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</a:t>
            </a:r>
            <a:endParaRPr lang="zh-CN" altLang="en-US" sz="4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6">
            <a:extLst>
              <a:ext uri="{FF2B5EF4-FFF2-40B4-BE49-F238E27FC236}">
                <a16:creationId xmlns:a16="http://schemas.microsoft.com/office/drawing/2014/main" id="{7E9C1206-3417-CB41-81F4-BF255C8B78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955" y="3377168"/>
            <a:ext cx="623684" cy="65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3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>
            <a:extLst>
              <a:ext uri="{FF2B5EF4-FFF2-40B4-BE49-F238E27FC236}">
                <a16:creationId xmlns:a16="http://schemas.microsoft.com/office/drawing/2014/main" id="{FC4BC7EF-389A-48C0-8420-BCA19A82E911}"/>
              </a:ext>
            </a:extLst>
          </p:cNvPr>
          <p:cNvSpPr/>
          <p:nvPr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56AD1AC-B6DC-4EEF-9A9E-1FE0AC114D4D}"/>
              </a:ext>
            </a:extLst>
          </p:cNvPr>
          <p:cNvSpPr/>
          <p:nvPr/>
        </p:nvSpPr>
        <p:spPr>
          <a:xfrm>
            <a:off x="4008582" y="3189845"/>
            <a:ext cx="4733487" cy="1275569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F6765D3-DA13-4DDF-8A61-73A9814E7FAF}"/>
              </a:ext>
            </a:extLst>
          </p:cNvPr>
          <p:cNvSpPr/>
          <p:nvPr/>
        </p:nvSpPr>
        <p:spPr>
          <a:xfrm>
            <a:off x="1082842" y="2918591"/>
            <a:ext cx="10250905" cy="1275569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47" name="图片 46" descr="图片包含 玩具, 玩偶&#10;&#10;自动生成的说明">
            <a:extLst>
              <a:ext uri="{FF2B5EF4-FFF2-40B4-BE49-F238E27FC236}">
                <a16:creationId xmlns:a16="http://schemas.microsoft.com/office/drawing/2014/main" id="{37CBF8EE-D299-42C8-A248-F4E3C24AD3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260" y="2918591"/>
            <a:ext cx="1146341" cy="2697181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3159EAD8-FAD9-4364-96D0-C4A842F74D3C}"/>
              </a:ext>
            </a:extLst>
          </p:cNvPr>
          <p:cNvSpPr txBox="1"/>
          <p:nvPr/>
        </p:nvSpPr>
        <p:spPr>
          <a:xfrm>
            <a:off x="1051988" y="3023143"/>
            <a:ext cx="10057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60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60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biện</a:t>
            </a:r>
            <a:r>
              <a:rPr lang="en-US" altLang="zh-CN" sz="60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pháp</a:t>
            </a:r>
            <a:r>
              <a:rPr lang="en-US" altLang="zh-CN" sz="60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tu</a:t>
            </a:r>
            <a:r>
              <a:rPr lang="en-US" altLang="zh-CN" sz="60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0F7D3162-A1BB-4929-AC3C-692D399B923E}"/>
              </a:ext>
            </a:extLst>
          </p:cNvPr>
          <p:cNvSpPr/>
          <p:nvPr/>
        </p:nvSpPr>
        <p:spPr>
          <a:xfrm>
            <a:off x="5640600" y="1524185"/>
            <a:ext cx="10342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smtClean="0">
                <a:ln>
                  <a:noFill/>
                </a:ln>
                <a:solidFill>
                  <a:srgbClr val="295AA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II.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295AA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29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">
            <a:extLst>
              <a:ext uri="{FF2B5EF4-FFF2-40B4-BE49-F238E27FC236}">
                <a16:creationId xmlns:a16="http://schemas.microsoft.com/office/drawing/2014/main" id="{E8DFEE58-7BC5-3E4E-9ACE-80CC03C268DE}"/>
              </a:ext>
            </a:extLst>
          </p:cNvPr>
          <p:cNvGrpSpPr/>
          <p:nvPr/>
        </p:nvGrpSpPr>
        <p:grpSpPr>
          <a:xfrm>
            <a:off x="7583356" y="572838"/>
            <a:ext cx="6305302" cy="2225040"/>
            <a:chOff x="603499" y="3048000"/>
            <a:chExt cx="6305302" cy="2225040"/>
          </a:xfrm>
        </p:grpSpPr>
        <p:pic>
          <p:nvPicPr>
            <p:cNvPr id="6" name="图片 1">
              <a:extLst>
                <a:ext uri="{FF2B5EF4-FFF2-40B4-BE49-F238E27FC236}">
                  <a16:creationId xmlns:a16="http://schemas.microsoft.com/office/drawing/2014/main" id="{9D33DCF4-ED72-5C40-8612-053F15BD1A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603499" y="3048000"/>
              <a:ext cx="6305302" cy="2225040"/>
            </a:xfrm>
            <a:prstGeom prst="rect">
              <a:avLst/>
            </a:prstGeom>
          </p:spPr>
        </p:pic>
        <p:sp>
          <p:nvSpPr>
            <p:cNvPr id="7" name="文本框 2">
              <a:extLst>
                <a:ext uri="{FF2B5EF4-FFF2-40B4-BE49-F238E27FC236}">
                  <a16:creationId xmlns:a16="http://schemas.microsoft.com/office/drawing/2014/main" id="{D3DE8AA4-A019-5749-A2F2-EE5943F7322D}"/>
                </a:ext>
              </a:extLst>
            </p:cNvPr>
            <p:cNvSpPr txBox="1"/>
            <p:nvPr/>
          </p:nvSpPr>
          <p:spPr>
            <a:xfrm>
              <a:off x="1786920" y="3775799"/>
              <a:ext cx="1969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4400" dirty="0">
                  <a:ln w="28575">
                    <a:solidFill>
                      <a:schemeClr val="bg1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黑体简体" panose="03000509000000000000" pitchFamily="65" charset="-122"/>
                  <a:ea typeface="方正黑体简体" panose="03000509000000000000" pitchFamily="65" charset="-122"/>
                  <a:cs typeface="+mn-ea"/>
                  <a:sym typeface="+mn-lt"/>
                </a:rPr>
                <a:t>So sánh</a:t>
              </a:r>
              <a:endParaRPr lang="en-US" altLang="zh-CN" sz="4400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黑体简体" panose="03000509000000000000" pitchFamily="65" charset="-122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4">
            <a:extLst>
              <a:ext uri="{FF2B5EF4-FFF2-40B4-BE49-F238E27FC236}">
                <a16:creationId xmlns:a16="http://schemas.microsoft.com/office/drawing/2014/main" id="{5074399C-F6BF-3646-A3DD-E886A9BB024B}"/>
              </a:ext>
            </a:extLst>
          </p:cNvPr>
          <p:cNvGrpSpPr/>
          <p:nvPr/>
        </p:nvGrpSpPr>
        <p:grpSpPr>
          <a:xfrm>
            <a:off x="7667778" y="4560280"/>
            <a:ext cx="6305302" cy="2225040"/>
            <a:chOff x="-5075322" y="4877802"/>
            <a:chExt cx="6305302" cy="2225040"/>
          </a:xfrm>
        </p:grpSpPr>
        <p:pic>
          <p:nvPicPr>
            <p:cNvPr id="9" name="图片 5">
              <a:extLst>
                <a:ext uri="{FF2B5EF4-FFF2-40B4-BE49-F238E27FC236}">
                  <a16:creationId xmlns:a16="http://schemas.microsoft.com/office/drawing/2014/main" id="{D978AB40-F603-ED4A-9722-21C9F15C0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-5075322" y="4877802"/>
              <a:ext cx="6305302" cy="2225040"/>
            </a:xfrm>
            <a:prstGeom prst="rect">
              <a:avLst/>
            </a:prstGeom>
          </p:spPr>
        </p:pic>
        <p:sp>
          <p:nvSpPr>
            <p:cNvPr id="10" name="文本框 6">
              <a:extLst>
                <a:ext uri="{FF2B5EF4-FFF2-40B4-BE49-F238E27FC236}">
                  <a16:creationId xmlns:a16="http://schemas.microsoft.com/office/drawing/2014/main" id="{77C8A13B-962C-2F4B-9998-0B401E0CFEC9}"/>
                </a:ext>
              </a:extLst>
            </p:cNvPr>
            <p:cNvSpPr txBox="1"/>
            <p:nvPr/>
          </p:nvSpPr>
          <p:spPr>
            <a:xfrm>
              <a:off x="-4076325" y="5605601"/>
              <a:ext cx="27548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4400" dirty="0">
                  <a:ln w="28575">
                    <a:solidFill>
                      <a:schemeClr val="bg1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黑体简体" panose="03000509000000000000" pitchFamily="65" charset="-122"/>
                  <a:ea typeface="方正黑体简体" panose="03000509000000000000" pitchFamily="65" charset="-122"/>
                  <a:cs typeface="+mn-ea"/>
                  <a:sym typeface="+mn-lt"/>
                </a:rPr>
                <a:t>Điệp ngữ</a:t>
              </a:r>
              <a:endParaRPr lang="en-US" altLang="zh-CN" sz="4400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黑体简体" panose="03000509000000000000" pitchFamily="65" charset="-122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7">
            <a:extLst>
              <a:ext uri="{FF2B5EF4-FFF2-40B4-BE49-F238E27FC236}">
                <a16:creationId xmlns:a16="http://schemas.microsoft.com/office/drawing/2014/main" id="{ECA5A746-8D39-0143-9E60-D0DC66836997}"/>
              </a:ext>
            </a:extLst>
          </p:cNvPr>
          <p:cNvGrpSpPr/>
          <p:nvPr/>
        </p:nvGrpSpPr>
        <p:grpSpPr>
          <a:xfrm>
            <a:off x="7503632" y="2565861"/>
            <a:ext cx="6305302" cy="2225040"/>
            <a:chOff x="480612" y="932663"/>
            <a:chExt cx="6305302" cy="2225040"/>
          </a:xfrm>
        </p:grpSpPr>
        <p:pic>
          <p:nvPicPr>
            <p:cNvPr id="12" name="图片 8">
              <a:extLst>
                <a:ext uri="{FF2B5EF4-FFF2-40B4-BE49-F238E27FC236}">
                  <a16:creationId xmlns:a16="http://schemas.microsoft.com/office/drawing/2014/main" id="{C787D23E-42DD-CD45-9E48-ABA3F66558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480612" y="932663"/>
              <a:ext cx="6305302" cy="2225040"/>
            </a:xfrm>
            <a:prstGeom prst="rect">
              <a:avLst/>
            </a:prstGeom>
          </p:spPr>
        </p:pic>
        <p:sp>
          <p:nvSpPr>
            <p:cNvPr id="13" name="文本框 9">
              <a:extLst>
                <a:ext uri="{FF2B5EF4-FFF2-40B4-BE49-F238E27FC236}">
                  <a16:creationId xmlns:a16="http://schemas.microsoft.com/office/drawing/2014/main" id="{91D12E08-6B04-3E40-9B97-22B735B2BD93}"/>
                </a:ext>
              </a:extLst>
            </p:cNvPr>
            <p:cNvSpPr txBox="1"/>
            <p:nvPr/>
          </p:nvSpPr>
          <p:spPr>
            <a:xfrm>
              <a:off x="1394942" y="1660463"/>
              <a:ext cx="28357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4400" dirty="0">
                  <a:ln w="28575">
                    <a:solidFill>
                      <a:schemeClr val="bg1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黑体简体" panose="03000509000000000000" pitchFamily="65" charset="-122"/>
                  <a:ea typeface="方正黑体简体" panose="03000509000000000000" pitchFamily="65" charset="-122"/>
                  <a:cs typeface="+mn-ea"/>
                  <a:sym typeface="+mn-lt"/>
                </a:rPr>
                <a:t>Nhân hoá</a:t>
              </a:r>
              <a:endParaRPr lang="en-US" altLang="zh-CN" sz="4400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黑体简体" panose="03000509000000000000" pitchFamily="65" charset="-122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17" name="图片 15">
            <a:extLst>
              <a:ext uri="{FF2B5EF4-FFF2-40B4-BE49-F238E27FC236}">
                <a16:creationId xmlns:a16="http://schemas.microsoft.com/office/drawing/2014/main" id="{925B9C70-8C92-B844-90B6-41B22ED5F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33" y="986312"/>
            <a:ext cx="2155720" cy="628650"/>
          </a:xfrm>
          <a:prstGeom prst="rect">
            <a:avLst/>
          </a:prstGeom>
        </p:spPr>
      </p:pic>
      <p:pic>
        <p:nvPicPr>
          <p:cNvPr id="18" name="图片 16">
            <a:extLst>
              <a:ext uri="{FF2B5EF4-FFF2-40B4-BE49-F238E27FC236}">
                <a16:creationId xmlns:a16="http://schemas.microsoft.com/office/drawing/2014/main" id="{7A902FFB-6556-9341-BE58-739847B20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0" y="964110"/>
            <a:ext cx="1480533" cy="628650"/>
          </a:xfrm>
          <a:prstGeom prst="rect">
            <a:avLst/>
          </a:prstGeom>
        </p:spPr>
      </p:pic>
      <p:sp>
        <p:nvSpPr>
          <p:cNvPr id="19" name="文本框 47">
            <a:extLst>
              <a:ext uri="{FF2B5EF4-FFF2-40B4-BE49-F238E27FC236}">
                <a16:creationId xmlns:a16="http://schemas.microsoft.com/office/drawing/2014/main" id="{0D923A9B-DD8D-6C4B-B98C-3CFF52132CCE}"/>
              </a:ext>
            </a:extLst>
          </p:cNvPr>
          <p:cNvSpPr txBox="1"/>
          <p:nvPr/>
        </p:nvSpPr>
        <p:spPr>
          <a:xfrm>
            <a:off x="345473" y="1111167"/>
            <a:ext cx="6472506" cy="1384995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algn="ctr"/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đối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chiếu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việc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này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việc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khác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nét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tương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đồng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để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tăng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sức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gợi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gợi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diễn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đạt</a:t>
            </a:r>
            <a:endParaRPr lang="zh-CN" altLang="en-US" sz="2800" b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47">
            <a:extLst>
              <a:ext uri="{FF2B5EF4-FFF2-40B4-BE49-F238E27FC236}">
                <a16:creationId xmlns:a16="http://schemas.microsoft.com/office/drawing/2014/main" id="{BF06F7CF-C59B-BC4B-B1CD-1DF31455F47E}"/>
              </a:ext>
            </a:extLst>
          </p:cNvPr>
          <p:cNvSpPr txBox="1"/>
          <p:nvPr/>
        </p:nvSpPr>
        <p:spPr>
          <a:xfrm>
            <a:off x="317199" y="3104190"/>
            <a:ext cx="6472506" cy="1384995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algn="ctr"/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gán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thuộc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phải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nhằm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tăng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tượng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biểu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diễn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đạt</a:t>
            </a:r>
            <a:endParaRPr lang="zh-CN" altLang="en-US" sz="2800" b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47">
            <a:extLst>
              <a:ext uri="{FF2B5EF4-FFF2-40B4-BE49-F238E27FC236}">
                <a16:creationId xmlns:a16="http://schemas.microsoft.com/office/drawing/2014/main" id="{B995839E-33A2-3E4C-9375-80419E1CFCBE}"/>
              </a:ext>
            </a:extLst>
          </p:cNvPr>
          <p:cNvSpPr txBox="1"/>
          <p:nvPr/>
        </p:nvSpPr>
        <p:spPr>
          <a:xfrm>
            <a:off x="270463" y="5286684"/>
            <a:ext cx="6472506" cy="954107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algn="ctr"/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lặp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ngữ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đôi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để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nổi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bật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ý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muốn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nhấn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mạnh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800" b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47">
            <a:extLst>
              <a:ext uri="{FF2B5EF4-FFF2-40B4-BE49-F238E27FC236}">
                <a16:creationId xmlns:a16="http://schemas.microsoft.com/office/drawing/2014/main" id="{688F8C5F-9CC4-8949-BF49-DFC3C3DD5E3D}"/>
              </a:ext>
            </a:extLst>
          </p:cNvPr>
          <p:cNvSpPr txBox="1"/>
          <p:nvPr/>
        </p:nvSpPr>
        <p:spPr>
          <a:xfrm>
            <a:off x="2804484" y="293173"/>
            <a:ext cx="6472506" cy="523220"/>
          </a:xfrm>
          <a:prstGeom prst="rect">
            <a:avLst/>
          </a:prstGeom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algn="ctr"/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Nối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hai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cột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nhau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sao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phù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hợp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lang="zh-CN" altLang="en-US" sz="2800" i="1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5">
            <a:extLst>
              <a:ext uri="{FF2B5EF4-FFF2-40B4-BE49-F238E27FC236}">
                <a16:creationId xmlns:a16="http://schemas.microsoft.com/office/drawing/2014/main" id="{925B9C70-8C92-B844-90B6-41B22ED5F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33" y="736931"/>
            <a:ext cx="2155720" cy="628650"/>
          </a:xfrm>
          <a:prstGeom prst="rect">
            <a:avLst/>
          </a:prstGeom>
        </p:spPr>
      </p:pic>
      <p:pic>
        <p:nvPicPr>
          <p:cNvPr id="18" name="图片 16">
            <a:extLst>
              <a:ext uri="{FF2B5EF4-FFF2-40B4-BE49-F238E27FC236}">
                <a16:creationId xmlns:a16="http://schemas.microsoft.com/office/drawing/2014/main" id="{7A902FFB-6556-9341-BE58-739847B20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0" y="714729"/>
            <a:ext cx="1480533" cy="628650"/>
          </a:xfrm>
          <a:prstGeom prst="rect">
            <a:avLst/>
          </a:prstGeom>
        </p:spPr>
      </p:pic>
      <p:sp>
        <p:nvSpPr>
          <p:cNvPr id="16" name="矩形 36">
            <a:extLst>
              <a:ext uri="{FF2B5EF4-FFF2-40B4-BE49-F238E27FC236}">
                <a16:creationId xmlns:a16="http://schemas.microsoft.com/office/drawing/2014/main" id="{2E279804-A691-A641-B3E3-784C351B20E2}"/>
              </a:ext>
            </a:extLst>
          </p:cNvPr>
          <p:cNvSpPr/>
          <p:nvPr/>
        </p:nvSpPr>
        <p:spPr>
          <a:xfrm>
            <a:off x="4008582" y="3189845"/>
            <a:ext cx="4733487" cy="1275569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37">
            <a:extLst>
              <a:ext uri="{FF2B5EF4-FFF2-40B4-BE49-F238E27FC236}">
                <a16:creationId xmlns:a16="http://schemas.microsoft.com/office/drawing/2014/main" id="{62EFAA02-3965-804B-8950-B4120071D9F8}"/>
              </a:ext>
            </a:extLst>
          </p:cNvPr>
          <p:cNvSpPr/>
          <p:nvPr/>
        </p:nvSpPr>
        <p:spPr>
          <a:xfrm>
            <a:off x="3639126" y="2918591"/>
            <a:ext cx="4906707" cy="1275569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3</a:t>
            </a:r>
            <a:endParaRPr lang="zh-CN" alt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FCD696F-4CA8-1C4E-9CF2-876AC7062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747" y="932527"/>
            <a:ext cx="6350000" cy="6350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3E8B46F5-DB18-2F45-963F-5B2A1D2D1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221" y="714729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2.08333E-6 -2.96296E-6 L 0.09752 -2.96296E-6 " pathEditMode="relative" rAng="0" ptsTypes="AA">
                                      <p:cBhvr>
                                        <p:cTn id="9" dur="1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8985 0.00371 " pathEditMode="relative" rAng="0" ptsTypes="AA">
                                      <p:cBhvr>
                                        <p:cTn id="14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文本框 27">
            <a:extLst>
              <a:ext uri="{FF2B5EF4-FFF2-40B4-BE49-F238E27FC236}">
                <a16:creationId xmlns:a16="http://schemas.microsoft.com/office/drawing/2014/main" id="{F91CF98C-F01C-F14A-8260-B520A2FFFD00}"/>
              </a:ext>
            </a:extLst>
          </p:cNvPr>
          <p:cNvSpPr txBox="1"/>
          <p:nvPr/>
        </p:nvSpPr>
        <p:spPr>
          <a:xfrm>
            <a:off x="4770781" y="609600"/>
            <a:ext cx="6901711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</a:t>
            </a:r>
            <a:r>
              <a:rPr lang="en-US" altLang="zh-CN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dòng</a:t>
            </a:r>
            <a:r>
              <a:rPr lang="en-US" altLang="zh-CN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thơ</a:t>
            </a:r>
            <a:r>
              <a:rPr lang="en-US" altLang="zh-CN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sử</a:t>
            </a:r>
            <a:r>
              <a:rPr lang="en-US" altLang="zh-CN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r>
              <a:rPr lang="en-US" altLang="zh-CN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biện</a:t>
            </a:r>
            <a:r>
              <a:rPr lang="en-US" altLang="zh-CN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pháp</a:t>
            </a:r>
            <a:r>
              <a:rPr lang="en-US" altLang="zh-CN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</a:t>
            </a:r>
            <a:r>
              <a:rPr lang="en-US" altLang="zh-CN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lang="en-US" altLang="zh-CN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so </a:t>
            </a:r>
            <a:r>
              <a:rPr lang="en-US" altLang="zh-CN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sánh</a:t>
            </a:r>
            <a:endParaRPr lang="en-US" altLang="zh-CN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4F8D94-AA7E-B44D-8B4B-F78000F25B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" r="-2" b="-2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文本框 27">
            <a:extLst>
              <a:ext uri="{FF2B5EF4-FFF2-40B4-BE49-F238E27FC236}">
                <a16:creationId xmlns:a16="http://schemas.microsoft.com/office/drawing/2014/main" id="{984ACF7C-441B-1549-A2C6-C017740AE059}"/>
              </a:ext>
            </a:extLst>
          </p:cNvPr>
          <p:cNvSpPr txBox="1"/>
          <p:nvPr/>
        </p:nvSpPr>
        <p:spPr>
          <a:xfrm>
            <a:off x="6400800" y="1940439"/>
            <a:ext cx="6286899" cy="390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marL="57150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gang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endParaRPr lang="en-US" altLang="zh-CN" sz="3200" b="0" i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cỏ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tóc</a:t>
            </a:r>
            <a:endParaRPr lang="en-US" altLang="zh-CN" sz="3200" b="0" i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cúc</a:t>
            </a:r>
            <a:endParaRPr lang="en-US" altLang="zh-CN" sz="3200" b="0" i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hót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endParaRPr lang="en-US" altLang="zh-CN" sz="3200" b="0" i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hót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mây</a:t>
            </a:r>
            <a:endParaRPr lang="en-US" altLang="zh-CN" sz="3200" b="0" i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AutoShape 2" descr="Cây hoa cỏ dại - PNG">
            <a:extLst>
              <a:ext uri="{FF2B5EF4-FFF2-40B4-BE49-F238E27FC236}">
                <a16:creationId xmlns:a16="http://schemas.microsoft.com/office/drawing/2014/main" id="{A733343F-49EE-724F-825F-FCF1EEF1C7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sp>
        <p:nvSpPr>
          <p:cNvPr id="14" name="AutoShape 4" descr="Cây hoa cỏ dại - PNG">
            <a:extLst>
              <a:ext uri="{FF2B5EF4-FFF2-40B4-BE49-F238E27FC236}">
                <a16:creationId xmlns:a16="http://schemas.microsoft.com/office/drawing/2014/main" id="{8A449CAE-FB05-8448-91DD-CA178C66A7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pic>
        <p:nvPicPr>
          <p:cNvPr id="22" name="图片 5">
            <a:extLst>
              <a:ext uri="{FF2B5EF4-FFF2-40B4-BE49-F238E27FC236}">
                <a16:creationId xmlns:a16="http://schemas.microsoft.com/office/drawing/2014/main" id="{72159341-82A3-7647-B027-BD673EC601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t="5227" r="66872" b="47674"/>
          <a:stretch/>
        </p:blipFill>
        <p:spPr>
          <a:xfrm rot="1536140">
            <a:off x="1496424" y="250492"/>
            <a:ext cx="1612419" cy="1993983"/>
          </a:xfrm>
          <a:prstGeom prst="rect">
            <a:avLst/>
          </a:prstGeom>
        </p:spPr>
      </p:pic>
      <p:pic>
        <p:nvPicPr>
          <p:cNvPr id="25" name="图片 5">
            <a:extLst>
              <a:ext uri="{FF2B5EF4-FFF2-40B4-BE49-F238E27FC236}">
                <a16:creationId xmlns:a16="http://schemas.microsoft.com/office/drawing/2014/main" id="{A3821E02-56B6-C947-AB68-2EDBC50120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t="5227" r="66872" b="47674"/>
          <a:stretch/>
        </p:blipFill>
        <p:spPr>
          <a:xfrm rot="3181588">
            <a:off x="600295" y="2005433"/>
            <a:ext cx="1242396" cy="153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8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5EAC6F3-02DC-48C3-B4B5-0C9533BAC1AC}"/>
              </a:ext>
            </a:extLst>
          </p:cNvPr>
          <p:cNvSpPr/>
          <p:nvPr/>
        </p:nvSpPr>
        <p:spPr>
          <a:xfrm>
            <a:off x="1835726" y="931833"/>
            <a:ext cx="2799275" cy="710739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29B8D3F-A54F-4E4A-9B58-C1A0E1DE6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14" y="931834"/>
            <a:ext cx="476140" cy="49680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7E55CC8-800B-4F7D-80EC-3FA202C30BB5}"/>
              </a:ext>
            </a:extLst>
          </p:cNvPr>
          <p:cNvSpPr txBox="1"/>
          <p:nvPr/>
        </p:nvSpPr>
        <p:spPr>
          <a:xfrm>
            <a:off x="1820713" y="962659"/>
            <a:ext cx="28142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algn="ctr"/>
            <a:r>
              <a:rPr lang="en-US" altLang="zh-CN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Tác</a:t>
            </a:r>
            <a:r>
              <a:rPr lang="en-US" altLang="zh-CN" sz="35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dụng</a:t>
            </a:r>
            <a:endParaRPr lang="zh-CN" altLang="en-US" sz="35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098" name="Picture 2" descr="Cỏ May - Hình Ảnh, Công Dụng Và Cách Dùng Trị Bệnh">
            <a:extLst>
              <a:ext uri="{FF2B5EF4-FFF2-40B4-BE49-F238E27FC236}">
                <a16:creationId xmlns:a16="http://schemas.microsoft.com/office/drawing/2014/main" id="{FB02FB07-C755-E140-A8D0-1C15EF44B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14" y="2112523"/>
            <a:ext cx="3296653" cy="2223524"/>
          </a:xfrm>
          <a:prstGeom prst="rect">
            <a:avLst/>
          </a:prstGeom>
          <a:noFill/>
          <a:ln w="57150">
            <a:solidFill>
              <a:srgbClr val="295AA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ình ảnh miễn phí: nortern, chim nhại, chim, động vật, mimus polyglottos">
            <a:extLst>
              <a:ext uri="{FF2B5EF4-FFF2-40B4-BE49-F238E27FC236}">
                <a16:creationId xmlns:a16="http://schemas.microsoft.com/office/drawing/2014/main" id="{66137181-938F-BC42-ACF2-FB35D4985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714" y="3702643"/>
            <a:ext cx="3335286" cy="2223524"/>
          </a:xfrm>
          <a:prstGeom prst="rect">
            <a:avLst/>
          </a:prstGeom>
          <a:noFill/>
          <a:ln w="57150">
            <a:solidFill>
              <a:srgbClr val="295AA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27">
            <a:extLst>
              <a:ext uri="{FF2B5EF4-FFF2-40B4-BE49-F238E27FC236}">
                <a16:creationId xmlns:a16="http://schemas.microsoft.com/office/drawing/2014/main" id="{24F280D5-67A2-5845-85AC-5D9F54E0BB44}"/>
              </a:ext>
            </a:extLst>
          </p:cNvPr>
          <p:cNvSpPr txBox="1"/>
          <p:nvPr/>
        </p:nvSpPr>
        <p:spPr>
          <a:xfrm>
            <a:off x="5840799" y="693829"/>
            <a:ext cx="5661391" cy="390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marL="57150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Vế</a:t>
            </a:r>
            <a:r>
              <a:rPr lang="en-US" altLang="zh-CN" sz="32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A: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cỏ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hót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57150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Vế</a:t>
            </a:r>
            <a:r>
              <a:rPr lang="en-US" altLang="zh-CN" sz="32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B: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gang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tóc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cúc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mây</a:t>
            </a:r>
            <a:endParaRPr lang="en-US" altLang="zh-CN" sz="3200" b="0" i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00100" indent="-457200" defTabSz="914400">
              <a:spcAft>
                <a:spcPts val="600"/>
              </a:spcAft>
              <a:buFont typeface="Symbol" pitchFamily="2" charset="2"/>
              <a:buChar char="Þ"/>
            </a:pP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vế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A)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vế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B)</a:t>
            </a:r>
          </a:p>
          <a:p>
            <a:pPr marL="800100" indent="-457200" defTabSz="914400">
              <a:spcAft>
                <a:spcPts val="600"/>
              </a:spcAft>
              <a:buFont typeface="Symbol" pitchFamily="2" charset="2"/>
              <a:buChar char="Þ"/>
            </a:pP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gần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gũi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5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5">
            <a:extLst>
              <a:ext uri="{FF2B5EF4-FFF2-40B4-BE49-F238E27FC236}">
                <a16:creationId xmlns:a16="http://schemas.microsoft.com/office/drawing/2014/main" id="{925B9C70-8C92-B844-90B6-41B22ED5F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33" y="736931"/>
            <a:ext cx="2155720" cy="628650"/>
          </a:xfrm>
          <a:prstGeom prst="rect">
            <a:avLst/>
          </a:prstGeom>
        </p:spPr>
      </p:pic>
      <p:pic>
        <p:nvPicPr>
          <p:cNvPr id="18" name="图片 16">
            <a:extLst>
              <a:ext uri="{FF2B5EF4-FFF2-40B4-BE49-F238E27FC236}">
                <a16:creationId xmlns:a16="http://schemas.microsoft.com/office/drawing/2014/main" id="{7A902FFB-6556-9341-BE58-739847B20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0" y="714729"/>
            <a:ext cx="1480533" cy="628650"/>
          </a:xfrm>
          <a:prstGeom prst="rect">
            <a:avLst/>
          </a:prstGeom>
        </p:spPr>
      </p:pic>
      <p:sp>
        <p:nvSpPr>
          <p:cNvPr id="16" name="矩形 36">
            <a:extLst>
              <a:ext uri="{FF2B5EF4-FFF2-40B4-BE49-F238E27FC236}">
                <a16:creationId xmlns:a16="http://schemas.microsoft.com/office/drawing/2014/main" id="{2E279804-A691-A641-B3E3-784C351B20E2}"/>
              </a:ext>
            </a:extLst>
          </p:cNvPr>
          <p:cNvSpPr/>
          <p:nvPr/>
        </p:nvSpPr>
        <p:spPr>
          <a:xfrm>
            <a:off x="4008582" y="3189845"/>
            <a:ext cx="4733487" cy="1275569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37">
            <a:extLst>
              <a:ext uri="{FF2B5EF4-FFF2-40B4-BE49-F238E27FC236}">
                <a16:creationId xmlns:a16="http://schemas.microsoft.com/office/drawing/2014/main" id="{62EFAA02-3965-804B-8950-B4120071D9F8}"/>
              </a:ext>
            </a:extLst>
          </p:cNvPr>
          <p:cNvSpPr/>
          <p:nvPr/>
        </p:nvSpPr>
        <p:spPr>
          <a:xfrm>
            <a:off x="3639126" y="2918591"/>
            <a:ext cx="4906707" cy="1275569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4</a:t>
            </a:r>
            <a:endParaRPr lang="zh-CN" alt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FCD696F-4CA8-1C4E-9CF2-876AC7062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747" y="932527"/>
            <a:ext cx="6350000" cy="6350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3E8B46F5-DB18-2F45-963F-5B2A1D2D1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221" y="714729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3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flower, indoor, plant&#10;&#10;Description automatically generated">
            <a:extLst>
              <a:ext uri="{FF2B5EF4-FFF2-40B4-BE49-F238E27FC236}">
                <a16:creationId xmlns:a16="http://schemas.microsoft.com/office/drawing/2014/main" id="{2A3764AA-D6FE-D64C-9320-37380FABC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31" y="1567832"/>
            <a:ext cx="4317575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本框 27">
            <a:extLst>
              <a:ext uri="{FF2B5EF4-FFF2-40B4-BE49-F238E27FC236}">
                <a16:creationId xmlns:a16="http://schemas.microsoft.com/office/drawing/2014/main" id="{B927B5F7-D6BC-E54C-87F0-F499CEF841D6}"/>
              </a:ext>
            </a:extLst>
          </p:cNvPr>
          <p:cNvSpPr txBox="1"/>
          <p:nvPr/>
        </p:nvSpPr>
        <p:spPr>
          <a:xfrm>
            <a:off x="1705857" y="643680"/>
            <a:ext cx="6911766" cy="5570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marL="571500" indent="-228600" algn="just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Biện</a:t>
            </a:r>
            <a:r>
              <a:rPr lang="en-US" altLang="zh-CN" sz="32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lang="en-US" altLang="zh-CN" sz="32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</a:t>
            </a:r>
            <a:r>
              <a:rPr lang="en-US" altLang="zh-CN" sz="32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altLang="zh-CN" sz="32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hoá</a:t>
            </a:r>
            <a:endParaRPr lang="en-US" altLang="zh-CN" sz="3200" b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indent="-228600" algn="just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lang="en-US" altLang="zh-CN" sz="32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lang="en-US" altLang="zh-CN" sz="32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lang="en-US" altLang="zh-CN" sz="3200" b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algn="just" defTabSz="914400">
              <a:lnSpc>
                <a:spcPct val="150000"/>
              </a:lnSpc>
              <a:spcAft>
                <a:spcPts val="600"/>
              </a:spcAft>
            </a:pP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i="1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ngây</a:t>
            </a:r>
            <a:r>
              <a:rPr lang="en-US" altLang="zh-CN" sz="3200" b="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ở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342900" algn="just" defTabSz="914400">
              <a:lnSpc>
                <a:spcPct val="150000"/>
              </a:lnSpc>
              <a:spcAft>
                <a:spcPts val="600"/>
              </a:spcAft>
            </a:pP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Khiến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làn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mang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vẻ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đáng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200" b="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5">
            <a:extLst>
              <a:ext uri="{FF2B5EF4-FFF2-40B4-BE49-F238E27FC236}">
                <a16:creationId xmlns:a16="http://schemas.microsoft.com/office/drawing/2014/main" id="{925B9C70-8C92-B844-90B6-41B22ED5F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33" y="736931"/>
            <a:ext cx="2155720" cy="628650"/>
          </a:xfrm>
          <a:prstGeom prst="rect">
            <a:avLst/>
          </a:prstGeom>
        </p:spPr>
      </p:pic>
      <p:pic>
        <p:nvPicPr>
          <p:cNvPr id="18" name="图片 16">
            <a:extLst>
              <a:ext uri="{FF2B5EF4-FFF2-40B4-BE49-F238E27FC236}">
                <a16:creationId xmlns:a16="http://schemas.microsoft.com/office/drawing/2014/main" id="{7A902FFB-6556-9341-BE58-739847B20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0" y="714729"/>
            <a:ext cx="1480533" cy="628650"/>
          </a:xfrm>
          <a:prstGeom prst="rect">
            <a:avLst/>
          </a:prstGeom>
        </p:spPr>
      </p:pic>
      <p:sp>
        <p:nvSpPr>
          <p:cNvPr id="16" name="矩形 36">
            <a:extLst>
              <a:ext uri="{FF2B5EF4-FFF2-40B4-BE49-F238E27FC236}">
                <a16:creationId xmlns:a16="http://schemas.microsoft.com/office/drawing/2014/main" id="{2E279804-A691-A641-B3E3-784C351B20E2}"/>
              </a:ext>
            </a:extLst>
          </p:cNvPr>
          <p:cNvSpPr/>
          <p:nvPr/>
        </p:nvSpPr>
        <p:spPr>
          <a:xfrm>
            <a:off x="4008582" y="3189845"/>
            <a:ext cx="4733487" cy="1275569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37">
            <a:extLst>
              <a:ext uri="{FF2B5EF4-FFF2-40B4-BE49-F238E27FC236}">
                <a16:creationId xmlns:a16="http://schemas.microsoft.com/office/drawing/2014/main" id="{62EFAA02-3965-804B-8950-B4120071D9F8}"/>
              </a:ext>
            </a:extLst>
          </p:cNvPr>
          <p:cNvSpPr/>
          <p:nvPr/>
        </p:nvSpPr>
        <p:spPr>
          <a:xfrm>
            <a:off x="3639126" y="2918591"/>
            <a:ext cx="4906707" cy="1275569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5</a:t>
            </a:r>
            <a:endParaRPr lang="zh-CN" alt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FCD696F-4CA8-1C4E-9CF2-876AC7062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747" y="932527"/>
            <a:ext cx="6350000" cy="6350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3E8B46F5-DB18-2F45-963F-5B2A1D2D1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221" y="714729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9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本框 27">
            <a:extLst>
              <a:ext uri="{FF2B5EF4-FFF2-40B4-BE49-F238E27FC236}">
                <a16:creationId xmlns:a16="http://schemas.microsoft.com/office/drawing/2014/main" id="{B927B5F7-D6BC-E54C-87F0-F499CEF841D6}"/>
              </a:ext>
            </a:extLst>
          </p:cNvPr>
          <p:cNvSpPr txBox="1"/>
          <p:nvPr/>
        </p:nvSpPr>
        <p:spPr>
          <a:xfrm>
            <a:off x="677475" y="882504"/>
            <a:ext cx="6911766" cy="5570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en-VN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Điệp ngữ trong các đoạn thơ là các từ ngữ:</a:t>
            </a:r>
          </a:p>
          <a:p>
            <a:r>
              <a:rPr lang="en-VN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“rất”</a:t>
            </a:r>
          </a:p>
          <a:p>
            <a:r>
              <a:rPr lang="en-VN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“Từ cái…”, “Từ…”</a:t>
            </a:r>
          </a:p>
          <a:p>
            <a:r>
              <a:rPr lang="en-VN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Tác dụng:</a:t>
            </a:r>
          </a:p>
          <a:p>
            <a:r>
              <a:rPr lang="en-VN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“rất” </a:t>
            </a:r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VN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Nhấn mạnh mức độ, tính chất của các sự vật có trong lời ru của mẹ;</a:t>
            </a:r>
          </a:p>
          <a:p>
            <a:r>
              <a:rPr lang="en-VN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“Từ cái…”, “Từ…” </a:t>
            </a:r>
            <a:r>
              <a:rPr 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VN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liệt kê lần lượt những hình ảnh phong phú trong lời ru của mẹ: là những hình ảnh nổi bật trong kho tàng văn hóa dân tộc. </a:t>
            </a:r>
            <a:endParaRPr lang="en-US" altLang="zh-CN" sz="3200" b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 descr="A couple of birds on a branch&#10;&#10;Description automatically generated with medium confidence">
            <a:extLst>
              <a:ext uri="{FF2B5EF4-FFF2-40B4-BE49-F238E27FC236}">
                <a16:creationId xmlns:a16="http://schemas.microsoft.com/office/drawing/2014/main" id="{5852F878-9EF1-7A43-B44A-DB89DB480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980" y="305571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3F09F0D2-5E55-A645-AA88-9BD015021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5579" y="-769618"/>
            <a:ext cx="9071406" cy="9071406"/>
          </a:xfrm>
          <a:prstGeom prst="rect">
            <a:avLst/>
          </a:prstGeom>
        </p:spPr>
      </p:pic>
      <p:pic>
        <p:nvPicPr>
          <p:cNvPr id="1028" name="Picture 4" descr="Trẻ Em, Học Sinh, Đến Trường, Đi Học, Tải hình PNG 162 - Free.Vector6.com">
            <a:extLst>
              <a:ext uri="{FF2B5EF4-FFF2-40B4-BE49-F238E27FC236}">
                <a16:creationId xmlns:a16="http://schemas.microsoft.com/office/drawing/2014/main" id="{77142E73-8DEE-FC41-890B-578E081EF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97" y="3766085"/>
            <a:ext cx="5069303" cy="380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02D99B-BDD9-6443-A715-38F8BC22E7F3}"/>
              </a:ext>
            </a:extLst>
          </p:cNvPr>
          <p:cNvSpPr txBox="1"/>
          <p:nvPr/>
        </p:nvSpPr>
        <p:spPr>
          <a:xfrm>
            <a:off x="7483642" y="959093"/>
            <a:ext cx="368166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mới vừa chia tay ngôi trường Tiểu học mà mình gắn bó 5 năm. Em hãy đặt một câu văn miêu tả về chiếc trống trường em khi học sinh nghỉ hè.</a:t>
            </a:r>
          </a:p>
        </p:txBody>
      </p:sp>
    </p:spTree>
    <p:extLst>
      <p:ext uri="{BB962C8B-B14F-4D97-AF65-F5344CB8AC3E}">
        <p14:creationId xmlns:p14="http://schemas.microsoft.com/office/powerpoint/2010/main" val="380164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CFCE4943-0DAD-4370-BA72-347C97CD11F6}"/>
              </a:ext>
            </a:extLst>
          </p:cNvPr>
          <p:cNvSpPr/>
          <p:nvPr/>
        </p:nvSpPr>
        <p:spPr>
          <a:xfrm>
            <a:off x="3888147" y="4851367"/>
            <a:ext cx="2512653" cy="565634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37878F43-44B3-49E3-8A8D-D357BC3847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1735016" cy="28194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E924E31-D6D2-48B5-B588-3E8452348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73" y="1"/>
            <a:ext cx="1805627" cy="22813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036C5E-528E-4F4F-81AF-16F60F10B7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6689" y="-2260302"/>
            <a:ext cx="6405056" cy="11535259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13000"/>
              </a:prstClr>
            </a:outerShdw>
          </a:effectLst>
        </p:spPr>
      </p:pic>
      <p:pic>
        <p:nvPicPr>
          <p:cNvPr id="9" name="图片 8" descr="图片包含 玩具, 玩偶&#10;&#10;自动生成的说明">
            <a:extLst>
              <a:ext uri="{FF2B5EF4-FFF2-40B4-BE49-F238E27FC236}">
                <a16:creationId xmlns:a16="http://schemas.microsoft.com/office/drawing/2014/main" id="{59DB6CC5-B8F6-45A6-BD19-DB0EEDE6FE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30" y="1584234"/>
            <a:ext cx="2246741" cy="528627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BA23D6B-3ED8-4207-86F4-F05907A7E1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72" y="736088"/>
            <a:ext cx="2253122" cy="225504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0063C5E-7AEA-49B0-B373-4705240A54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288" y="1758848"/>
            <a:ext cx="676924" cy="811262"/>
          </a:xfrm>
          <a:prstGeom prst="rect">
            <a:avLst/>
          </a:prstGeom>
        </p:spPr>
      </p:pic>
      <p:pic>
        <p:nvPicPr>
          <p:cNvPr id="15" name="图片 14" descr="图片包含 物体&#10;&#10;自动生成的说明">
            <a:extLst>
              <a:ext uri="{FF2B5EF4-FFF2-40B4-BE49-F238E27FC236}">
                <a16:creationId xmlns:a16="http://schemas.microsoft.com/office/drawing/2014/main" id="{1160133A-F8D9-49EC-8AF8-C7AE4D1BA5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93" y="5360125"/>
            <a:ext cx="1903748" cy="1516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71875CF-7777-4BEC-9257-2C7F54AF4E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71" y="5217117"/>
            <a:ext cx="863725" cy="901210"/>
          </a:xfrm>
          <a:prstGeom prst="rect">
            <a:avLst/>
          </a:prstGeom>
        </p:spPr>
      </p:pic>
      <p:pic>
        <p:nvPicPr>
          <p:cNvPr id="19" name="图片 18" descr="图片包含 文字&#10;&#10;自动生成的说明">
            <a:extLst>
              <a:ext uri="{FF2B5EF4-FFF2-40B4-BE49-F238E27FC236}">
                <a16:creationId xmlns:a16="http://schemas.microsoft.com/office/drawing/2014/main" id="{0FFE2D1F-3C92-41B6-85A0-891B16A92B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6570" y="-609614"/>
            <a:ext cx="1233491" cy="241309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CA2E288-6485-41F5-9D90-A7CFFCE8DE90}"/>
              </a:ext>
            </a:extLst>
          </p:cNvPr>
          <p:cNvSpPr txBox="1"/>
          <p:nvPr/>
        </p:nvSpPr>
        <p:spPr>
          <a:xfrm>
            <a:off x="1184221" y="2096631"/>
            <a:ext cx="8168783" cy="22467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4000" b="1" dirty="0">
                <a:solidFill>
                  <a:srgbClr val="2A59A7"/>
                </a:solidFill>
                <a:ea typeface="微软雅黑" panose="020B0503020204020204" pitchFamily="34" charset="-122"/>
              </a:rPr>
              <a:t>THANKS</a:t>
            </a:r>
            <a:endParaRPr lang="zh-CN" altLang="en-US" sz="14000" b="1" dirty="0">
              <a:solidFill>
                <a:srgbClr val="2A59A7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6ABD5C6-13D6-40B3-9DB4-E2EEC47A10F5}"/>
              </a:ext>
            </a:extLst>
          </p:cNvPr>
          <p:cNvSpPr/>
          <p:nvPr/>
        </p:nvSpPr>
        <p:spPr>
          <a:xfrm>
            <a:off x="3741116" y="4702665"/>
            <a:ext cx="2512653" cy="565634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282B2151-24AA-4F12-8AC5-9479FC7E83F2}"/>
              </a:ext>
            </a:extLst>
          </p:cNvPr>
          <p:cNvSpPr/>
          <p:nvPr/>
        </p:nvSpPr>
        <p:spPr>
          <a:xfrm>
            <a:off x="4579343" y="5787413"/>
            <a:ext cx="3279747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B43D718F-D90E-4063-840B-301832F834ED}"/>
              </a:ext>
            </a:extLst>
          </p:cNvPr>
          <p:cNvSpPr/>
          <p:nvPr/>
        </p:nvSpPr>
        <p:spPr>
          <a:xfrm>
            <a:off x="3873839" y="6028520"/>
            <a:ext cx="893985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7166B9A7-88A8-4025-8F58-C4035DA28392}"/>
              </a:ext>
            </a:extLst>
          </p:cNvPr>
          <p:cNvSpPr/>
          <p:nvPr/>
        </p:nvSpPr>
        <p:spPr>
          <a:xfrm>
            <a:off x="8100445" y="5660088"/>
            <a:ext cx="254649" cy="254649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FE22CE39-3B53-44C8-82F0-C6C9A2F569E8}"/>
              </a:ext>
            </a:extLst>
          </p:cNvPr>
          <p:cNvSpPr/>
          <p:nvPr/>
        </p:nvSpPr>
        <p:spPr>
          <a:xfrm>
            <a:off x="7685654" y="2738556"/>
            <a:ext cx="234307" cy="234307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36F82A61-639F-4BE6-B4FE-E99E7023C92A}"/>
              </a:ext>
            </a:extLst>
          </p:cNvPr>
          <p:cNvSpPr/>
          <p:nvPr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800912F0-56A2-43AC-A77B-9BCC31210BFC}"/>
              </a:ext>
            </a:extLst>
          </p:cNvPr>
          <p:cNvSpPr/>
          <p:nvPr/>
        </p:nvSpPr>
        <p:spPr>
          <a:xfrm>
            <a:off x="1720589" y="4613341"/>
            <a:ext cx="200925" cy="200925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F5B2E83C-5A52-46C7-83E7-AA349AA3BF55}"/>
              </a:ext>
            </a:extLst>
          </p:cNvPr>
          <p:cNvSpPr/>
          <p:nvPr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4A717E45-474E-4438-A51E-C2C9ED27C09D}"/>
              </a:ext>
            </a:extLst>
          </p:cNvPr>
          <p:cNvSpPr/>
          <p:nvPr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58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i trống trường em | Bài thơ Cái trống trường em (Thanh Hào)">
            <a:extLst>
              <a:ext uri="{FF2B5EF4-FFF2-40B4-BE49-F238E27FC236}">
                <a16:creationId xmlns:a16="http://schemas.microsoft.com/office/drawing/2014/main" id="{9044D12F-1E10-8D41-9340-6D96C7E65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97" y="935037"/>
            <a:ext cx="4997593" cy="531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11111">
            <a:extLst>
              <a:ext uri="{FF2B5EF4-FFF2-40B4-BE49-F238E27FC236}">
                <a16:creationId xmlns:a16="http://schemas.microsoft.com/office/drawing/2014/main" id="{8A98C8AD-1665-3440-BCF2-884068491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8" t="57350" r="8348"/>
          <a:stretch>
            <a:fillRect/>
          </a:stretch>
        </p:blipFill>
        <p:spPr bwMode="auto">
          <a:xfrm>
            <a:off x="7354816" y="1458946"/>
            <a:ext cx="301418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03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>
            <a:extLst>
              <a:ext uri="{FF2B5EF4-FFF2-40B4-BE49-F238E27FC236}">
                <a16:creationId xmlns:a16="http://schemas.microsoft.com/office/drawing/2014/main" id="{FC4BC7EF-389A-48C0-8420-BCA19A82E911}"/>
              </a:ext>
            </a:extLst>
          </p:cNvPr>
          <p:cNvSpPr/>
          <p:nvPr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56AD1AC-B6DC-4EEF-9A9E-1FE0AC114D4D}"/>
              </a:ext>
            </a:extLst>
          </p:cNvPr>
          <p:cNvSpPr/>
          <p:nvPr/>
        </p:nvSpPr>
        <p:spPr>
          <a:xfrm>
            <a:off x="4008582" y="3189845"/>
            <a:ext cx="4733487" cy="1275569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F6765D3-DA13-4DDF-8A61-73A9814E7FAF}"/>
              </a:ext>
            </a:extLst>
          </p:cNvPr>
          <p:cNvSpPr/>
          <p:nvPr/>
        </p:nvSpPr>
        <p:spPr>
          <a:xfrm>
            <a:off x="1082842" y="2918591"/>
            <a:ext cx="10250905" cy="1275569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7" name="图片 46" descr="图片包含 玩具, 玩偶&#10;&#10;自动生成的说明">
            <a:extLst>
              <a:ext uri="{FF2B5EF4-FFF2-40B4-BE49-F238E27FC236}">
                <a16:creationId xmlns:a16="http://schemas.microsoft.com/office/drawing/2014/main" id="{37CBF8EE-D299-42C8-A248-F4E3C24AD3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260" y="2918591"/>
            <a:ext cx="1146341" cy="2697181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3159EAD8-FAD9-4364-96D0-C4A842F74D3C}"/>
              </a:ext>
            </a:extLst>
          </p:cNvPr>
          <p:cNvSpPr txBox="1"/>
          <p:nvPr/>
        </p:nvSpPr>
        <p:spPr>
          <a:xfrm>
            <a:off x="1051988" y="3023143"/>
            <a:ext cx="10057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algn="ctr"/>
            <a:r>
              <a:rPr lang="en-US" altLang="zh-CN" sz="6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Nghĩa</a:t>
            </a:r>
            <a:r>
              <a:rPr lang="en-US" altLang="zh-CN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endParaRPr lang="zh-CN" altLang="en-US" sz="6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0F7D3162-A1BB-4929-AC3C-692D399B923E}"/>
              </a:ext>
            </a:extLst>
          </p:cNvPr>
          <p:cNvSpPr/>
          <p:nvPr/>
        </p:nvSpPr>
        <p:spPr>
          <a:xfrm>
            <a:off x="5640600" y="1524185"/>
            <a:ext cx="7328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dirty="0">
                <a:solidFill>
                  <a:srgbClr val="295A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I.</a:t>
            </a:r>
            <a:endParaRPr lang="zh-CN" altLang="en-US" sz="8000" dirty="0">
              <a:solidFill>
                <a:srgbClr val="295AA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243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CE924E31-D6D2-48B5-B588-3E84523488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73" y="1"/>
            <a:ext cx="1805627" cy="228130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0063C5E-7AEA-49B0-B373-4705240A54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81" y="985117"/>
            <a:ext cx="676924" cy="811262"/>
          </a:xfrm>
          <a:prstGeom prst="rect">
            <a:avLst/>
          </a:prstGeom>
        </p:spPr>
      </p:pic>
      <p:pic>
        <p:nvPicPr>
          <p:cNvPr id="15" name="图片 14" descr="图片包含 物体&#10;&#10;自动生成的说明">
            <a:extLst>
              <a:ext uri="{FF2B5EF4-FFF2-40B4-BE49-F238E27FC236}">
                <a16:creationId xmlns:a16="http://schemas.microsoft.com/office/drawing/2014/main" id="{1160133A-F8D9-49EC-8AF8-C7AE4D1BA5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061" y="5811023"/>
            <a:ext cx="1337675" cy="10655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71875CF-7777-4BEC-9257-2C7F54AF4E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60" y="1909732"/>
            <a:ext cx="623684" cy="650751"/>
          </a:xfrm>
          <a:prstGeom prst="rect">
            <a:avLst/>
          </a:prstGeom>
        </p:spPr>
      </p:pic>
      <p:pic>
        <p:nvPicPr>
          <p:cNvPr id="19" name="图片 18" descr="图片包含 文字&#10;&#10;自动生成的说明">
            <a:extLst>
              <a:ext uri="{FF2B5EF4-FFF2-40B4-BE49-F238E27FC236}">
                <a16:creationId xmlns:a16="http://schemas.microsoft.com/office/drawing/2014/main" id="{0FFE2D1F-3C92-41B6-85A0-891B16A92B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7326" y="-450369"/>
            <a:ext cx="900451" cy="1761561"/>
          </a:xfrm>
          <a:prstGeom prst="rect">
            <a:avLst/>
          </a:prstGeom>
        </p:spPr>
      </p:pic>
      <p:sp>
        <p:nvSpPr>
          <p:cNvPr id="40" name="椭圆 39">
            <a:extLst>
              <a:ext uri="{FF2B5EF4-FFF2-40B4-BE49-F238E27FC236}">
                <a16:creationId xmlns:a16="http://schemas.microsoft.com/office/drawing/2014/main" id="{7166B9A7-88A8-4025-8F58-C4035DA28392}"/>
              </a:ext>
            </a:extLst>
          </p:cNvPr>
          <p:cNvSpPr/>
          <p:nvPr/>
        </p:nvSpPr>
        <p:spPr>
          <a:xfrm>
            <a:off x="4761429" y="5179817"/>
            <a:ext cx="254649" cy="254649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FE22CE39-3B53-44C8-82F0-C6C9A2F569E8}"/>
              </a:ext>
            </a:extLst>
          </p:cNvPr>
          <p:cNvSpPr/>
          <p:nvPr/>
        </p:nvSpPr>
        <p:spPr>
          <a:xfrm>
            <a:off x="9263129" y="5799033"/>
            <a:ext cx="234307" cy="234307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36F82A61-639F-4BE6-B4FE-E99E7023C92A}"/>
              </a:ext>
            </a:extLst>
          </p:cNvPr>
          <p:cNvSpPr/>
          <p:nvPr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800912F0-56A2-43AC-A77B-9BCC31210BFC}"/>
              </a:ext>
            </a:extLst>
          </p:cNvPr>
          <p:cNvSpPr/>
          <p:nvPr/>
        </p:nvSpPr>
        <p:spPr>
          <a:xfrm>
            <a:off x="1720589" y="4613341"/>
            <a:ext cx="200925" cy="200925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F5B2E83C-5A52-46C7-83E7-AA349AA3BF55}"/>
              </a:ext>
            </a:extLst>
          </p:cNvPr>
          <p:cNvSpPr/>
          <p:nvPr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4A717E45-474E-4438-A51E-C2C9ED27C09D}"/>
              </a:ext>
            </a:extLst>
          </p:cNvPr>
          <p:cNvSpPr/>
          <p:nvPr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D394DEF-2673-4D51-9391-8942A748EF7C}"/>
              </a:ext>
            </a:extLst>
          </p:cNvPr>
          <p:cNvSpPr txBox="1"/>
          <p:nvPr/>
        </p:nvSpPr>
        <p:spPr>
          <a:xfrm>
            <a:off x="6771596" y="1848801"/>
            <a:ext cx="5420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Cho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sẵn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4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khoá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</a:p>
          <a:p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đi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nhô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nhảy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đá</a:t>
            </a:r>
            <a:endParaRPr lang="zh-CN" altLang="en-US" sz="4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F100A1-B623-564B-818C-4604376B9E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2" y="561640"/>
            <a:ext cx="4948903" cy="6314890"/>
          </a:xfrm>
          <a:prstGeom prst="rect">
            <a:avLst/>
          </a:prstGeom>
        </p:spPr>
      </p:pic>
      <p:sp>
        <p:nvSpPr>
          <p:cNvPr id="36" name="文本框 27">
            <a:extLst>
              <a:ext uri="{FF2B5EF4-FFF2-40B4-BE49-F238E27FC236}">
                <a16:creationId xmlns:a16="http://schemas.microsoft.com/office/drawing/2014/main" id="{120A1F8B-E244-B24B-8D99-42204E9A2D34}"/>
              </a:ext>
            </a:extLst>
          </p:cNvPr>
          <p:cNvSpPr txBox="1"/>
          <p:nvPr/>
        </p:nvSpPr>
        <p:spPr>
          <a:xfrm>
            <a:off x="497653" y="1066990"/>
            <a:ext cx="41191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algn="ctr"/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altLang="zh-CN" sz="6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Tâm</a:t>
            </a:r>
            <a:r>
              <a:rPr lang="en-US" altLang="zh-CN" sz="6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đầu</a:t>
            </a:r>
            <a:r>
              <a:rPr lang="en-US" altLang="zh-CN" sz="6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6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ý</a:t>
            </a:r>
            <a:r>
              <a:rPr lang="en-US" altLang="zh-CN" sz="6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hợp</a:t>
            </a:r>
            <a:endParaRPr lang="zh-CN" altLang="en-US" sz="68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27">
            <a:extLst>
              <a:ext uri="{FF2B5EF4-FFF2-40B4-BE49-F238E27FC236}">
                <a16:creationId xmlns:a16="http://schemas.microsoft.com/office/drawing/2014/main" id="{C34F93C0-DE79-3F47-AD9A-5273868D5649}"/>
              </a:ext>
            </a:extLst>
          </p:cNvPr>
          <p:cNvSpPr txBox="1"/>
          <p:nvPr/>
        </p:nvSpPr>
        <p:spPr>
          <a:xfrm>
            <a:off x="6808332" y="3322544"/>
            <a:ext cx="5420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en-US" altLang="zh-CN" sz="4000" dirty="0" smtClean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HS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mô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tả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khoá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bằng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hành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endParaRPr lang="zh-CN" altLang="en-US" sz="4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8" name="图片 16">
            <a:extLst>
              <a:ext uri="{FF2B5EF4-FFF2-40B4-BE49-F238E27FC236}">
                <a16:creationId xmlns:a16="http://schemas.microsoft.com/office/drawing/2014/main" id="{699A4EEE-F40F-7D48-9659-2E5E82BC68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51" y="3393709"/>
            <a:ext cx="623684" cy="650751"/>
          </a:xfrm>
          <a:prstGeom prst="rect">
            <a:avLst/>
          </a:prstGeom>
        </p:spPr>
      </p:pic>
      <p:sp>
        <p:nvSpPr>
          <p:cNvPr id="41" name="文本框 27">
            <a:extLst>
              <a:ext uri="{FF2B5EF4-FFF2-40B4-BE49-F238E27FC236}">
                <a16:creationId xmlns:a16="http://schemas.microsoft.com/office/drawing/2014/main" id="{367E2CAA-F916-D748-870D-16D636E2E97A}"/>
              </a:ext>
            </a:extLst>
          </p:cNvPr>
          <p:cNvSpPr txBox="1"/>
          <p:nvPr/>
        </p:nvSpPr>
        <p:spPr>
          <a:xfrm>
            <a:off x="6808332" y="4794375"/>
            <a:ext cx="5420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HS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ở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dưới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gọi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hành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lang="en-US" altLang="zh-CN" sz="40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đó</a:t>
            </a:r>
            <a:endParaRPr lang="zh-CN" altLang="en-US" sz="4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2" name="图片 16">
            <a:extLst>
              <a:ext uri="{FF2B5EF4-FFF2-40B4-BE49-F238E27FC236}">
                <a16:creationId xmlns:a16="http://schemas.microsoft.com/office/drawing/2014/main" id="{24D0454E-857B-9648-A81F-41C3836B28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51" y="4865540"/>
            <a:ext cx="623684" cy="650751"/>
          </a:xfrm>
          <a:prstGeom prst="rect">
            <a:avLst/>
          </a:prstGeom>
        </p:spPr>
      </p:pic>
      <p:sp>
        <p:nvSpPr>
          <p:cNvPr id="20" name="文本框 27">
            <a:extLst>
              <a:ext uri="{FF2B5EF4-FFF2-40B4-BE49-F238E27FC236}">
                <a16:creationId xmlns:a16="http://schemas.microsoft.com/office/drawing/2014/main" id="{F94BD1B7-9E7D-9847-A7D3-A5BE090AEFB9}"/>
              </a:ext>
            </a:extLst>
          </p:cNvPr>
          <p:cNvSpPr txBox="1"/>
          <p:nvPr/>
        </p:nvSpPr>
        <p:spPr>
          <a:xfrm>
            <a:off x="6771596" y="578752"/>
            <a:ext cx="4119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algn="ctr"/>
            <a:r>
              <a:rPr lang="en-US" altLang="zh-CN" sz="4000" dirty="0">
                <a:solidFill>
                  <a:srgbClr val="FF0000"/>
                </a:solidFill>
                <a:latin typeface="#9Slide03 SVNEvery Movie Every " panose="02000500000000000000" pitchFamily="2" charset="77"/>
                <a:ea typeface="微软雅黑" panose="020B0503020204020204" pitchFamily="34" charset="-122"/>
              </a:rPr>
              <a:t>LUYỆN TẬP</a:t>
            </a:r>
            <a:endParaRPr lang="zh-CN" altLang="en-US" sz="6800" dirty="0">
              <a:solidFill>
                <a:srgbClr val="FF0000"/>
              </a:solidFill>
              <a:latin typeface="#9Slide05 SVNShintia Script" panose="02000804000000020003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642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37" grpId="0"/>
      <p:bldP spid="41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5">
            <a:extLst>
              <a:ext uri="{FF2B5EF4-FFF2-40B4-BE49-F238E27FC236}">
                <a16:creationId xmlns:a16="http://schemas.microsoft.com/office/drawing/2014/main" id="{925B9C70-8C92-B844-90B6-41B22ED5F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33" y="736931"/>
            <a:ext cx="2155720" cy="628650"/>
          </a:xfrm>
          <a:prstGeom prst="rect">
            <a:avLst/>
          </a:prstGeom>
        </p:spPr>
      </p:pic>
      <p:pic>
        <p:nvPicPr>
          <p:cNvPr id="18" name="图片 16">
            <a:extLst>
              <a:ext uri="{FF2B5EF4-FFF2-40B4-BE49-F238E27FC236}">
                <a16:creationId xmlns:a16="http://schemas.microsoft.com/office/drawing/2014/main" id="{7A902FFB-6556-9341-BE58-739847B20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0" y="714729"/>
            <a:ext cx="1480533" cy="628650"/>
          </a:xfrm>
          <a:prstGeom prst="rect">
            <a:avLst/>
          </a:prstGeom>
        </p:spPr>
      </p:pic>
      <p:sp>
        <p:nvSpPr>
          <p:cNvPr id="16" name="矩形 36">
            <a:extLst>
              <a:ext uri="{FF2B5EF4-FFF2-40B4-BE49-F238E27FC236}">
                <a16:creationId xmlns:a16="http://schemas.microsoft.com/office/drawing/2014/main" id="{2E279804-A691-A641-B3E3-784C351B20E2}"/>
              </a:ext>
            </a:extLst>
          </p:cNvPr>
          <p:cNvSpPr/>
          <p:nvPr/>
        </p:nvSpPr>
        <p:spPr>
          <a:xfrm>
            <a:off x="4008582" y="3189845"/>
            <a:ext cx="4733487" cy="1275569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37">
            <a:extLst>
              <a:ext uri="{FF2B5EF4-FFF2-40B4-BE49-F238E27FC236}">
                <a16:creationId xmlns:a16="http://schemas.microsoft.com/office/drawing/2014/main" id="{62EFAA02-3965-804B-8950-B4120071D9F8}"/>
              </a:ext>
            </a:extLst>
          </p:cNvPr>
          <p:cNvSpPr/>
          <p:nvPr/>
        </p:nvSpPr>
        <p:spPr>
          <a:xfrm>
            <a:off x="3639126" y="2918591"/>
            <a:ext cx="4906707" cy="1275569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  <a:endParaRPr lang="zh-CN" alt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FCD696F-4CA8-1C4E-9CF2-876AC7062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747" y="932527"/>
            <a:ext cx="6350000" cy="6350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3E8B46F5-DB18-2F45-963F-5B2A1D2D1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221" y="714729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1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2.08333E-6 -2.96296E-6 L 0.09752 -2.96296E-6 " pathEditMode="relative" rAng="0" ptsTypes="AA">
                                      <p:cBhvr>
                                        <p:cTn id="9" dur="1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8985 0.00371 " pathEditMode="relative" rAng="0" ptsTypes="AA">
                                      <p:cBhvr>
                                        <p:cTn id="14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5EAC6F3-02DC-48C3-B4B5-0C9533BAC1AC}"/>
              </a:ext>
            </a:extLst>
          </p:cNvPr>
          <p:cNvSpPr/>
          <p:nvPr/>
        </p:nvSpPr>
        <p:spPr>
          <a:xfrm>
            <a:off x="1835726" y="931834"/>
            <a:ext cx="5238842" cy="776650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29B8D3F-A54F-4E4A-9B58-C1A0E1DE6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7" y="931833"/>
            <a:ext cx="884807" cy="92320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7E55CC8-800B-4F7D-80EC-3FA202C30BB5}"/>
              </a:ext>
            </a:extLst>
          </p:cNvPr>
          <p:cNvSpPr txBox="1"/>
          <p:nvPr/>
        </p:nvSpPr>
        <p:spPr>
          <a:xfrm>
            <a:off x="2094070" y="928314"/>
            <a:ext cx="4722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algn="ctr"/>
            <a:r>
              <a:rPr lang="vi-VN" altLang="zh-CN" sz="4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 Nghĩa của từ “nhô”</a:t>
            </a:r>
            <a:endParaRPr lang="zh-CN" altLang="en-US" sz="4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7">
            <a:extLst>
              <a:ext uri="{FF2B5EF4-FFF2-40B4-BE49-F238E27FC236}">
                <a16:creationId xmlns:a16="http://schemas.microsoft.com/office/drawing/2014/main" id="{32BDE9A5-97F1-9E47-91A2-D1BCFEA7EFD2}"/>
              </a:ext>
            </a:extLst>
          </p:cNvPr>
          <p:cNvSpPr txBox="1"/>
          <p:nvPr/>
        </p:nvSpPr>
        <p:spPr>
          <a:xfrm>
            <a:off x="1654163" y="1855040"/>
            <a:ext cx="97196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algn="just"/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Nhô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đt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):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đưa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phần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đầu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vượt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hẳn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lên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phía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trên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hoặc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phía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trước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so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cái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xung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quanh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35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3">
            <a:extLst>
              <a:ext uri="{FF2B5EF4-FFF2-40B4-BE49-F238E27FC236}">
                <a16:creationId xmlns:a16="http://schemas.microsoft.com/office/drawing/2014/main" id="{6DA8AE99-FB55-9249-83CF-6A40347FE1E9}"/>
              </a:ext>
            </a:extLst>
          </p:cNvPr>
          <p:cNvSpPr/>
          <p:nvPr/>
        </p:nvSpPr>
        <p:spPr>
          <a:xfrm>
            <a:off x="1835726" y="3243432"/>
            <a:ext cx="5238842" cy="776650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id="{8A9477E9-E453-8D40-83E3-218998E288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7" y="3243431"/>
            <a:ext cx="884807" cy="923207"/>
          </a:xfrm>
          <a:prstGeom prst="rect">
            <a:avLst/>
          </a:prstGeom>
        </p:spPr>
      </p:pic>
      <p:sp>
        <p:nvSpPr>
          <p:cNvPr id="18" name="文本框 2">
            <a:extLst>
              <a:ext uri="{FF2B5EF4-FFF2-40B4-BE49-F238E27FC236}">
                <a16:creationId xmlns:a16="http://schemas.microsoft.com/office/drawing/2014/main" id="{DD2BB917-EC21-A74F-93B2-0CF2DB640F38}"/>
              </a:ext>
            </a:extLst>
          </p:cNvPr>
          <p:cNvSpPr txBox="1"/>
          <p:nvPr/>
        </p:nvSpPr>
        <p:spPr>
          <a:xfrm>
            <a:off x="2094070" y="3239912"/>
            <a:ext cx="4722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algn="ctr"/>
            <a:r>
              <a:rPr lang="vi-VN" altLang="zh-CN" sz="4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Mặt trời nhô cao</a:t>
            </a:r>
            <a:endParaRPr lang="zh-CN" altLang="en-US" sz="4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27">
            <a:extLst>
              <a:ext uri="{FF2B5EF4-FFF2-40B4-BE49-F238E27FC236}">
                <a16:creationId xmlns:a16="http://schemas.microsoft.com/office/drawing/2014/main" id="{9C4EA521-107D-084A-907F-08F6FC49ACAA}"/>
              </a:ext>
            </a:extLst>
          </p:cNvPr>
          <p:cNvSpPr txBox="1"/>
          <p:nvPr/>
        </p:nvSpPr>
        <p:spPr>
          <a:xfrm>
            <a:off x="1835726" y="4238923"/>
            <a:ext cx="971968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algn="just"/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Mặt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trời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chuyển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lên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cao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trên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bầu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trời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phần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đột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ngột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vượt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lên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so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vật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xung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quanh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như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núi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non,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cây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cối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35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11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15" grpId="0"/>
      <p:bldP spid="16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27">
            <a:extLst>
              <a:ext uri="{FF2B5EF4-FFF2-40B4-BE49-F238E27FC236}">
                <a16:creationId xmlns:a16="http://schemas.microsoft.com/office/drawing/2014/main" id="{32BDE9A5-97F1-9E47-91A2-D1BCFEA7EFD2}"/>
              </a:ext>
            </a:extLst>
          </p:cNvPr>
          <p:cNvSpPr txBox="1"/>
          <p:nvPr/>
        </p:nvSpPr>
        <p:spPr>
          <a:xfrm>
            <a:off x="3537284" y="603514"/>
            <a:ext cx="7980947" cy="565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thay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“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nhô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bằng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“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lên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vì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“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lên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chỉ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nét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nghĩa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“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nhô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Nhô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biểu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gợi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lên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vẻ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tinh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nghịch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đáng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ảnh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mặt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trời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phù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hợp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cách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nhìn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cách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trẻ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thơ</a:t>
            </a:r>
            <a:r>
              <a:rPr lang="en-US" altLang="zh-CN" sz="3500" dirty="0">
                <a:solidFill>
                  <a:srgbClr val="295AA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35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EFB512-CA19-B440-B8F0-E341BBB09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480" y="2715262"/>
            <a:ext cx="5736702" cy="471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5">
            <a:extLst>
              <a:ext uri="{FF2B5EF4-FFF2-40B4-BE49-F238E27FC236}">
                <a16:creationId xmlns:a16="http://schemas.microsoft.com/office/drawing/2014/main" id="{925B9C70-8C92-B844-90B6-41B22ED5F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33" y="736931"/>
            <a:ext cx="2155720" cy="628650"/>
          </a:xfrm>
          <a:prstGeom prst="rect">
            <a:avLst/>
          </a:prstGeom>
        </p:spPr>
      </p:pic>
      <p:pic>
        <p:nvPicPr>
          <p:cNvPr id="18" name="图片 16">
            <a:extLst>
              <a:ext uri="{FF2B5EF4-FFF2-40B4-BE49-F238E27FC236}">
                <a16:creationId xmlns:a16="http://schemas.microsoft.com/office/drawing/2014/main" id="{7A902FFB-6556-9341-BE58-739847B20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0" y="714729"/>
            <a:ext cx="1480533" cy="628650"/>
          </a:xfrm>
          <a:prstGeom prst="rect">
            <a:avLst/>
          </a:prstGeom>
        </p:spPr>
      </p:pic>
      <p:sp>
        <p:nvSpPr>
          <p:cNvPr id="16" name="矩形 36">
            <a:extLst>
              <a:ext uri="{FF2B5EF4-FFF2-40B4-BE49-F238E27FC236}">
                <a16:creationId xmlns:a16="http://schemas.microsoft.com/office/drawing/2014/main" id="{2E279804-A691-A641-B3E3-784C351B20E2}"/>
              </a:ext>
            </a:extLst>
          </p:cNvPr>
          <p:cNvSpPr/>
          <p:nvPr/>
        </p:nvSpPr>
        <p:spPr>
          <a:xfrm>
            <a:off x="4008582" y="3189845"/>
            <a:ext cx="4733487" cy="1275569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37">
            <a:extLst>
              <a:ext uri="{FF2B5EF4-FFF2-40B4-BE49-F238E27FC236}">
                <a16:creationId xmlns:a16="http://schemas.microsoft.com/office/drawing/2014/main" id="{62EFAA02-3965-804B-8950-B4120071D9F8}"/>
              </a:ext>
            </a:extLst>
          </p:cNvPr>
          <p:cNvSpPr/>
          <p:nvPr/>
        </p:nvSpPr>
        <p:spPr>
          <a:xfrm>
            <a:off x="3639126" y="2918591"/>
            <a:ext cx="4906707" cy="1275569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  <a:endParaRPr lang="zh-CN" alt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FCD696F-4CA8-1C4E-9CF2-876AC7062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747" y="932527"/>
            <a:ext cx="6350000" cy="6350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3E8B46F5-DB18-2F45-963F-5B2A1D2D1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221" y="714729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9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2.08333E-6 -2.96296E-6 L 0.09752 -2.96296E-6 " pathEditMode="relative" rAng="0" ptsTypes="AA">
                                      <p:cBhvr>
                                        <p:cTn id="9" dur="1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8985 0.00371 " pathEditMode="relative" rAng="0" ptsTypes="AA">
                                      <p:cBhvr>
                                        <p:cTn id="14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16919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1692</TotalTime>
  <Words>621</Words>
  <Application>Microsoft Office PowerPoint</Application>
  <PresentationFormat>Widescreen</PresentationFormat>
  <Paragraphs>72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#9Slide05 SVNShintia Script</vt:lpstr>
      <vt:lpstr>#9Slide03 SVNEvery Movie Every </vt:lpstr>
      <vt:lpstr>Calibri Light</vt:lpstr>
      <vt:lpstr>方正黑体简体</vt:lpstr>
      <vt:lpstr>Times New Roman</vt:lpstr>
      <vt:lpstr>Wingdings</vt:lpstr>
      <vt:lpstr>Calibri</vt:lpstr>
      <vt:lpstr>Symbol</vt:lpstr>
      <vt:lpstr>微软雅黑</vt:lpstr>
      <vt:lpstr>等线</vt:lpstr>
      <vt:lpstr>小考拉体</vt:lpstr>
      <vt:lpstr>Arial</vt:lpstr>
      <vt:lpstr>等线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1116919</dc:title>
  <cp:lastModifiedBy>Huyen Anh</cp:lastModifiedBy>
  <cp:revision>162</cp:revision>
  <dcterms:created xsi:type="dcterms:W3CDTF">2017-08-18T03:02:00Z</dcterms:created>
  <dcterms:modified xsi:type="dcterms:W3CDTF">2023-10-05T00:58:22Z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