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78" r:id="rId3"/>
    <p:sldId id="256" r:id="rId4"/>
    <p:sldId id="257" r:id="rId5"/>
    <p:sldId id="273" r:id="rId6"/>
    <p:sldId id="268" r:id="rId7"/>
    <p:sldId id="258" r:id="rId8"/>
    <p:sldId id="271" r:id="rId9"/>
    <p:sldId id="267" r:id="rId10"/>
    <p:sldId id="282" r:id="rId11"/>
    <p:sldId id="272" r:id="rId12"/>
    <p:sldId id="260" r:id="rId13"/>
    <p:sldId id="270" r:id="rId14"/>
    <p:sldId id="262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FD01CAA-B552-42C2-BB5A-7B8777895279}">
          <p14:sldIdLst>
            <p14:sldId id="278"/>
            <p14:sldId id="256"/>
            <p14:sldId id="257"/>
            <p14:sldId id="273"/>
            <p14:sldId id="268"/>
            <p14:sldId id="258"/>
            <p14:sldId id="271"/>
            <p14:sldId id="267"/>
            <p14:sldId id="282"/>
            <p14:sldId id="272"/>
            <p14:sldId id="260"/>
            <p14:sldId id="270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1" clrIdx="0">
    <p:extLst>
      <p:ext uri="{19B8F6BF-5375-455C-9EA6-DF929625EA0E}">
        <p15:presenceInfo xmlns:p15="http://schemas.microsoft.com/office/powerpoint/2012/main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  <a:srgbClr val="0000FF"/>
    <a:srgbClr val="66FF33"/>
    <a:srgbClr val="66FFFF"/>
    <a:srgbClr val="FF00FF"/>
    <a:srgbClr val="0099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7" autoAdjust="0"/>
    <p:restoredTop sz="94364" autoAdjust="0"/>
  </p:normalViewPr>
  <p:slideViewPr>
    <p:cSldViewPr>
      <p:cViewPr varScale="1">
        <p:scale>
          <a:sx n="69" d="100"/>
          <a:sy n="69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9-07T13:28:03.135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image" Target="../media/image34.wmf"/><Relationship Id="rId18" Type="http://schemas.openxmlformats.org/officeDocument/2006/relationships/image" Target="../media/image70.wmf"/><Relationship Id="rId3" Type="http://schemas.openxmlformats.org/officeDocument/2006/relationships/image" Target="../media/image33.wmf"/><Relationship Id="rId21" Type="http://schemas.openxmlformats.org/officeDocument/2006/relationships/image" Target="../media/image73.wmf"/><Relationship Id="rId7" Type="http://schemas.openxmlformats.org/officeDocument/2006/relationships/image" Target="../media/image1.wmf"/><Relationship Id="rId12" Type="http://schemas.openxmlformats.org/officeDocument/2006/relationships/image" Target="../media/image23.wmf"/><Relationship Id="rId17" Type="http://schemas.openxmlformats.org/officeDocument/2006/relationships/image" Target="../media/image69.wmf"/><Relationship Id="rId2" Type="http://schemas.openxmlformats.org/officeDocument/2006/relationships/image" Target="../media/image32.wmf"/><Relationship Id="rId16" Type="http://schemas.openxmlformats.org/officeDocument/2006/relationships/image" Target="../media/image68.wmf"/><Relationship Id="rId20" Type="http://schemas.openxmlformats.org/officeDocument/2006/relationships/image" Target="../media/image72.wmf"/><Relationship Id="rId1" Type="http://schemas.openxmlformats.org/officeDocument/2006/relationships/image" Target="../media/image19.wmf"/><Relationship Id="rId6" Type="http://schemas.openxmlformats.org/officeDocument/2006/relationships/image" Target="../media/image64.wmf"/><Relationship Id="rId11" Type="http://schemas.openxmlformats.org/officeDocument/2006/relationships/image" Target="../media/image22.wmf"/><Relationship Id="rId5" Type="http://schemas.openxmlformats.org/officeDocument/2006/relationships/image" Target="../media/image48.wmf"/><Relationship Id="rId15" Type="http://schemas.openxmlformats.org/officeDocument/2006/relationships/image" Target="../media/image67.wmf"/><Relationship Id="rId10" Type="http://schemas.openxmlformats.org/officeDocument/2006/relationships/image" Target="../media/image21.wmf"/><Relationship Id="rId19" Type="http://schemas.openxmlformats.org/officeDocument/2006/relationships/image" Target="../media/image71.wmf"/><Relationship Id="rId4" Type="http://schemas.openxmlformats.org/officeDocument/2006/relationships/image" Target="../media/image47.wmf"/><Relationship Id="rId9" Type="http://schemas.openxmlformats.org/officeDocument/2006/relationships/image" Target="../media/image20.wmf"/><Relationship Id="rId14" Type="http://schemas.openxmlformats.org/officeDocument/2006/relationships/image" Target="../media/image66.wmf"/><Relationship Id="rId22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77.wmf"/><Relationship Id="rId3" Type="http://schemas.openxmlformats.org/officeDocument/2006/relationships/image" Target="../media/image33.wmf"/><Relationship Id="rId7" Type="http://schemas.openxmlformats.org/officeDocument/2006/relationships/image" Target="../media/image1.wmf"/><Relationship Id="rId12" Type="http://schemas.openxmlformats.org/officeDocument/2006/relationships/image" Target="../media/image34.wmf"/><Relationship Id="rId2" Type="http://schemas.openxmlformats.org/officeDocument/2006/relationships/image" Target="../media/image32.wmf"/><Relationship Id="rId16" Type="http://schemas.openxmlformats.org/officeDocument/2006/relationships/image" Target="../media/image17.wmf"/><Relationship Id="rId1" Type="http://schemas.openxmlformats.org/officeDocument/2006/relationships/image" Target="../media/image19.wmf"/><Relationship Id="rId6" Type="http://schemas.openxmlformats.org/officeDocument/2006/relationships/image" Target="../media/image64.wmf"/><Relationship Id="rId11" Type="http://schemas.openxmlformats.org/officeDocument/2006/relationships/image" Target="../media/image23.wmf"/><Relationship Id="rId5" Type="http://schemas.openxmlformats.org/officeDocument/2006/relationships/image" Target="../media/image48.wmf"/><Relationship Id="rId15" Type="http://schemas.openxmlformats.org/officeDocument/2006/relationships/image" Target="../media/image79.wmf"/><Relationship Id="rId10" Type="http://schemas.openxmlformats.org/officeDocument/2006/relationships/image" Target="../media/image22.wmf"/><Relationship Id="rId4" Type="http://schemas.openxmlformats.org/officeDocument/2006/relationships/image" Target="../media/image47.wmf"/><Relationship Id="rId9" Type="http://schemas.openxmlformats.org/officeDocument/2006/relationships/image" Target="../media/image21.wmf"/><Relationship Id="rId14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9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8.wmf"/><Relationship Id="rId2" Type="http://schemas.openxmlformats.org/officeDocument/2006/relationships/image" Target="../media/image17.wmf"/><Relationship Id="rId1" Type="http://schemas.openxmlformats.org/officeDocument/2006/relationships/image" Target="../media/image1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5" Type="http://schemas.openxmlformats.org/officeDocument/2006/relationships/image" Target="../media/image3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Relationship Id="rId14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19.wmf"/><Relationship Id="rId2" Type="http://schemas.openxmlformats.org/officeDocument/2006/relationships/image" Target="../media/image20.wmf"/><Relationship Id="rId1" Type="http://schemas.openxmlformats.org/officeDocument/2006/relationships/image" Target="../media/image1.wmf"/><Relationship Id="rId6" Type="http://schemas.openxmlformats.org/officeDocument/2006/relationships/image" Target="../media/image17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20.wmf"/><Relationship Id="rId7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23.wmf"/><Relationship Id="rId11" Type="http://schemas.openxmlformats.org/officeDocument/2006/relationships/image" Target="../media/image19.wmf"/><Relationship Id="rId5" Type="http://schemas.openxmlformats.org/officeDocument/2006/relationships/image" Target="../media/image22.wmf"/><Relationship Id="rId10" Type="http://schemas.openxmlformats.org/officeDocument/2006/relationships/image" Target="../media/image17.wmf"/><Relationship Id="rId4" Type="http://schemas.openxmlformats.org/officeDocument/2006/relationships/image" Target="../media/image21.wmf"/><Relationship Id="rId9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42.wmf"/><Relationship Id="rId3" Type="http://schemas.openxmlformats.org/officeDocument/2006/relationships/image" Target="../media/image20.wmf"/><Relationship Id="rId7" Type="http://schemas.openxmlformats.org/officeDocument/2006/relationships/image" Target="../media/image34.wmf"/><Relationship Id="rId12" Type="http://schemas.openxmlformats.org/officeDocument/2006/relationships/image" Target="../media/image41.wmf"/><Relationship Id="rId17" Type="http://schemas.openxmlformats.org/officeDocument/2006/relationships/image" Target="../media/image44.wmf"/><Relationship Id="rId2" Type="http://schemas.openxmlformats.org/officeDocument/2006/relationships/image" Target="../media/image33.wmf"/><Relationship Id="rId16" Type="http://schemas.openxmlformats.org/officeDocument/2006/relationships/image" Target="../media/image43.wmf"/><Relationship Id="rId1" Type="http://schemas.openxmlformats.org/officeDocument/2006/relationships/image" Target="../media/image32.wmf"/><Relationship Id="rId6" Type="http://schemas.openxmlformats.org/officeDocument/2006/relationships/image" Target="../media/image23.wmf"/><Relationship Id="rId11" Type="http://schemas.openxmlformats.org/officeDocument/2006/relationships/image" Target="../media/image40.wmf"/><Relationship Id="rId5" Type="http://schemas.openxmlformats.org/officeDocument/2006/relationships/image" Target="../media/image22.wmf"/><Relationship Id="rId15" Type="http://schemas.openxmlformats.org/officeDocument/2006/relationships/image" Target="../media/image19.wmf"/><Relationship Id="rId10" Type="http://schemas.openxmlformats.org/officeDocument/2006/relationships/image" Target="../media/image39.wmf"/><Relationship Id="rId4" Type="http://schemas.openxmlformats.org/officeDocument/2006/relationships/image" Target="../media/image21.wmf"/><Relationship Id="rId9" Type="http://schemas.openxmlformats.org/officeDocument/2006/relationships/image" Target="../media/image38.wmf"/><Relationship Id="rId1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image" Target="../media/image34.wmf"/><Relationship Id="rId18" Type="http://schemas.openxmlformats.org/officeDocument/2006/relationships/image" Target="../media/image53.wmf"/><Relationship Id="rId3" Type="http://schemas.openxmlformats.org/officeDocument/2006/relationships/image" Target="../media/image45.wmf"/><Relationship Id="rId21" Type="http://schemas.openxmlformats.org/officeDocument/2006/relationships/image" Target="../media/image17.wmf"/><Relationship Id="rId7" Type="http://schemas.openxmlformats.org/officeDocument/2006/relationships/image" Target="../media/image48.wmf"/><Relationship Id="rId12" Type="http://schemas.openxmlformats.org/officeDocument/2006/relationships/image" Target="../media/image23.wmf"/><Relationship Id="rId17" Type="http://schemas.openxmlformats.org/officeDocument/2006/relationships/image" Target="../media/image52.wmf"/><Relationship Id="rId2" Type="http://schemas.openxmlformats.org/officeDocument/2006/relationships/image" Target="../media/image33.wmf"/><Relationship Id="rId16" Type="http://schemas.openxmlformats.org/officeDocument/2006/relationships/image" Target="../media/image41.wmf"/><Relationship Id="rId20" Type="http://schemas.openxmlformats.org/officeDocument/2006/relationships/image" Target="../media/image55.wmf"/><Relationship Id="rId1" Type="http://schemas.openxmlformats.org/officeDocument/2006/relationships/image" Target="../media/image32.wmf"/><Relationship Id="rId6" Type="http://schemas.openxmlformats.org/officeDocument/2006/relationships/image" Target="../media/image47.wmf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51.wmf"/><Relationship Id="rId10" Type="http://schemas.openxmlformats.org/officeDocument/2006/relationships/image" Target="../media/image21.wmf"/><Relationship Id="rId19" Type="http://schemas.openxmlformats.org/officeDocument/2006/relationships/image" Target="../media/image54.wmf"/><Relationship Id="rId4" Type="http://schemas.openxmlformats.org/officeDocument/2006/relationships/image" Target="../media/image46.wmf"/><Relationship Id="rId9" Type="http://schemas.openxmlformats.org/officeDocument/2006/relationships/image" Target="../media/image20.wmf"/><Relationship Id="rId1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B7827-F9E1-4F3E-A793-4633DD9B9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7AAA6-2827-4B2D-B0B4-BE4E3F398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BCDE8-E648-4C10-A334-C1C18E9C7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6"/>
              <a:ext cx="4299" cy="3371"/>
              <a:chOff x="0" y="2"/>
              <a:chExt cx="5533" cy="4339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2"/>
                <a:ext cx="5470" cy="4339"/>
                <a:chOff x="0" y="2"/>
                <a:chExt cx="5470" cy="4339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8"/>
                  <a:ext cx="2919" cy="2149"/>
                  <a:chOff x="1265" y="816"/>
                  <a:chExt cx="2919" cy="2149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19" cy="214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2"/>
                  <a:ext cx="5470" cy="4339"/>
                  <a:chOff x="0" y="2"/>
                  <a:chExt cx="5470" cy="4339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4"/>
                    <a:ext cx="1259" cy="2324"/>
                    <a:chOff x="3470" y="1532"/>
                    <a:chExt cx="1259" cy="2324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8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2" cy="1332"/>
                    <a:chOff x="2864" y="2019"/>
                    <a:chExt cx="2462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3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3"/>
                    <a:ext cx="2478" cy="1065"/>
                    <a:chOff x="2896" y="1831"/>
                    <a:chExt cx="2478" cy="1065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1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2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1"/>
                    <a:ext cx="1879" cy="424"/>
                    <a:chOff x="2938" y="919"/>
                    <a:chExt cx="1879" cy="424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9"/>
                      <a:ext cx="662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8"/>
                    <a:chOff x="-74" y="1813"/>
                    <a:chExt cx="2472" cy="928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3"/>
                    <a:ext cx="1849" cy="552"/>
                    <a:chOff x="616" y="901"/>
                    <a:chExt cx="1849" cy="552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1"/>
                      <a:ext cx="662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2"/>
                    <a:ext cx="635" cy="1534"/>
                    <a:chOff x="1935" y="30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6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6"/>
                      <a:ext cx="570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3"/>
                    <a:ext cx="1846" cy="567"/>
                    <a:chOff x="2822" y="671"/>
                    <a:chExt cx="1846" cy="567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1"/>
                      <a:ext cx="663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3"/>
                    <a:ext cx="1015" cy="1464"/>
                    <a:chOff x="2936" y="161"/>
                    <a:chExt cx="1015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2"/>
                      <a:ext cx="1156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1"/>
                      <a:ext cx="622" cy="42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5" cy="2372"/>
                    <a:chOff x="1455" y="1936"/>
                    <a:chExt cx="765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2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93"/>
                      <a:ext cx="1712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0" y="3896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4" y="1840"/>
                    <a:ext cx="882" cy="2422"/>
                    <a:chOff x="3180" y="1868"/>
                    <a:chExt cx="882" cy="2422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8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3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2" cy="2385"/>
                    <a:chOff x="3006" y="1984"/>
                    <a:chExt cx="622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599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5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1"/>
                      <a:ext cx="147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9" cy="2184"/>
                    <a:chOff x="2287" y="2135"/>
                    <a:chExt cx="429" cy="2184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3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6"/>
                      <a:ext cx="771" cy="29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5"/>
                    <a:ext cx="2568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0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5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5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7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5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0311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312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26EE6-B7F4-4F8B-903D-E3D4FF5A4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678D7-F8B3-4DFC-8AFF-F95AB5618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08612-8E50-4C9C-BFDD-592E58456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1945E-A05B-4583-A8D3-272CD4CE49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216A4-3B4B-4659-A367-D1ED10C26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49588-8480-4C7D-9B3F-8577B5CBA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F46DA-9915-4141-8F20-F72C254BA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88799-5123-4E9F-AA8C-4CEE0804D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52497-D0A7-4137-A250-92FCBAAB3C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23D0A-FFCE-4E77-95B0-1EFE60C6C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F5923-EC95-4BC2-9E85-1EDC24FE0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9D9A5-79DC-4046-A209-26C1FDA73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01625"/>
            <a:ext cx="7772400" cy="5794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A658D-6AE2-4018-A682-499AB0C50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6D777-7B35-4052-B00B-85C195775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2AE52-2945-4868-ABCD-B869566A5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06089-08AD-42BA-B463-1989E50F4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A2E6C-24E2-4EF3-B58F-741F981D0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166EA-ADBF-46FF-A852-985E9F9B5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42095-3648-4141-9C81-0251A7DFC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59368-7AC9-4838-B07F-845C402FD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8776AA6-3A31-41D3-AAE8-30803B47B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639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49156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157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639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49159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160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639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49162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163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639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639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49166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167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639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642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49170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0" y="2235"/>
                    <a:ext cx="171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71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19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2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49173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74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2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49176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77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2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49179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6" y="1628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80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900" cy="52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2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49182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83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2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49185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86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1"/>
                    <a:ext cx="755" cy="35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2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49188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0" y="1128"/>
                    <a:ext cx="1240" cy="20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89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2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49191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1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92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2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49194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6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95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2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49197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198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6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49200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01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49203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3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04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49206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07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38"/>
                    <a:ext cx="755" cy="35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49209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10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49212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13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49215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16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49218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19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49221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22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49224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6" y="921"/>
                    <a:ext cx="1052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25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3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49227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4" y="1022"/>
                    <a:ext cx="1232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28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6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4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49230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31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5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49232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233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644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49235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5" y="933"/>
                    <a:ext cx="1055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36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4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49238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39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4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49241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42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4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49244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45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3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4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49247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48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7" y="3632"/>
                    <a:ext cx="848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4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49250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1" y="2685"/>
                    <a:ext cx="171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51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3" y="3891"/>
                    <a:ext cx="917" cy="47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4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49253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54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5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49256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3"/>
                    <a:ext cx="1649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57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06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5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49259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3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60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38"/>
                    <a:ext cx="86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5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49262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1" y="2708"/>
                    <a:ext cx="1463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63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4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645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49265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9266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1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  <p:sp>
            <p:nvSpPr>
              <p:cNvPr id="49267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68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1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69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0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1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9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2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3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4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5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6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7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8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79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1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80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81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82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83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84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85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86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87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288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638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291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92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93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561CF7DC-4AF6-45D2-A3D6-AD163D4AC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6.gif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5.bin"/><Relationship Id="rId18" Type="http://schemas.openxmlformats.org/officeDocument/2006/relationships/image" Target="../media/image65.wmf"/><Relationship Id="rId26" Type="http://schemas.openxmlformats.org/officeDocument/2006/relationships/oleObject" Target="../embeddings/oleObject132.bin"/><Relationship Id="rId39" Type="http://schemas.openxmlformats.org/officeDocument/2006/relationships/image" Target="../media/image69.wmf"/><Relationship Id="rId21" Type="http://schemas.openxmlformats.org/officeDocument/2006/relationships/image" Target="../media/image20.wmf"/><Relationship Id="rId34" Type="http://schemas.openxmlformats.org/officeDocument/2006/relationships/image" Target="../media/image67.wmf"/><Relationship Id="rId42" Type="http://schemas.openxmlformats.org/officeDocument/2006/relationships/image" Target="../media/image70.wmf"/><Relationship Id="rId47" Type="http://schemas.openxmlformats.org/officeDocument/2006/relationships/oleObject" Target="../embeddings/oleObject144.bin"/><Relationship Id="rId50" Type="http://schemas.openxmlformats.org/officeDocument/2006/relationships/image" Target="../media/image17.wmf"/><Relationship Id="rId7" Type="http://schemas.openxmlformats.org/officeDocument/2006/relationships/oleObject" Target="../embeddings/oleObject12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.wmf"/><Relationship Id="rId29" Type="http://schemas.openxmlformats.org/officeDocument/2006/relationships/oleObject" Target="../embeddings/oleObject134.bin"/><Relationship Id="rId11" Type="http://schemas.openxmlformats.org/officeDocument/2006/relationships/oleObject" Target="../embeddings/oleObject124.bin"/><Relationship Id="rId24" Type="http://schemas.openxmlformats.org/officeDocument/2006/relationships/oleObject" Target="../embeddings/oleObject131.bin"/><Relationship Id="rId32" Type="http://schemas.openxmlformats.org/officeDocument/2006/relationships/image" Target="../media/image66.wmf"/><Relationship Id="rId37" Type="http://schemas.openxmlformats.org/officeDocument/2006/relationships/image" Target="../media/image68.wmf"/><Relationship Id="rId40" Type="http://schemas.openxmlformats.org/officeDocument/2006/relationships/oleObject" Target="../embeddings/oleObject140.bin"/><Relationship Id="rId45" Type="http://schemas.openxmlformats.org/officeDocument/2006/relationships/oleObject" Target="../embeddings/oleObject143.bin"/><Relationship Id="rId5" Type="http://schemas.openxmlformats.org/officeDocument/2006/relationships/oleObject" Target="../embeddings/oleObject121.bin"/><Relationship Id="rId15" Type="http://schemas.openxmlformats.org/officeDocument/2006/relationships/oleObject" Target="../embeddings/oleObject126.bin"/><Relationship Id="rId23" Type="http://schemas.openxmlformats.org/officeDocument/2006/relationships/image" Target="../media/image21.wmf"/><Relationship Id="rId28" Type="http://schemas.openxmlformats.org/officeDocument/2006/relationships/image" Target="../media/image23.wmf"/><Relationship Id="rId36" Type="http://schemas.openxmlformats.org/officeDocument/2006/relationships/oleObject" Target="../embeddings/oleObject138.bin"/><Relationship Id="rId49" Type="http://schemas.openxmlformats.org/officeDocument/2006/relationships/oleObject" Target="../embeddings/oleObject145.bin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128.bin"/><Relationship Id="rId31" Type="http://schemas.openxmlformats.org/officeDocument/2006/relationships/oleObject" Target="../embeddings/oleObject135.bin"/><Relationship Id="rId44" Type="http://schemas.openxmlformats.org/officeDocument/2006/relationships/image" Target="../media/image71.wmf"/><Relationship Id="rId52" Type="http://schemas.openxmlformats.org/officeDocument/2006/relationships/image" Target="../media/image14.png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23.bin"/><Relationship Id="rId14" Type="http://schemas.openxmlformats.org/officeDocument/2006/relationships/image" Target="../media/image64.wmf"/><Relationship Id="rId22" Type="http://schemas.openxmlformats.org/officeDocument/2006/relationships/oleObject" Target="../embeddings/oleObject130.bin"/><Relationship Id="rId27" Type="http://schemas.openxmlformats.org/officeDocument/2006/relationships/oleObject" Target="../embeddings/oleObject133.bin"/><Relationship Id="rId30" Type="http://schemas.openxmlformats.org/officeDocument/2006/relationships/image" Target="../media/image34.wmf"/><Relationship Id="rId35" Type="http://schemas.openxmlformats.org/officeDocument/2006/relationships/oleObject" Target="../embeddings/oleObject137.bin"/><Relationship Id="rId43" Type="http://schemas.openxmlformats.org/officeDocument/2006/relationships/oleObject" Target="../embeddings/oleObject142.bin"/><Relationship Id="rId48" Type="http://schemas.openxmlformats.org/officeDocument/2006/relationships/image" Target="../media/image73.wmf"/><Relationship Id="rId8" Type="http://schemas.openxmlformats.org/officeDocument/2006/relationships/image" Target="../media/image33.wmf"/><Relationship Id="rId51" Type="http://schemas.openxmlformats.org/officeDocument/2006/relationships/oleObject" Target="../embeddings/oleObject146.bin"/><Relationship Id="rId3" Type="http://schemas.openxmlformats.org/officeDocument/2006/relationships/oleObject" Target="../embeddings/oleObject120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127.bin"/><Relationship Id="rId25" Type="http://schemas.openxmlformats.org/officeDocument/2006/relationships/image" Target="../media/image22.wmf"/><Relationship Id="rId33" Type="http://schemas.openxmlformats.org/officeDocument/2006/relationships/oleObject" Target="../embeddings/oleObject136.bin"/><Relationship Id="rId38" Type="http://schemas.openxmlformats.org/officeDocument/2006/relationships/oleObject" Target="../embeddings/oleObject139.bin"/><Relationship Id="rId46" Type="http://schemas.openxmlformats.org/officeDocument/2006/relationships/image" Target="../media/image72.wmf"/><Relationship Id="rId20" Type="http://schemas.openxmlformats.org/officeDocument/2006/relationships/oleObject" Target="../embeddings/oleObject129.bin"/><Relationship Id="rId41" Type="http://schemas.openxmlformats.org/officeDocument/2006/relationships/oleObject" Target="../embeddings/oleObject141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0.bin"/><Relationship Id="rId13" Type="http://schemas.openxmlformats.org/officeDocument/2006/relationships/image" Target="../media/image3.png"/><Relationship Id="rId3" Type="http://schemas.openxmlformats.org/officeDocument/2006/relationships/oleObject" Target="../embeddings/oleObject147.bin"/><Relationship Id="rId7" Type="http://schemas.openxmlformats.org/officeDocument/2006/relationships/image" Target="../media/image75.wmf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49.bin"/><Relationship Id="rId11" Type="http://schemas.openxmlformats.org/officeDocument/2006/relationships/oleObject" Target="../embeddings/oleObject152.bin"/><Relationship Id="rId5" Type="http://schemas.openxmlformats.org/officeDocument/2006/relationships/image" Target="../media/image74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1.bin"/><Relationship Id="rId4" Type="http://schemas.openxmlformats.org/officeDocument/2006/relationships/oleObject" Target="../embeddings/oleObject148.bin"/><Relationship Id="rId9" Type="http://schemas.openxmlformats.org/officeDocument/2006/relationships/image" Target="../media/image76.wmf"/><Relationship Id="rId1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8.bin"/><Relationship Id="rId18" Type="http://schemas.openxmlformats.org/officeDocument/2006/relationships/oleObject" Target="../embeddings/oleObject161.bin"/><Relationship Id="rId26" Type="http://schemas.openxmlformats.org/officeDocument/2006/relationships/image" Target="../media/image23.wmf"/><Relationship Id="rId21" Type="http://schemas.openxmlformats.org/officeDocument/2006/relationships/image" Target="../media/image21.wmf"/><Relationship Id="rId34" Type="http://schemas.openxmlformats.org/officeDocument/2006/relationships/image" Target="../media/image79.wmf"/><Relationship Id="rId7" Type="http://schemas.openxmlformats.org/officeDocument/2006/relationships/oleObject" Target="../embeddings/oleObject15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160.bin"/><Relationship Id="rId25" Type="http://schemas.openxmlformats.org/officeDocument/2006/relationships/oleObject" Target="../embeddings/oleObject165.bin"/><Relationship Id="rId33" Type="http://schemas.openxmlformats.org/officeDocument/2006/relationships/oleObject" Target="../embeddings/oleObject169.bin"/><Relationship Id="rId38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.wmf"/><Relationship Id="rId20" Type="http://schemas.openxmlformats.org/officeDocument/2006/relationships/oleObject" Target="../embeddings/oleObject162.bin"/><Relationship Id="rId29" Type="http://schemas.openxmlformats.org/officeDocument/2006/relationships/oleObject" Target="../embeddings/oleObject167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157.bin"/><Relationship Id="rId24" Type="http://schemas.openxmlformats.org/officeDocument/2006/relationships/oleObject" Target="../embeddings/oleObject164.bin"/><Relationship Id="rId32" Type="http://schemas.openxmlformats.org/officeDocument/2006/relationships/image" Target="../media/image78.wmf"/><Relationship Id="rId37" Type="http://schemas.openxmlformats.org/officeDocument/2006/relationships/oleObject" Target="../embeddings/oleObject171.bin"/><Relationship Id="rId5" Type="http://schemas.openxmlformats.org/officeDocument/2006/relationships/oleObject" Target="../embeddings/oleObject154.bin"/><Relationship Id="rId15" Type="http://schemas.openxmlformats.org/officeDocument/2006/relationships/oleObject" Target="../embeddings/oleObject159.bin"/><Relationship Id="rId23" Type="http://schemas.openxmlformats.org/officeDocument/2006/relationships/image" Target="../media/image22.wmf"/><Relationship Id="rId28" Type="http://schemas.openxmlformats.org/officeDocument/2006/relationships/image" Target="../media/image34.wmf"/><Relationship Id="rId36" Type="http://schemas.openxmlformats.org/officeDocument/2006/relationships/image" Target="../media/image17.wmf"/><Relationship Id="rId10" Type="http://schemas.openxmlformats.org/officeDocument/2006/relationships/image" Target="../media/image47.wmf"/><Relationship Id="rId19" Type="http://schemas.openxmlformats.org/officeDocument/2006/relationships/image" Target="../media/image20.wmf"/><Relationship Id="rId31" Type="http://schemas.openxmlformats.org/officeDocument/2006/relationships/oleObject" Target="../embeddings/oleObject168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56.bin"/><Relationship Id="rId14" Type="http://schemas.openxmlformats.org/officeDocument/2006/relationships/image" Target="../media/image64.wmf"/><Relationship Id="rId22" Type="http://schemas.openxmlformats.org/officeDocument/2006/relationships/oleObject" Target="../embeddings/oleObject163.bin"/><Relationship Id="rId27" Type="http://schemas.openxmlformats.org/officeDocument/2006/relationships/oleObject" Target="../embeddings/oleObject166.bin"/><Relationship Id="rId30" Type="http://schemas.openxmlformats.org/officeDocument/2006/relationships/image" Target="../media/image77.wmf"/><Relationship Id="rId35" Type="http://schemas.openxmlformats.org/officeDocument/2006/relationships/oleObject" Target="../embeddings/oleObject170.bin"/><Relationship Id="rId8" Type="http://schemas.openxmlformats.org/officeDocument/2006/relationships/image" Target="../media/image33.wmf"/><Relationship Id="rId3" Type="http://schemas.openxmlformats.org/officeDocument/2006/relationships/oleObject" Target="../embeddings/oleObject15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oleObject" Target="../embeddings/oleObject172.bin"/><Relationship Id="rId7" Type="http://schemas.openxmlformats.org/officeDocument/2006/relationships/image" Target="../media/image82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173.bin"/><Relationship Id="rId4" Type="http://schemas.openxmlformats.org/officeDocument/2006/relationships/image" Target="../media/image80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5.png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1.wmf"/><Relationship Id="rId17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19" Type="http://schemas.openxmlformats.org/officeDocument/2006/relationships/image" Target="../media/image16.png"/><Relationship Id="rId4" Type="http://schemas.openxmlformats.org/officeDocument/2006/relationships/image" Target="../media/image7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0.bin"/><Relationship Id="rId10" Type="http://schemas.openxmlformats.org/officeDocument/2006/relationships/comments" Target="../comments/comment1.xml"/><Relationship Id="rId4" Type="http://schemas.openxmlformats.org/officeDocument/2006/relationships/image" Target="../media/image1.wmf"/><Relationship Id="rId9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4.wmf"/><Relationship Id="rId26" Type="http://schemas.openxmlformats.org/officeDocument/2006/relationships/oleObject" Target="../embeddings/oleObject26.bin"/><Relationship Id="rId39" Type="http://schemas.openxmlformats.org/officeDocument/2006/relationships/oleObject" Target="../embeddings/oleObject34.bin"/><Relationship Id="rId21" Type="http://schemas.openxmlformats.org/officeDocument/2006/relationships/oleObject" Target="../embeddings/oleObject22.bin"/><Relationship Id="rId34" Type="http://schemas.openxmlformats.org/officeDocument/2006/relationships/image" Target="../media/image28.wmf"/><Relationship Id="rId42" Type="http://schemas.openxmlformats.org/officeDocument/2006/relationships/oleObject" Target="../embeddings/oleObject37.bin"/><Relationship Id="rId47" Type="http://schemas.openxmlformats.org/officeDocument/2006/relationships/oleObject" Target="../embeddings/oleObject4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29" Type="http://schemas.openxmlformats.org/officeDocument/2006/relationships/oleObject" Target="../embeddings/oleObject28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6.bin"/><Relationship Id="rId24" Type="http://schemas.openxmlformats.org/officeDocument/2006/relationships/oleObject" Target="../embeddings/oleObject24.bin"/><Relationship Id="rId32" Type="http://schemas.openxmlformats.org/officeDocument/2006/relationships/oleObject" Target="../embeddings/oleObject30.bin"/><Relationship Id="rId37" Type="http://schemas.openxmlformats.org/officeDocument/2006/relationships/oleObject" Target="../embeddings/oleObject33.bin"/><Relationship Id="rId40" Type="http://schemas.openxmlformats.org/officeDocument/2006/relationships/oleObject" Target="../embeddings/oleObject35.bin"/><Relationship Id="rId45" Type="http://schemas.openxmlformats.org/officeDocument/2006/relationships/oleObject" Target="../embeddings/oleObject39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26.wmf"/><Relationship Id="rId36" Type="http://schemas.openxmlformats.org/officeDocument/2006/relationships/image" Target="../media/image29.w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0.bin"/><Relationship Id="rId31" Type="http://schemas.openxmlformats.org/officeDocument/2006/relationships/oleObject" Target="../embeddings/oleObject29.bin"/><Relationship Id="rId44" Type="http://schemas.openxmlformats.org/officeDocument/2006/relationships/image" Target="../media/image31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2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27.bin"/><Relationship Id="rId30" Type="http://schemas.openxmlformats.org/officeDocument/2006/relationships/image" Target="../media/image27.wmf"/><Relationship Id="rId35" Type="http://schemas.openxmlformats.org/officeDocument/2006/relationships/oleObject" Target="../embeddings/oleObject32.bin"/><Relationship Id="rId43" Type="http://schemas.openxmlformats.org/officeDocument/2006/relationships/oleObject" Target="../embeddings/oleObject38.bin"/><Relationship Id="rId8" Type="http://schemas.openxmlformats.org/officeDocument/2006/relationships/image" Target="../media/image19.wmf"/><Relationship Id="rId3" Type="http://schemas.openxmlformats.org/officeDocument/2006/relationships/oleObject" Target="../embeddings/oleObject12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19.bin"/><Relationship Id="rId25" Type="http://schemas.openxmlformats.org/officeDocument/2006/relationships/oleObject" Target="../embeddings/oleObject25.bin"/><Relationship Id="rId33" Type="http://schemas.openxmlformats.org/officeDocument/2006/relationships/oleObject" Target="../embeddings/oleObject31.bin"/><Relationship Id="rId38" Type="http://schemas.openxmlformats.org/officeDocument/2006/relationships/image" Target="../media/image30.wmf"/><Relationship Id="rId46" Type="http://schemas.openxmlformats.org/officeDocument/2006/relationships/image" Target="../media/image18.wmf"/><Relationship Id="rId20" Type="http://schemas.openxmlformats.org/officeDocument/2006/relationships/oleObject" Target="../embeddings/oleObject21.bin"/><Relationship Id="rId41" Type="http://schemas.openxmlformats.org/officeDocument/2006/relationships/oleObject" Target="../embeddings/oleObject3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46.bin"/><Relationship Id="rId18" Type="http://schemas.openxmlformats.org/officeDocument/2006/relationships/oleObject" Target="../embeddings/oleObject50.bin"/><Relationship Id="rId3" Type="http://schemas.openxmlformats.org/officeDocument/2006/relationships/oleObject" Target="../embeddings/oleObject41.bin"/><Relationship Id="rId21" Type="http://schemas.openxmlformats.org/officeDocument/2006/relationships/image" Target="../media/image18.wmf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7.wmf"/><Relationship Id="rId20" Type="http://schemas.openxmlformats.org/officeDocument/2006/relationships/image" Target="../media/image14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8.bin"/><Relationship Id="rId10" Type="http://schemas.openxmlformats.org/officeDocument/2006/relationships/image" Target="../media/image22.wmf"/><Relationship Id="rId19" Type="http://schemas.openxmlformats.org/officeDocument/2006/relationships/image" Target="../media/image19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21.wmf"/><Relationship Id="rId18" Type="http://schemas.openxmlformats.org/officeDocument/2006/relationships/image" Target="../media/image23.wmf"/><Relationship Id="rId26" Type="http://schemas.openxmlformats.org/officeDocument/2006/relationships/oleObject" Target="../embeddings/oleObject63.bin"/><Relationship Id="rId3" Type="http://schemas.openxmlformats.org/officeDocument/2006/relationships/audio" Target="../media/audio1.wav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2.bin"/><Relationship Id="rId12" Type="http://schemas.openxmlformats.org/officeDocument/2006/relationships/oleObject" Target="../embeddings/oleObject55.bin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7.bin"/><Relationship Id="rId20" Type="http://schemas.openxmlformats.org/officeDocument/2006/relationships/image" Target="../media/image34.wmf"/><Relationship Id="rId29" Type="http://schemas.openxmlformats.org/officeDocument/2006/relationships/oleObject" Target="../embeddings/oleObject65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image" Target="../media/image20.wmf"/><Relationship Id="rId24" Type="http://schemas.openxmlformats.org/officeDocument/2006/relationships/image" Target="../media/image36.wmf"/><Relationship Id="rId5" Type="http://schemas.openxmlformats.org/officeDocument/2006/relationships/oleObject" Target="../embeddings/oleObject51.bin"/><Relationship Id="rId15" Type="http://schemas.openxmlformats.org/officeDocument/2006/relationships/image" Target="../media/image22.wmf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17.wmf"/><Relationship Id="rId10" Type="http://schemas.openxmlformats.org/officeDocument/2006/relationships/oleObject" Target="../embeddings/oleObject54.bin"/><Relationship Id="rId19" Type="http://schemas.openxmlformats.org/officeDocument/2006/relationships/oleObject" Target="../embeddings/oleObject59.bin"/><Relationship Id="rId31" Type="http://schemas.openxmlformats.org/officeDocument/2006/relationships/image" Target="../media/image18.wmf"/><Relationship Id="rId4" Type="http://schemas.openxmlformats.org/officeDocument/2006/relationships/audio" Target="../media/audio2.wav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56.bin"/><Relationship Id="rId22" Type="http://schemas.openxmlformats.org/officeDocument/2006/relationships/image" Target="../media/image35.wmf"/><Relationship Id="rId27" Type="http://schemas.openxmlformats.org/officeDocument/2006/relationships/oleObject" Target="../embeddings/oleObject64.bin"/><Relationship Id="rId30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2.wmf"/><Relationship Id="rId18" Type="http://schemas.openxmlformats.org/officeDocument/2006/relationships/image" Target="../media/image34.wmf"/><Relationship Id="rId26" Type="http://schemas.openxmlformats.org/officeDocument/2006/relationships/image" Target="../media/image40.wmf"/><Relationship Id="rId39" Type="http://schemas.openxmlformats.org/officeDocument/2006/relationships/image" Target="../media/image43.wmf"/><Relationship Id="rId21" Type="http://schemas.openxmlformats.org/officeDocument/2006/relationships/oleObject" Target="../embeddings/oleObject76.bin"/><Relationship Id="rId34" Type="http://schemas.openxmlformats.org/officeDocument/2006/relationships/image" Target="../media/image17.wmf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80.bin"/><Relationship Id="rId41" Type="http://schemas.openxmlformats.org/officeDocument/2006/relationships/image" Target="../media/image44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21.wmf"/><Relationship Id="rId24" Type="http://schemas.openxmlformats.org/officeDocument/2006/relationships/image" Target="../media/image39.wmf"/><Relationship Id="rId32" Type="http://schemas.openxmlformats.org/officeDocument/2006/relationships/oleObject" Target="../embeddings/oleObject82.bin"/><Relationship Id="rId37" Type="http://schemas.openxmlformats.org/officeDocument/2006/relationships/image" Target="../media/image14.png"/><Relationship Id="rId40" Type="http://schemas.openxmlformats.org/officeDocument/2006/relationships/oleObject" Target="../embeddings/oleObject86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image" Target="../media/image41.wmf"/><Relationship Id="rId36" Type="http://schemas.openxmlformats.org/officeDocument/2006/relationships/image" Target="../media/image19.wmf"/><Relationship Id="rId10" Type="http://schemas.openxmlformats.org/officeDocument/2006/relationships/oleObject" Target="../embeddings/oleObject70.bin"/><Relationship Id="rId19" Type="http://schemas.openxmlformats.org/officeDocument/2006/relationships/oleObject" Target="../embeddings/oleObject75.bin"/><Relationship Id="rId31" Type="http://schemas.openxmlformats.org/officeDocument/2006/relationships/image" Target="../media/image42.wmf"/><Relationship Id="rId4" Type="http://schemas.openxmlformats.org/officeDocument/2006/relationships/image" Target="../media/image32.wmf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72.bin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79.bin"/><Relationship Id="rId30" Type="http://schemas.openxmlformats.org/officeDocument/2006/relationships/oleObject" Target="../embeddings/oleObject81.bin"/><Relationship Id="rId35" Type="http://schemas.openxmlformats.org/officeDocument/2006/relationships/oleObject" Target="../embeddings/oleObject84.bin"/><Relationship Id="rId8" Type="http://schemas.openxmlformats.org/officeDocument/2006/relationships/oleObject" Target="../embeddings/oleObject69.bin"/><Relationship Id="rId3" Type="http://schemas.openxmlformats.org/officeDocument/2006/relationships/oleObject" Target="../embeddings/oleObject66.bin"/><Relationship Id="rId12" Type="http://schemas.openxmlformats.org/officeDocument/2006/relationships/oleObject" Target="../embeddings/oleObject71.bin"/><Relationship Id="rId17" Type="http://schemas.openxmlformats.org/officeDocument/2006/relationships/oleObject" Target="../embeddings/oleObject74.bin"/><Relationship Id="rId25" Type="http://schemas.openxmlformats.org/officeDocument/2006/relationships/oleObject" Target="../embeddings/oleObject78.bin"/><Relationship Id="rId33" Type="http://schemas.openxmlformats.org/officeDocument/2006/relationships/oleObject" Target="../embeddings/oleObject83.bin"/><Relationship Id="rId38" Type="http://schemas.openxmlformats.org/officeDocument/2006/relationships/oleObject" Target="../embeddings/oleObject85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wmf"/><Relationship Id="rId18" Type="http://schemas.openxmlformats.org/officeDocument/2006/relationships/oleObject" Target="../embeddings/oleObject95.bin"/><Relationship Id="rId26" Type="http://schemas.openxmlformats.org/officeDocument/2006/relationships/image" Target="../media/image22.wmf"/><Relationship Id="rId39" Type="http://schemas.openxmlformats.org/officeDocument/2006/relationships/image" Target="../media/image52.wmf"/><Relationship Id="rId21" Type="http://schemas.openxmlformats.org/officeDocument/2006/relationships/oleObject" Target="../embeddings/oleObject97.bin"/><Relationship Id="rId34" Type="http://schemas.openxmlformats.org/officeDocument/2006/relationships/oleObject" Target="../embeddings/oleObject104.bin"/><Relationship Id="rId42" Type="http://schemas.openxmlformats.org/officeDocument/2006/relationships/oleObject" Target="../embeddings/oleObject108.bin"/><Relationship Id="rId47" Type="http://schemas.openxmlformats.org/officeDocument/2006/relationships/image" Target="../media/image17.wmf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4.bin"/><Relationship Id="rId29" Type="http://schemas.openxmlformats.org/officeDocument/2006/relationships/image" Target="../media/image23.wmf"/><Relationship Id="rId11" Type="http://schemas.openxmlformats.org/officeDocument/2006/relationships/image" Target="../media/image46.wmf"/><Relationship Id="rId24" Type="http://schemas.openxmlformats.org/officeDocument/2006/relationships/image" Target="../media/image21.wmf"/><Relationship Id="rId32" Type="http://schemas.openxmlformats.org/officeDocument/2006/relationships/oleObject" Target="../embeddings/oleObject103.bin"/><Relationship Id="rId37" Type="http://schemas.openxmlformats.org/officeDocument/2006/relationships/image" Target="../media/image41.wmf"/><Relationship Id="rId40" Type="http://schemas.openxmlformats.org/officeDocument/2006/relationships/oleObject" Target="../embeddings/oleObject107.bin"/><Relationship Id="rId45" Type="http://schemas.openxmlformats.org/officeDocument/2006/relationships/image" Target="../media/image55.wmf"/><Relationship Id="rId5" Type="http://schemas.openxmlformats.org/officeDocument/2006/relationships/oleObject" Target="../embeddings/oleObject88.bin"/><Relationship Id="rId15" Type="http://schemas.openxmlformats.org/officeDocument/2006/relationships/image" Target="../media/image47.wmf"/><Relationship Id="rId23" Type="http://schemas.openxmlformats.org/officeDocument/2006/relationships/oleObject" Target="../embeddings/oleObject98.bin"/><Relationship Id="rId28" Type="http://schemas.openxmlformats.org/officeDocument/2006/relationships/oleObject" Target="../embeddings/oleObject101.bin"/><Relationship Id="rId36" Type="http://schemas.openxmlformats.org/officeDocument/2006/relationships/oleObject" Target="../embeddings/oleObject105.bin"/><Relationship Id="rId49" Type="http://schemas.openxmlformats.org/officeDocument/2006/relationships/image" Target="../media/image14.png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49.wmf"/><Relationship Id="rId31" Type="http://schemas.openxmlformats.org/officeDocument/2006/relationships/image" Target="../media/image34.wmf"/><Relationship Id="rId44" Type="http://schemas.openxmlformats.org/officeDocument/2006/relationships/oleObject" Target="../embeddings/oleObject109.bin"/><Relationship Id="rId4" Type="http://schemas.openxmlformats.org/officeDocument/2006/relationships/image" Target="../media/image32.wmf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93.bin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100.bin"/><Relationship Id="rId30" Type="http://schemas.openxmlformats.org/officeDocument/2006/relationships/oleObject" Target="../embeddings/oleObject102.bin"/><Relationship Id="rId35" Type="http://schemas.openxmlformats.org/officeDocument/2006/relationships/image" Target="../media/image51.wmf"/><Relationship Id="rId43" Type="http://schemas.openxmlformats.org/officeDocument/2006/relationships/image" Target="../media/image54.wmf"/><Relationship Id="rId48" Type="http://schemas.openxmlformats.org/officeDocument/2006/relationships/oleObject" Target="../embeddings/oleObject111.bin"/><Relationship Id="rId8" Type="http://schemas.openxmlformats.org/officeDocument/2006/relationships/oleObject" Target="../embeddings/oleObject90.bin"/><Relationship Id="rId3" Type="http://schemas.openxmlformats.org/officeDocument/2006/relationships/oleObject" Target="../embeddings/oleObject87.bin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48.wmf"/><Relationship Id="rId25" Type="http://schemas.openxmlformats.org/officeDocument/2006/relationships/oleObject" Target="../embeddings/oleObject99.bin"/><Relationship Id="rId33" Type="http://schemas.openxmlformats.org/officeDocument/2006/relationships/image" Target="../media/image50.wmf"/><Relationship Id="rId38" Type="http://schemas.openxmlformats.org/officeDocument/2006/relationships/oleObject" Target="../embeddings/oleObject106.bin"/><Relationship Id="rId46" Type="http://schemas.openxmlformats.org/officeDocument/2006/relationships/oleObject" Target="../embeddings/oleObject110.bin"/><Relationship Id="rId20" Type="http://schemas.openxmlformats.org/officeDocument/2006/relationships/oleObject" Target="../embeddings/oleObject96.bin"/><Relationship Id="rId41" Type="http://schemas.openxmlformats.org/officeDocument/2006/relationships/image" Target="../media/image53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117.bin"/><Relationship Id="rId18" Type="http://schemas.openxmlformats.org/officeDocument/2006/relationships/image" Target="../media/image63.wmf"/><Relationship Id="rId3" Type="http://schemas.openxmlformats.org/officeDocument/2006/relationships/oleObject" Target="../embeddings/oleObject112.bin"/><Relationship Id="rId7" Type="http://schemas.openxmlformats.org/officeDocument/2006/relationships/oleObject" Target="../embeddings/oleObject114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1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116.bin"/><Relationship Id="rId5" Type="http://schemas.openxmlformats.org/officeDocument/2006/relationships/oleObject" Target="../embeddings/oleObject113.bin"/><Relationship Id="rId15" Type="http://schemas.openxmlformats.org/officeDocument/2006/relationships/oleObject" Target="../embeddings/oleObject118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115.bin"/><Relationship Id="rId14" Type="http://schemas.openxmlformats.org/officeDocument/2006/relationships/image" Target="../media/image6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G1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61263" y="609600"/>
            <a:ext cx="158273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G1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371600"/>
            <a:ext cx="190023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G1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27888" y="4419600"/>
            <a:ext cx="161131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G10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-304800"/>
            <a:ext cx="151923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G1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7888" y="-990600"/>
            <a:ext cx="161131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" descr="00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-762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62000" y="1981200"/>
            <a:ext cx="7924800" cy="1338263"/>
            <a:chOff x="480" y="1872"/>
            <a:chExt cx="4992" cy="843"/>
          </a:xfrm>
        </p:grpSpPr>
        <p:sp>
          <p:nvSpPr>
            <p:cNvPr id="1040" name="Rectangle 7"/>
            <p:cNvSpPr>
              <a:spLocks noChangeArrowheads="1"/>
            </p:cNvSpPr>
            <p:nvPr/>
          </p:nvSpPr>
          <p:spPr bwMode="auto">
            <a:xfrm>
              <a:off x="480" y="1872"/>
              <a:ext cx="4992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TIẾT 2 : CĂN THỨC BẬC HAI VÀ HẰNG ĐẲNG THỨC </a:t>
              </a:r>
            </a:p>
          </p:txBody>
        </p:sp>
        <p:graphicFrame>
          <p:nvGraphicFramePr>
            <p:cNvPr id="1026" name="Object 9"/>
            <p:cNvGraphicFramePr>
              <a:graphicFrameLocks noChangeAspect="1"/>
            </p:cNvGraphicFramePr>
            <p:nvPr/>
          </p:nvGraphicFramePr>
          <p:xfrm>
            <a:off x="4080" y="2256"/>
            <a:ext cx="1344" cy="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9" name="Equation" r:id="rId7" imgW="711000" imgH="304560" progId="Equation.3">
                    <p:embed/>
                  </p:oleObj>
                </mc:Choice>
                <mc:Fallback>
                  <p:oleObj name="Equation" r:id="rId7" imgW="711000" imgH="30456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grayscl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0" y="2256"/>
                          <a:ext cx="1344" cy="45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34" name="Picture 18" descr="G1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-228600"/>
            <a:ext cx="190023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7" descr="G1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32688" y="5181600"/>
            <a:ext cx="161131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6" name="Group 22"/>
          <p:cNvGrpSpPr>
            <a:grpSpLocks/>
          </p:cNvGrpSpPr>
          <p:nvPr/>
        </p:nvGrpSpPr>
        <p:grpSpPr bwMode="auto">
          <a:xfrm>
            <a:off x="7532688" y="-338138"/>
            <a:ext cx="1611312" cy="2471738"/>
            <a:chOff x="3977" y="-213"/>
            <a:chExt cx="1015" cy="1557"/>
          </a:xfrm>
        </p:grpSpPr>
        <p:pic>
          <p:nvPicPr>
            <p:cNvPr id="1038" name="Picture 19" descr="G10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987" y="192"/>
              <a:ext cx="957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21" descr="G10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977" y="-213"/>
              <a:ext cx="1015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37" name="Picture 23" descr="blumen-pflanzen042[1]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234669">
            <a:off x="-66675" y="44958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" name="Text Box 2"/>
          <p:cNvSpPr txBox="1">
            <a:spLocks noChangeArrowheads="1"/>
          </p:cNvSpPr>
          <p:nvPr/>
        </p:nvSpPr>
        <p:spPr bwMode="auto">
          <a:xfrm>
            <a:off x="0" y="914400"/>
            <a:ext cx="275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latin typeface="Arial" charset="0"/>
              </a:rPr>
              <a:t>1/ CĂN THỨC BẬC HAI</a:t>
            </a:r>
            <a:r>
              <a:rPr lang="en-US" b="1" i="1">
                <a:solidFill>
                  <a:srgbClr val="0099FF"/>
                </a:solidFill>
                <a:latin typeface="Arial" charset="0"/>
              </a:rPr>
              <a:t> </a:t>
            </a:r>
          </a:p>
        </p:txBody>
      </p:sp>
      <p:sp>
        <p:nvSpPr>
          <p:cNvPr id="9247" name="Text Box 3"/>
          <p:cNvSpPr txBox="1">
            <a:spLocks noChangeArrowheads="1"/>
          </p:cNvSpPr>
          <p:nvPr/>
        </p:nvSpPr>
        <p:spPr bwMode="auto">
          <a:xfrm>
            <a:off x="128588" y="14605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 b="1" i="1">
              <a:latin typeface="Arial" charset="0"/>
            </a:endParaRPr>
          </a:p>
        </p:txBody>
      </p:sp>
      <p:sp>
        <p:nvSpPr>
          <p:cNvPr id="9248" name="Text Box 4"/>
          <p:cNvSpPr txBox="1">
            <a:spLocks noChangeArrowheads="1"/>
          </p:cNvSpPr>
          <p:nvPr/>
        </p:nvSpPr>
        <p:spPr bwMode="auto">
          <a:xfrm>
            <a:off x="-55563" y="3311525"/>
            <a:ext cx="26527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latin typeface="Arial" charset="0"/>
              </a:rPr>
              <a:t>2/ HẰNG ĐẲNG THỨC</a:t>
            </a:r>
            <a:r>
              <a:rPr lang="en-US" u="sng">
                <a:latin typeface="Arial" charset="0"/>
              </a:rPr>
              <a:t> </a:t>
            </a:r>
          </a:p>
        </p:txBody>
      </p:sp>
      <p:sp>
        <p:nvSpPr>
          <p:cNvPr id="9249" name="Text Box 5"/>
          <p:cNvSpPr txBox="1">
            <a:spLocks noChangeArrowheads="1"/>
          </p:cNvSpPr>
          <p:nvPr/>
        </p:nvSpPr>
        <p:spPr bwMode="auto">
          <a:xfrm>
            <a:off x="60325" y="3709988"/>
            <a:ext cx="2068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 u="sng">
                <a:solidFill>
                  <a:srgbClr val="FF00FF"/>
                </a:solidFill>
                <a:latin typeface="Arial" charset="0"/>
              </a:rPr>
              <a:t>Định lí</a:t>
            </a:r>
            <a:r>
              <a:rPr lang="en-US" sz="1600" u="sng">
                <a:latin typeface="Arial" charset="0"/>
              </a:rPr>
              <a:t> :</a:t>
            </a:r>
            <a:r>
              <a:rPr lang="en-US" sz="1600">
                <a:latin typeface="Arial" charset="0"/>
              </a:rPr>
              <a:t/>
            </a:r>
            <a:br>
              <a:rPr lang="en-US" sz="1600">
                <a:latin typeface="Arial" charset="0"/>
              </a:rPr>
            </a:br>
            <a:r>
              <a:rPr lang="en-US" sz="1600">
                <a:latin typeface="Arial" charset="0"/>
              </a:rPr>
              <a:t> Với mọi số a , ta có </a:t>
            </a:r>
          </a:p>
        </p:txBody>
      </p:sp>
      <p:sp>
        <p:nvSpPr>
          <p:cNvPr id="9250" name="Text Box 6"/>
          <p:cNvSpPr txBox="1">
            <a:spLocks noChangeArrowheads="1"/>
          </p:cNvSpPr>
          <p:nvPr/>
        </p:nvSpPr>
        <p:spPr bwMode="auto">
          <a:xfrm>
            <a:off x="533400" y="4281488"/>
            <a:ext cx="21447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>
                <a:latin typeface="Arial" charset="0"/>
              </a:rPr>
              <a:t>Chứng minh</a:t>
            </a:r>
            <a:r>
              <a:rPr lang="en-US" sz="1600">
                <a:latin typeface="Arial" charset="0"/>
              </a:rPr>
              <a:t> ( SGK )</a:t>
            </a:r>
          </a:p>
        </p:txBody>
      </p:sp>
      <p:graphicFrame>
        <p:nvGraphicFramePr>
          <p:cNvPr id="9218" name="Object 8"/>
          <p:cNvGraphicFramePr>
            <a:graphicFrameLocks noChangeAspect="1"/>
          </p:cNvGraphicFramePr>
          <p:nvPr/>
        </p:nvGraphicFramePr>
        <p:xfrm>
          <a:off x="1816100" y="5186363"/>
          <a:ext cx="6667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9" name="Equation" r:id="rId3" imgW="419040" imgH="190440" progId="Equation.3">
                  <p:embed/>
                </p:oleObj>
              </mc:Choice>
              <mc:Fallback>
                <p:oleObj name="Equation" r:id="rId3" imgW="419040" imgH="1904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186363"/>
                        <a:ext cx="666750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9"/>
          <p:cNvGraphicFramePr>
            <a:graphicFrameLocks noChangeAspect="1"/>
          </p:cNvGraphicFramePr>
          <p:nvPr/>
        </p:nvGraphicFramePr>
        <p:xfrm>
          <a:off x="2641600" y="3287713"/>
          <a:ext cx="12192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0" name="Equation" r:id="rId5" imgW="711000" imgH="304560" progId="Equation.3">
                  <p:embed/>
                </p:oleObj>
              </mc:Choice>
              <mc:Fallback>
                <p:oleObj name="Equation" r:id="rId5" imgW="711000" imgH="3045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3287713"/>
                        <a:ext cx="1219200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0"/>
          <p:cNvGraphicFramePr>
            <a:graphicFrameLocks noChangeAspect="1"/>
          </p:cNvGraphicFramePr>
          <p:nvPr/>
        </p:nvGraphicFramePr>
        <p:xfrm>
          <a:off x="2074863" y="3940175"/>
          <a:ext cx="11318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1" name="Equation" r:id="rId7" imgW="660240" imgH="304560" progId="Equation.3">
                  <p:embed/>
                </p:oleObj>
              </mc:Choice>
              <mc:Fallback>
                <p:oleObj name="Equation" r:id="rId7" imgW="660240" imgH="3045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3940175"/>
                        <a:ext cx="1131887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1" name="Line 11"/>
          <p:cNvSpPr>
            <a:spLocks noChangeShapeType="1"/>
          </p:cNvSpPr>
          <p:nvPr/>
        </p:nvSpPr>
        <p:spPr bwMode="auto">
          <a:xfrm>
            <a:off x="39624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2" name="Text Box 12"/>
          <p:cNvSpPr txBox="1">
            <a:spLocks noChangeArrowheads="1"/>
          </p:cNvSpPr>
          <p:nvPr/>
        </p:nvSpPr>
        <p:spPr bwMode="auto">
          <a:xfrm>
            <a:off x="-76200" y="4648200"/>
            <a:ext cx="10064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Arial" charset="0"/>
              </a:rPr>
              <a:t>*</a:t>
            </a:r>
            <a:r>
              <a:rPr lang="en-US" sz="1600" b="1" u="sng">
                <a:solidFill>
                  <a:srgbClr val="FF0000"/>
                </a:solidFill>
                <a:latin typeface="Arial" charset="0"/>
              </a:rPr>
              <a:t>Chú ý</a:t>
            </a:r>
            <a:r>
              <a:rPr lang="en-US" sz="1600">
                <a:solidFill>
                  <a:srgbClr val="0099FF"/>
                </a:solidFill>
                <a:latin typeface="Arial" charset="0"/>
              </a:rPr>
              <a:t> : </a:t>
            </a:r>
          </a:p>
        </p:txBody>
      </p:sp>
      <p:grpSp>
        <p:nvGrpSpPr>
          <p:cNvPr id="9253" name="Group 13"/>
          <p:cNvGrpSpPr>
            <a:grpSpLocks/>
          </p:cNvGrpSpPr>
          <p:nvPr/>
        </p:nvGrpSpPr>
        <p:grpSpPr bwMode="auto">
          <a:xfrm>
            <a:off x="152400" y="5094288"/>
            <a:ext cx="1727200" cy="371475"/>
            <a:chOff x="96" y="2454"/>
            <a:chExt cx="1088" cy="234"/>
          </a:xfrm>
        </p:grpSpPr>
        <p:graphicFrame>
          <p:nvGraphicFramePr>
            <p:cNvPr id="9244" name="Object 14"/>
            <p:cNvGraphicFramePr>
              <a:graphicFrameLocks noChangeAspect="1"/>
            </p:cNvGraphicFramePr>
            <p:nvPr/>
          </p:nvGraphicFramePr>
          <p:xfrm>
            <a:off x="96" y="2454"/>
            <a:ext cx="713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2" name="Equation" r:id="rId9" imgW="660240" imgH="253800" progId="Equation.3">
                    <p:embed/>
                  </p:oleObj>
                </mc:Choice>
                <mc:Fallback>
                  <p:oleObj name="Equation" r:id="rId9" imgW="660240" imgH="25380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" y="2454"/>
                          <a:ext cx="713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83" name="Text Box 15"/>
            <p:cNvSpPr txBox="1">
              <a:spLocks noChangeArrowheads="1"/>
            </p:cNvSpPr>
            <p:nvPr/>
          </p:nvSpPr>
          <p:spPr bwMode="auto">
            <a:xfrm>
              <a:off x="816" y="2472"/>
              <a:ext cx="3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nếu </a:t>
              </a:r>
            </a:p>
          </p:txBody>
        </p:sp>
      </p:grpSp>
      <p:grpSp>
        <p:nvGrpSpPr>
          <p:cNvPr id="9254" name="Group 16"/>
          <p:cNvGrpSpPr>
            <a:grpSpLocks/>
          </p:cNvGrpSpPr>
          <p:nvPr/>
        </p:nvGrpSpPr>
        <p:grpSpPr bwMode="auto">
          <a:xfrm>
            <a:off x="0" y="5464175"/>
            <a:ext cx="1876425" cy="371475"/>
            <a:chOff x="74" y="2736"/>
            <a:chExt cx="1182" cy="234"/>
          </a:xfrm>
        </p:grpSpPr>
        <p:graphicFrame>
          <p:nvGraphicFramePr>
            <p:cNvPr id="9243" name="Object 17"/>
            <p:cNvGraphicFramePr>
              <a:graphicFrameLocks noChangeAspect="1"/>
            </p:cNvGraphicFramePr>
            <p:nvPr/>
          </p:nvGraphicFramePr>
          <p:xfrm>
            <a:off x="74" y="2736"/>
            <a:ext cx="822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3" name="Equation" r:id="rId11" imgW="761760" imgH="253800" progId="Equation.3">
                    <p:embed/>
                  </p:oleObj>
                </mc:Choice>
                <mc:Fallback>
                  <p:oleObj name="Equation" r:id="rId11" imgW="761760" imgH="25380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" y="2736"/>
                          <a:ext cx="822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82" name="Rectangle 18"/>
            <p:cNvSpPr>
              <a:spLocks noChangeArrowheads="1"/>
            </p:cNvSpPr>
            <p:nvPr/>
          </p:nvSpPr>
          <p:spPr bwMode="auto">
            <a:xfrm>
              <a:off x="888" y="2752"/>
              <a:ext cx="3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nếu </a:t>
              </a:r>
            </a:p>
          </p:txBody>
        </p:sp>
      </p:grpSp>
      <p:graphicFrame>
        <p:nvGraphicFramePr>
          <p:cNvPr id="9221" name="Object 19"/>
          <p:cNvGraphicFramePr>
            <a:graphicFrameLocks noChangeAspect="1"/>
          </p:cNvGraphicFramePr>
          <p:nvPr/>
        </p:nvGraphicFramePr>
        <p:xfrm>
          <a:off x="1917700" y="5553075"/>
          <a:ext cx="6667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4" name="Equation" r:id="rId13" imgW="419040" imgH="190440" progId="Equation.3">
                  <p:embed/>
                </p:oleObj>
              </mc:Choice>
              <mc:Fallback>
                <p:oleObj name="Equation" r:id="rId13" imgW="419040" imgH="1904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5553075"/>
                        <a:ext cx="66675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5" name="Text Box 24"/>
          <p:cNvSpPr txBox="1">
            <a:spLocks noChangeArrowheads="1"/>
          </p:cNvSpPr>
          <p:nvPr/>
        </p:nvSpPr>
        <p:spPr bwMode="auto">
          <a:xfrm>
            <a:off x="5861050" y="159385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68640" name="Text Box 32"/>
          <p:cNvSpPr txBox="1">
            <a:spLocks noChangeArrowheads="1"/>
          </p:cNvSpPr>
          <p:nvPr/>
        </p:nvSpPr>
        <p:spPr bwMode="auto">
          <a:xfrm>
            <a:off x="4038600" y="3276600"/>
            <a:ext cx="8667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Arial" charset="0"/>
              </a:rPr>
              <a:t>Đáp án</a:t>
            </a:r>
          </a:p>
        </p:txBody>
      </p:sp>
      <p:graphicFrame>
        <p:nvGraphicFramePr>
          <p:cNvPr id="9222" name="Object 33"/>
          <p:cNvGraphicFramePr>
            <a:graphicFrameLocks noChangeAspect="1"/>
          </p:cNvGraphicFramePr>
          <p:nvPr/>
        </p:nvGraphicFramePr>
        <p:xfrm>
          <a:off x="6477000" y="228600"/>
          <a:ext cx="13716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5" name="Equation" r:id="rId15" imgW="711000" imgH="304560" progId="Equation.3">
                  <p:embed/>
                </p:oleObj>
              </mc:Choice>
              <mc:Fallback>
                <p:oleObj name="Equation" r:id="rId15" imgW="711000" imgH="30456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1371600" cy="501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7359650" y="3671888"/>
            <a:ext cx="1209675" cy="338137"/>
            <a:chOff x="4742" y="2328"/>
            <a:chExt cx="762" cy="213"/>
          </a:xfrm>
        </p:grpSpPr>
        <p:sp>
          <p:nvSpPr>
            <p:cNvPr id="9281" name="Text Box 41"/>
            <p:cNvSpPr txBox="1">
              <a:spLocks noChangeArrowheads="1"/>
            </p:cNvSpPr>
            <p:nvPr/>
          </p:nvSpPr>
          <p:spPr bwMode="auto">
            <a:xfrm>
              <a:off x="4742" y="2328"/>
              <a:ext cx="76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(Vì            )</a:t>
              </a:r>
            </a:p>
          </p:txBody>
        </p:sp>
        <p:graphicFrame>
          <p:nvGraphicFramePr>
            <p:cNvPr id="9242" name="Object 43"/>
            <p:cNvGraphicFramePr>
              <a:graphicFrameLocks noChangeAspect="1"/>
            </p:cNvGraphicFramePr>
            <p:nvPr/>
          </p:nvGraphicFramePr>
          <p:xfrm>
            <a:off x="5016" y="2350"/>
            <a:ext cx="384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6" name="Equation" r:id="rId17" imgW="393480" imgH="190440" progId="Equation.3">
                    <p:embed/>
                  </p:oleObj>
                </mc:Choice>
                <mc:Fallback>
                  <p:oleObj name="Equation" r:id="rId17" imgW="393480" imgH="190440" progId="Equation.3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16" y="2350"/>
                          <a:ext cx="384" cy="18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58" name="Rectangle 44"/>
          <p:cNvSpPr>
            <a:spLocks noChangeArrowheads="1"/>
          </p:cNvSpPr>
          <p:nvPr/>
        </p:nvSpPr>
        <p:spPr bwMode="auto">
          <a:xfrm>
            <a:off x="228600" y="1219200"/>
            <a:ext cx="19415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FF"/>
                </a:solidFill>
                <a:latin typeface="Arial" charset="0"/>
              </a:rPr>
              <a:t>-Tổng quát</a:t>
            </a:r>
            <a:r>
              <a:rPr lang="en-US" sz="1600">
                <a:solidFill>
                  <a:srgbClr val="FF00FF"/>
                </a:solidFill>
                <a:latin typeface="Arial" charset="0"/>
              </a:rPr>
              <a:t>( </a:t>
            </a:r>
            <a:r>
              <a:rPr lang="en-US" sz="1600" b="1" i="1">
                <a:solidFill>
                  <a:srgbClr val="FF00FF"/>
                </a:solidFill>
                <a:latin typeface="Arial" charset="0"/>
              </a:rPr>
              <a:t>SGK )</a:t>
            </a:r>
          </a:p>
        </p:txBody>
      </p:sp>
      <p:grpSp>
        <p:nvGrpSpPr>
          <p:cNvPr id="9259" name="Group 45"/>
          <p:cNvGrpSpPr>
            <a:grpSpLocks/>
          </p:cNvGrpSpPr>
          <p:nvPr/>
        </p:nvGrpSpPr>
        <p:grpSpPr bwMode="auto">
          <a:xfrm>
            <a:off x="914400" y="4648200"/>
            <a:ext cx="1917700" cy="446088"/>
            <a:chOff x="576" y="2208"/>
            <a:chExt cx="1208" cy="281"/>
          </a:xfrm>
        </p:grpSpPr>
        <p:graphicFrame>
          <p:nvGraphicFramePr>
            <p:cNvPr id="9241" name="Object 46"/>
            <p:cNvGraphicFramePr>
              <a:graphicFrameLocks noChangeAspect="1"/>
            </p:cNvGraphicFramePr>
            <p:nvPr/>
          </p:nvGraphicFramePr>
          <p:xfrm>
            <a:off x="576" y="2208"/>
            <a:ext cx="768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7" name="Equation" r:id="rId19" imgW="711000" imgH="304560" progId="Equation.3">
                    <p:embed/>
                  </p:oleObj>
                </mc:Choice>
                <mc:Fallback>
                  <p:oleObj name="Equation" r:id="rId19" imgW="711000" imgH="304560" progId="Equation.3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2208"/>
                          <a:ext cx="768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80" name="Text Box 47"/>
            <p:cNvSpPr txBox="1">
              <a:spLocks noChangeArrowheads="1"/>
            </p:cNvSpPr>
            <p:nvPr/>
          </p:nvSpPr>
          <p:spPr bwMode="auto">
            <a:xfrm>
              <a:off x="1344" y="2256"/>
              <a:ext cx="4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tức là</a:t>
              </a:r>
            </a:p>
          </p:txBody>
        </p:sp>
      </p:grpSp>
      <p:sp>
        <p:nvSpPr>
          <p:cNvPr id="9260" name="Text Box 48"/>
          <p:cNvSpPr txBox="1">
            <a:spLocks noChangeArrowheads="1"/>
          </p:cNvSpPr>
          <p:nvPr/>
        </p:nvSpPr>
        <p:spPr bwMode="auto">
          <a:xfrm>
            <a:off x="0" y="304800"/>
            <a:ext cx="8345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BÀI 2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: </a:t>
            </a:r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CĂN THỨC BẬC HAI VÀ HẰNG ĐẲNG THỨC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  <p:grpSp>
        <p:nvGrpSpPr>
          <p:cNvPr id="9261" name="Group 49"/>
          <p:cNvGrpSpPr>
            <a:grpSpLocks/>
          </p:cNvGrpSpPr>
          <p:nvPr/>
        </p:nvGrpSpPr>
        <p:grpSpPr bwMode="auto">
          <a:xfrm>
            <a:off x="76200" y="2057400"/>
            <a:ext cx="2363788" cy="669925"/>
            <a:chOff x="86" y="1420"/>
            <a:chExt cx="1489" cy="422"/>
          </a:xfrm>
        </p:grpSpPr>
        <p:sp>
          <p:nvSpPr>
            <p:cNvPr id="9279" name="Text Box 50"/>
            <p:cNvSpPr txBox="1">
              <a:spLocks noChangeArrowheads="1"/>
            </p:cNvSpPr>
            <p:nvPr/>
          </p:nvSpPr>
          <p:spPr bwMode="auto">
            <a:xfrm>
              <a:off x="86" y="1420"/>
              <a:ext cx="14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>
                  <a:solidFill>
                    <a:srgbClr val="0000FF"/>
                  </a:solidFill>
                  <a:latin typeface="Arial" charset="0"/>
                </a:rPr>
                <a:t>Ví dụ1</a:t>
              </a:r>
              <a:r>
                <a:rPr lang="en-US" sz="1600" b="1">
                  <a:solidFill>
                    <a:srgbClr val="0099FF"/>
                  </a:solidFill>
                  <a:latin typeface="Arial" charset="0"/>
                </a:rPr>
                <a:t> :</a:t>
              </a:r>
              <a:r>
                <a:rPr lang="en-US" sz="1600">
                  <a:latin typeface="Arial" charset="0"/>
                </a:rPr>
                <a:t>                     </a:t>
              </a:r>
            </a:p>
            <a:p>
              <a:r>
                <a:rPr lang="en-US" sz="1600">
                  <a:latin typeface="Arial" charset="0"/>
                </a:rPr>
                <a:t>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</a:t>
              </a:r>
            </a:p>
          </p:txBody>
        </p:sp>
        <p:graphicFrame>
          <p:nvGraphicFramePr>
            <p:cNvPr id="9240" name="Object 51"/>
            <p:cNvGraphicFramePr>
              <a:graphicFrameLocks noChangeAspect="1"/>
            </p:cNvGraphicFramePr>
            <p:nvPr/>
          </p:nvGraphicFramePr>
          <p:xfrm>
            <a:off x="144" y="1602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8" name="Equation" r:id="rId20" imgW="609480" imgH="253800" progId="Equation.3">
                    <p:embed/>
                  </p:oleObj>
                </mc:Choice>
                <mc:Fallback>
                  <p:oleObj name="Equation" r:id="rId20" imgW="609480" imgH="253800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602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23" name="Object 52"/>
          <p:cNvGraphicFramePr>
            <a:graphicFrameLocks noChangeAspect="1"/>
          </p:cNvGraphicFramePr>
          <p:nvPr/>
        </p:nvGraphicFramePr>
        <p:xfrm>
          <a:off x="2514600" y="2362200"/>
          <a:ext cx="127000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9" name="Equation" r:id="rId22" imgW="736560" imgH="190440" progId="Equation.3">
                  <p:embed/>
                </p:oleObj>
              </mc:Choice>
              <mc:Fallback>
                <p:oleObj name="Equation" r:id="rId22" imgW="736560" imgH="19044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62200"/>
                        <a:ext cx="1270000" cy="2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62" name="Group 53"/>
          <p:cNvGrpSpPr>
            <a:grpSpLocks/>
          </p:cNvGrpSpPr>
          <p:nvPr/>
        </p:nvGrpSpPr>
        <p:grpSpPr bwMode="auto">
          <a:xfrm>
            <a:off x="381000" y="2943225"/>
            <a:ext cx="3267075" cy="381000"/>
            <a:chOff x="144" y="1989"/>
            <a:chExt cx="2058" cy="240"/>
          </a:xfrm>
        </p:grpSpPr>
        <p:sp>
          <p:nvSpPr>
            <p:cNvPr id="9278" name="Text Box 54"/>
            <p:cNvSpPr txBox="1">
              <a:spLocks noChangeArrowheads="1"/>
            </p:cNvSpPr>
            <p:nvPr/>
          </p:nvSpPr>
          <p:spPr bwMode="auto">
            <a:xfrm>
              <a:off x="144" y="2016"/>
              <a:ext cx="20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Với x      3 thì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</a:t>
              </a:r>
            </a:p>
          </p:txBody>
        </p:sp>
        <p:graphicFrame>
          <p:nvGraphicFramePr>
            <p:cNvPr id="9238" name="Object 55"/>
            <p:cNvGraphicFramePr>
              <a:graphicFrameLocks noChangeAspect="1"/>
            </p:cNvGraphicFramePr>
            <p:nvPr/>
          </p:nvGraphicFramePr>
          <p:xfrm>
            <a:off x="552" y="2060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50" name="Equation" r:id="rId24" imgW="139680" imgH="164880" progId="Equation.3">
                    <p:embed/>
                  </p:oleObj>
                </mc:Choice>
                <mc:Fallback>
                  <p:oleObj name="Equation" r:id="rId24" imgW="139680" imgH="164880" progId="Equation.3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2" y="2060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9" name="Object 56"/>
            <p:cNvGraphicFramePr>
              <a:graphicFrameLocks noChangeAspect="1"/>
            </p:cNvGraphicFramePr>
            <p:nvPr/>
          </p:nvGraphicFramePr>
          <p:xfrm>
            <a:off x="1023" y="1989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51" name="Equation" r:id="rId26" imgW="609480" imgH="253800" progId="Equation.3">
                    <p:embed/>
                  </p:oleObj>
                </mc:Choice>
                <mc:Fallback>
                  <p:oleObj name="Equation" r:id="rId26" imgW="609480" imgH="253800" progId="Equation.3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3" y="1989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24" name="Object 57"/>
          <p:cNvGraphicFramePr>
            <a:graphicFrameLocks noChangeAspect="1"/>
          </p:cNvGraphicFramePr>
          <p:nvPr/>
        </p:nvGraphicFramePr>
        <p:xfrm>
          <a:off x="2470150" y="2743200"/>
          <a:ext cx="27305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2" name="Equation" r:id="rId27" imgW="241200" imgH="164880" progId="Equation.3">
                  <p:embed/>
                </p:oleObj>
              </mc:Choice>
              <mc:Fallback>
                <p:oleObj name="Equation" r:id="rId27" imgW="241200" imgH="164880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743200"/>
                        <a:ext cx="273050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58"/>
          <p:cNvGraphicFramePr>
            <a:graphicFrameLocks noChangeAspect="1"/>
          </p:cNvGraphicFramePr>
          <p:nvPr/>
        </p:nvGraphicFramePr>
        <p:xfrm>
          <a:off x="2819400" y="2590800"/>
          <a:ext cx="685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3" name="Equation" r:id="rId29" imgW="342720" imgH="177480" progId="Equation.3">
                  <p:embed/>
                </p:oleObj>
              </mc:Choice>
              <mc:Fallback>
                <p:oleObj name="Equation" r:id="rId29" imgW="342720" imgH="177480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90800"/>
                        <a:ext cx="685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68" name="Object 60"/>
          <p:cNvGraphicFramePr>
            <a:graphicFrameLocks noChangeAspect="1"/>
          </p:cNvGraphicFramePr>
          <p:nvPr/>
        </p:nvGraphicFramePr>
        <p:xfrm>
          <a:off x="4081463" y="4495800"/>
          <a:ext cx="285273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4" name="Equation" r:id="rId31" imgW="1180800" imgH="291960" progId="Equation.3">
                  <p:embed/>
                </p:oleObj>
              </mc:Choice>
              <mc:Fallback>
                <p:oleObj name="Equation" r:id="rId31" imgW="1180800" imgH="29196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3" y="4495800"/>
                        <a:ext cx="2852737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3" name="Rectangle 81"/>
          <p:cNvSpPr>
            <a:spLocks noChangeArrowheads="1"/>
          </p:cNvSpPr>
          <p:nvPr/>
        </p:nvSpPr>
        <p:spPr bwMode="auto">
          <a:xfrm>
            <a:off x="4151313" y="1522413"/>
            <a:ext cx="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grpSp>
        <p:nvGrpSpPr>
          <p:cNvPr id="8" name="Group 189"/>
          <p:cNvGrpSpPr>
            <a:grpSpLocks/>
          </p:cNvGrpSpPr>
          <p:nvPr/>
        </p:nvGrpSpPr>
        <p:grpSpPr bwMode="auto">
          <a:xfrm>
            <a:off x="4038600" y="1154113"/>
            <a:ext cx="3679825" cy="1970087"/>
            <a:chOff x="2544" y="720"/>
            <a:chExt cx="2318" cy="1241"/>
          </a:xfrm>
        </p:grpSpPr>
        <p:sp>
          <p:nvSpPr>
            <p:cNvPr id="9274" name="Text Box 21"/>
            <p:cNvSpPr txBox="1">
              <a:spLocks noChangeArrowheads="1"/>
            </p:cNvSpPr>
            <p:nvPr/>
          </p:nvSpPr>
          <p:spPr bwMode="auto">
            <a:xfrm>
              <a:off x="2544" y="720"/>
              <a:ext cx="231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u="sng">
                  <a:solidFill>
                    <a:srgbClr val="FF00FF"/>
                  </a:solidFill>
                  <a:latin typeface="Arial" charset="0"/>
                </a:rPr>
                <a:t>Bài tập 3</a:t>
              </a:r>
              <a:r>
                <a:rPr lang="en-US" sz="1600" b="1">
                  <a:solidFill>
                    <a:srgbClr val="FF00FF"/>
                  </a:solidFill>
                  <a:latin typeface="Arial" charset="0"/>
                </a:rPr>
                <a:t> :</a:t>
              </a:r>
              <a:r>
                <a:rPr lang="en-US" sz="1600">
                  <a:latin typeface="Arial" charset="0"/>
                </a:rPr>
                <a:t> Rút gọn các biểu thức sau </a:t>
              </a:r>
            </a:p>
          </p:txBody>
        </p:sp>
        <p:sp>
          <p:nvSpPr>
            <p:cNvPr id="9275" name="Text Box 27"/>
            <p:cNvSpPr txBox="1">
              <a:spLocks noChangeArrowheads="1"/>
            </p:cNvSpPr>
            <p:nvPr/>
          </p:nvSpPr>
          <p:spPr bwMode="auto">
            <a:xfrm>
              <a:off x="3264" y="1305"/>
              <a:ext cx="6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Với x &lt; 0</a:t>
              </a:r>
            </a:p>
          </p:txBody>
        </p:sp>
        <p:graphicFrame>
          <p:nvGraphicFramePr>
            <p:cNvPr id="9234" name="Object 83"/>
            <p:cNvGraphicFramePr>
              <a:graphicFrameLocks noChangeAspect="1"/>
            </p:cNvGraphicFramePr>
            <p:nvPr/>
          </p:nvGraphicFramePr>
          <p:xfrm>
            <a:off x="2592" y="1248"/>
            <a:ext cx="555" cy="3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55" name="Equation" r:id="rId33" imgW="431640" imgH="266400" progId="Equation.3">
                    <p:embed/>
                  </p:oleObj>
                </mc:Choice>
                <mc:Fallback>
                  <p:oleObj name="Equation" r:id="rId33" imgW="431640" imgH="266400" progId="Equation.3">
                    <p:embed/>
                    <p:pic>
                      <p:nvPicPr>
                        <p:cNvPr id="0" name="Object 8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1248"/>
                          <a:ext cx="555" cy="34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276" name="Group 86"/>
            <p:cNvGrpSpPr>
              <a:grpSpLocks/>
            </p:cNvGrpSpPr>
            <p:nvPr/>
          </p:nvGrpSpPr>
          <p:grpSpPr bwMode="auto">
            <a:xfrm>
              <a:off x="3504" y="969"/>
              <a:ext cx="633" cy="222"/>
              <a:chOff x="4176" y="1305"/>
              <a:chExt cx="633" cy="222"/>
            </a:xfrm>
          </p:grpSpPr>
          <p:sp>
            <p:nvSpPr>
              <p:cNvPr id="9277" name="Text Box 25"/>
              <p:cNvSpPr txBox="1">
                <a:spLocks noChangeArrowheads="1"/>
              </p:cNvSpPr>
              <p:nvPr/>
            </p:nvSpPr>
            <p:spPr bwMode="auto">
              <a:xfrm>
                <a:off x="4176" y="1305"/>
                <a:ext cx="633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>
                    <a:latin typeface="Arial" charset="0"/>
                  </a:rPr>
                  <a:t>Với x    2</a:t>
                </a:r>
              </a:p>
            </p:txBody>
          </p:sp>
          <p:graphicFrame>
            <p:nvGraphicFramePr>
              <p:cNvPr id="9237" name="Object 26"/>
              <p:cNvGraphicFramePr>
                <a:graphicFrameLocks noChangeAspect="1"/>
              </p:cNvGraphicFramePr>
              <p:nvPr/>
            </p:nvGraphicFramePr>
            <p:xfrm>
              <a:off x="4579" y="1379"/>
              <a:ext cx="125" cy="1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856" name="Equation" r:id="rId35" imgW="139680" imgH="164880" progId="Equation.3">
                      <p:embed/>
                    </p:oleObj>
                  </mc:Choice>
                  <mc:Fallback>
                    <p:oleObj name="Equation" r:id="rId35" imgW="139680" imgH="164880" progId="Equation.3">
                      <p:embed/>
                      <p:pic>
                        <p:nvPicPr>
                          <p:cNvPr id="0" name="Object 2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79" y="1379"/>
                            <a:ext cx="125" cy="14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9235" name="Object 84"/>
            <p:cNvGraphicFramePr>
              <a:graphicFrameLocks noChangeAspect="1"/>
            </p:cNvGraphicFramePr>
            <p:nvPr/>
          </p:nvGraphicFramePr>
          <p:xfrm>
            <a:off x="2640" y="960"/>
            <a:ext cx="781" cy="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57" name="Equation" r:id="rId36" imgW="761760" imgH="279360" progId="Equation.3">
                    <p:embed/>
                  </p:oleObj>
                </mc:Choice>
                <mc:Fallback>
                  <p:oleObj name="Equation" r:id="rId36" imgW="761760" imgH="279360" progId="Equation.3">
                    <p:embed/>
                    <p:pic>
                      <p:nvPicPr>
                        <p:cNvPr id="0" name="Object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960"/>
                          <a:ext cx="781" cy="2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6" name="Object 130"/>
            <p:cNvGraphicFramePr>
              <a:graphicFrameLocks noChangeAspect="1"/>
            </p:cNvGraphicFramePr>
            <p:nvPr/>
          </p:nvGraphicFramePr>
          <p:xfrm>
            <a:off x="2592" y="1536"/>
            <a:ext cx="1101" cy="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58" name="Equation" r:id="rId38" imgW="723600" imgH="279360" progId="Equation.3">
                    <p:embed/>
                  </p:oleObj>
                </mc:Choice>
                <mc:Fallback>
                  <p:oleObj name="Equation" r:id="rId38" imgW="723600" imgH="279360" progId="Equation.3">
                    <p:embed/>
                    <p:pic>
                      <p:nvPicPr>
                        <p:cNvPr id="0" name="Object 1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1536"/>
                          <a:ext cx="1101" cy="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134"/>
          <p:cNvGrpSpPr>
            <a:grpSpLocks/>
          </p:cNvGrpSpPr>
          <p:nvPr/>
        </p:nvGrpSpPr>
        <p:grpSpPr bwMode="auto">
          <a:xfrm>
            <a:off x="4038600" y="5181600"/>
            <a:ext cx="4648200" cy="512763"/>
            <a:chOff x="2592" y="3504"/>
            <a:chExt cx="2928" cy="323"/>
          </a:xfrm>
        </p:grpSpPr>
        <p:sp>
          <p:nvSpPr>
            <p:cNvPr id="9273" name="Text Box 126"/>
            <p:cNvSpPr txBox="1">
              <a:spLocks noChangeArrowheads="1"/>
            </p:cNvSpPr>
            <p:nvPr/>
          </p:nvSpPr>
          <p:spPr bwMode="auto">
            <a:xfrm>
              <a:off x="2592" y="3552"/>
              <a:ext cx="292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Arial" charset="0"/>
                </a:rPr>
                <a:t>Với x      -1 ta có </a:t>
              </a:r>
            </a:p>
          </p:txBody>
        </p:sp>
        <p:graphicFrame>
          <p:nvGraphicFramePr>
            <p:cNvPr id="9232" name="Object 129"/>
            <p:cNvGraphicFramePr>
              <a:graphicFrameLocks noChangeAspect="1"/>
            </p:cNvGraphicFramePr>
            <p:nvPr/>
          </p:nvGraphicFramePr>
          <p:xfrm>
            <a:off x="3024" y="3600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59" name="Equation" r:id="rId40" imgW="139680" imgH="164880" progId="Equation.3">
                    <p:embed/>
                  </p:oleObj>
                </mc:Choice>
                <mc:Fallback>
                  <p:oleObj name="Equation" r:id="rId40" imgW="139680" imgH="164880" progId="Equation.3">
                    <p:embed/>
                    <p:pic>
                      <p:nvPicPr>
                        <p:cNvPr id="0" name="Object 1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3600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3" name="Object 131"/>
            <p:cNvGraphicFramePr>
              <a:graphicFrameLocks noChangeAspect="1"/>
            </p:cNvGraphicFramePr>
            <p:nvPr/>
          </p:nvGraphicFramePr>
          <p:xfrm>
            <a:off x="3792" y="3504"/>
            <a:ext cx="1632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60" name="Equation" r:id="rId41" imgW="1473120" imgH="291960" progId="Equation.3">
                    <p:embed/>
                  </p:oleObj>
                </mc:Choice>
                <mc:Fallback>
                  <p:oleObj name="Equation" r:id="rId41" imgW="1473120" imgH="291960" progId="Equation.3">
                    <p:embed/>
                    <p:pic>
                      <p:nvPicPr>
                        <p:cNvPr id="0" name="Object 1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3504"/>
                          <a:ext cx="1632" cy="32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35"/>
          <p:cNvGrpSpPr>
            <a:grpSpLocks/>
          </p:cNvGrpSpPr>
          <p:nvPr/>
        </p:nvGrpSpPr>
        <p:grpSpPr bwMode="auto">
          <a:xfrm>
            <a:off x="4114800" y="5715000"/>
            <a:ext cx="4449763" cy="512763"/>
            <a:chOff x="2688" y="3840"/>
            <a:chExt cx="2803" cy="323"/>
          </a:xfrm>
        </p:grpSpPr>
        <p:sp>
          <p:nvSpPr>
            <p:cNvPr id="9272" name="Text Box 132"/>
            <p:cNvSpPr txBox="1">
              <a:spLocks noChangeArrowheads="1"/>
            </p:cNvSpPr>
            <p:nvPr/>
          </p:nvSpPr>
          <p:spPr bwMode="auto">
            <a:xfrm>
              <a:off x="2688" y="3888"/>
              <a:ext cx="27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Arial" charset="0"/>
                </a:rPr>
                <a:t>Với x&lt;-1 ta có </a:t>
              </a:r>
            </a:p>
          </p:txBody>
        </p:sp>
        <p:graphicFrame>
          <p:nvGraphicFramePr>
            <p:cNvPr id="9231" name="Object 133"/>
            <p:cNvGraphicFramePr>
              <a:graphicFrameLocks noChangeAspect="1"/>
            </p:cNvGraphicFramePr>
            <p:nvPr/>
          </p:nvGraphicFramePr>
          <p:xfrm>
            <a:off x="3648" y="3840"/>
            <a:ext cx="1843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61" name="Equation" r:id="rId43" imgW="1663560" imgH="291960" progId="Equation.3">
                    <p:embed/>
                  </p:oleObj>
                </mc:Choice>
                <mc:Fallback>
                  <p:oleObj name="Equation" r:id="rId43" imgW="1663560" imgH="291960" progId="Equation.3">
                    <p:embed/>
                    <p:pic>
                      <p:nvPicPr>
                        <p:cNvPr id="0" name="Object 1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8" y="3840"/>
                          <a:ext cx="1843" cy="32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8748" name="Text Box 140"/>
          <p:cNvSpPr txBox="1">
            <a:spLocks noChangeArrowheads="1"/>
          </p:cNvSpPr>
          <p:nvPr/>
        </p:nvSpPr>
        <p:spPr bwMode="auto">
          <a:xfrm>
            <a:off x="6238875" y="4205288"/>
            <a:ext cx="10842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(Vì  x&lt; 0 )</a:t>
            </a:r>
          </a:p>
        </p:txBody>
      </p:sp>
      <p:graphicFrame>
        <p:nvGraphicFramePr>
          <p:cNvPr id="68789" name="Object 181"/>
          <p:cNvGraphicFramePr>
            <a:graphicFrameLocks noChangeAspect="1"/>
          </p:cNvGraphicFramePr>
          <p:nvPr/>
        </p:nvGraphicFramePr>
        <p:xfrm>
          <a:off x="4148138" y="3521075"/>
          <a:ext cx="3243262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2" name="Equation" r:id="rId45" imgW="1688760" imgH="291960" progId="Equation.3">
                  <p:embed/>
                </p:oleObj>
              </mc:Choice>
              <mc:Fallback>
                <p:oleObj name="Equation" r:id="rId45" imgW="1688760" imgH="291960" progId="Equation.3">
                  <p:embed/>
                  <p:pic>
                    <p:nvPicPr>
                      <p:cNvPr id="0" name="Object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138" y="3521075"/>
                        <a:ext cx="3243262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791" name="Object 183"/>
          <p:cNvGraphicFramePr>
            <a:graphicFrameLocks noChangeAspect="1"/>
          </p:cNvGraphicFramePr>
          <p:nvPr/>
        </p:nvGraphicFramePr>
        <p:xfrm>
          <a:off x="4114800" y="4038600"/>
          <a:ext cx="21336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3" name="Equation" r:id="rId47" imgW="1028520" imgH="291960" progId="Equation.3">
                  <p:embed/>
                </p:oleObj>
              </mc:Choice>
              <mc:Fallback>
                <p:oleObj name="Equation" r:id="rId47" imgW="1028520" imgH="291960" progId="Equation.3">
                  <p:embed/>
                  <p:pic>
                    <p:nvPicPr>
                      <p:cNvPr id="0" name="Object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038600"/>
                        <a:ext cx="2133600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8" name="Text Box 184"/>
          <p:cNvSpPr txBox="1">
            <a:spLocks noChangeArrowheads="1"/>
          </p:cNvSpPr>
          <p:nvPr/>
        </p:nvSpPr>
        <p:spPr bwMode="auto">
          <a:xfrm>
            <a:off x="762000" y="59324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( A: là biểu thức )</a:t>
            </a:r>
          </a:p>
        </p:txBody>
      </p:sp>
      <p:grpSp>
        <p:nvGrpSpPr>
          <p:cNvPr id="9269" name="Group 185"/>
          <p:cNvGrpSpPr>
            <a:grpSpLocks/>
          </p:cNvGrpSpPr>
          <p:nvPr/>
        </p:nvGrpSpPr>
        <p:grpSpPr bwMode="auto">
          <a:xfrm>
            <a:off x="-228600" y="1676400"/>
            <a:ext cx="3419475" cy="341313"/>
            <a:chOff x="2592" y="1255"/>
            <a:chExt cx="2154" cy="215"/>
          </a:xfrm>
        </p:grpSpPr>
        <p:sp>
          <p:nvSpPr>
            <p:cNvPr id="9271" name="Text Box 186"/>
            <p:cNvSpPr txBox="1">
              <a:spLocks noChangeArrowheads="1"/>
            </p:cNvSpPr>
            <p:nvPr/>
          </p:nvSpPr>
          <p:spPr bwMode="auto">
            <a:xfrm>
              <a:off x="2592" y="1257"/>
              <a:ext cx="21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         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xác </a:t>
              </a:r>
              <a:r>
                <a:rPr lang="vi-VN" sz="1600" b="1" i="1">
                  <a:solidFill>
                    <a:srgbClr val="FF00FF"/>
                  </a:solidFill>
                  <a:latin typeface="Arial" charset="0"/>
                </a:rPr>
                <a:t>đ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ịnh ( hay có nghĩa</a:t>
              </a:r>
              <a:r>
                <a:rPr lang="en-US" sz="1600">
                  <a:latin typeface="Arial" charset="0"/>
                </a:rPr>
                <a:t> ) khi</a:t>
              </a:r>
            </a:p>
          </p:txBody>
        </p:sp>
        <p:graphicFrame>
          <p:nvGraphicFramePr>
            <p:cNvPr id="9230" name="Object 187"/>
            <p:cNvGraphicFramePr>
              <a:graphicFrameLocks noChangeAspect="1"/>
            </p:cNvGraphicFramePr>
            <p:nvPr/>
          </p:nvGraphicFramePr>
          <p:xfrm>
            <a:off x="2718" y="1255"/>
            <a:ext cx="240" cy="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64" name="Equation" r:id="rId49" imgW="291960" imgH="241200" progId="Equation.3">
                    <p:embed/>
                  </p:oleObj>
                </mc:Choice>
                <mc:Fallback>
                  <p:oleObj name="Equation" r:id="rId49" imgW="291960" imgH="241200" progId="Equation.3">
                    <p:embed/>
                    <p:pic>
                      <p:nvPicPr>
                        <p:cNvPr id="0" name="Object 1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8" y="1255"/>
                          <a:ext cx="240" cy="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29" name="Object 188"/>
          <p:cNvGraphicFramePr>
            <a:graphicFrameLocks noChangeAspect="1"/>
          </p:cNvGraphicFramePr>
          <p:nvPr/>
        </p:nvGraphicFramePr>
        <p:xfrm>
          <a:off x="3352800" y="1752600"/>
          <a:ext cx="533400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5" name="Equation" r:id="rId51" imgW="419040" imgH="190440" progId="Equation.3">
                  <p:embed/>
                </p:oleObj>
              </mc:Choice>
              <mc:Fallback>
                <p:oleObj name="Equation" r:id="rId51" imgW="419040" imgH="190440" progId="Equation.3">
                  <p:embed/>
                  <p:pic>
                    <p:nvPicPr>
                      <p:cNvPr id="0" name="Object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752600"/>
                        <a:ext cx="533400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70" name="Picture 191" descr="bar01"/>
          <p:cNvPicPr>
            <a:picLocks noChangeAspect="1" noChangeArrowheads="1"/>
          </p:cNvPicPr>
          <p:nvPr/>
        </p:nvPicPr>
        <p:blipFill>
          <a:blip r:embed="rId52">
            <a:lum bright="-6000"/>
          </a:blip>
          <a:srcRect/>
          <a:stretch>
            <a:fillRect/>
          </a:stretch>
        </p:blipFill>
        <p:spPr bwMode="auto">
          <a:xfrm>
            <a:off x="1143000" y="6477000"/>
            <a:ext cx="670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8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0" grpId="0"/>
      <p:bldP spid="687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33"/>
            </a:gs>
            <a:gs pos="50000">
              <a:schemeClr val="bg1"/>
            </a:gs>
            <a:gs pos="100000">
              <a:srgbClr val="66FF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Text Box 4"/>
          <p:cNvSpPr txBox="1">
            <a:spLocks noChangeArrowheads="1"/>
          </p:cNvSpPr>
          <p:nvPr/>
        </p:nvSpPr>
        <p:spPr bwMode="auto">
          <a:xfrm>
            <a:off x="288925" y="3429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0250" name="Text Box 5"/>
          <p:cNvSpPr txBox="1">
            <a:spLocks noChangeArrowheads="1"/>
          </p:cNvSpPr>
          <p:nvPr/>
        </p:nvSpPr>
        <p:spPr bwMode="auto">
          <a:xfrm>
            <a:off x="1524000" y="381000"/>
            <a:ext cx="67548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u="sng">
                <a:solidFill>
                  <a:srgbClr val="0099FF"/>
                </a:solidFill>
                <a:latin typeface="Arial" charset="0"/>
              </a:rPr>
              <a:t>BÀI TẬP4</a:t>
            </a:r>
            <a:r>
              <a:rPr lang="en-US" sz="1600">
                <a:latin typeface="Arial" charset="0"/>
              </a:rPr>
              <a:t>  : Khẳng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ịnh nào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úng (</a:t>
            </a:r>
            <a:r>
              <a:rPr lang="en-US" sz="1600" b="1">
                <a:solidFill>
                  <a:srgbClr val="FF00FF"/>
                </a:solidFill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), 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sai (S)</a:t>
            </a:r>
            <a:r>
              <a:rPr lang="en-US" sz="1600">
                <a:latin typeface="Arial" charset="0"/>
              </a:rPr>
              <a:t> trong các khẳng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ịnh sau </a:t>
            </a:r>
          </a:p>
        </p:txBody>
      </p:sp>
      <p:graphicFrame>
        <p:nvGraphicFramePr>
          <p:cNvPr id="10242" name="Rectangle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9030018"/>
              </p:ext>
            </p:extLst>
          </p:nvPr>
        </p:nvGraphicFramePr>
        <p:xfrm>
          <a:off x="1524000" y="833438"/>
          <a:ext cx="6324600" cy="460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6" name="Equation" r:id="rId3" imgW="0" imgH="0" progId="Equation.3">
                  <p:embed/>
                </p:oleObj>
              </mc:Choice>
              <mc:Fallback>
                <p:oleObj name="Equation" r:id="rId3" imgW="0" imgH="0" progId="Equation.3">
                  <p:embed/>
                  <p:pic>
                    <p:nvPicPr>
                      <p:cNvPr id="0" name="Rectangle 32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833438"/>
                        <a:ext cx="6324600" cy="460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51" name="Group 49"/>
          <p:cNvGrpSpPr>
            <a:grpSpLocks/>
          </p:cNvGrpSpPr>
          <p:nvPr/>
        </p:nvGrpSpPr>
        <p:grpSpPr bwMode="auto">
          <a:xfrm>
            <a:off x="1944688" y="1074738"/>
            <a:ext cx="3975100" cy="4038600"/>
            <a:chOff x="385" y="576"/>
            <a:chExt cx="2504" cy="2544"/>
          </a:xfrm>
        </p:grpSpPr>
        <p:graphicFrame>
          <p:nvGraphicFramePr>
            <p:cNvPr id="10243" name="Object 6"/>
            <p:cNvGraphicFramePr>
              <a:graphicFrameLocks noChangeAspect="1"/>
            </p:cNvGraphicFramePr>
            <p:nvPr/>
          </p:nvGraphicFramePr>
          <p:xfrm>
            <a:off x="385" y="576"/>
            <a:ext cx="2088" cy="2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7" name="Equation" r:id="rId4" imgW="1638000" imgH="2387520" progId="Equation.3">
                    <p:embed/>
                  </p:oleObj>
                </mc:Choice>
                <mc:Fallback>
                  <p:oleObj name="Equation" r:id="rId4" imgW="1638000" imgH="238752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" y="576"/>
                          <a:ext cx="2088" cy="25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70" name="Text Box 7"/>
            <p:cNvSpPr txBox="1">
              <a:spLocks noChangeArrowheads="1"/>
            </p:cNvSpPr>
            <p:nvPr/>
          </p:nvSpPr>
          <p:spPr bwMode="auto">
            <a:xfrm>
              <a:off x="2256" y="1328"/>
              <a:ext cx="63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Với x    3</a:t>
              </a:r>
            </a:p>
          </p:txBody>
        </p:sp>
        <p:graphicFrame>
          <p:nvGraphicFramePr>
            <p:cNvPr id="10244" name="Object 31"/>
            <p:cNvGraphicFramePr>
              <a:graphicFrameLocks noChangeAspect="1"/>
            </p:cNvGraphicFramePr>
            <p:nvPr/>
          </p:nvGraphicFramePr>
          <p:xfrm>
            <a:off x="2640" y="1392"/>
            <a:ext cx="122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8" name="Equation" r:id="rId6" imgW="139680" imgH="164880" progId="Equation.3">
                    <p:embed/>
                  </p:oleObj>
                </mc:Choice>
                <mc:Fallback>
                  <p:oleObj name="Equation" r:id="rId6" imgW="139680" imgH="164880" progId="Equation.3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1392"/>
                          <a:ext cx="122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71" name="Text Box 33"/>
            <p:cNvSpPr txBox="1">
              <a:spLocks noChangeArrowheads="1"/>
            </p:cNvSpPr>
            <p:nvPr/>
          </p:nvSpPr>
          <p:spPr bwMode="auto">
            <a:xfrm>
              <a:off x="1632" y="2016"/>
              <a:ext cx="121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x      2</a:t>
              </a:r>
            </a:p>
          </p:txBody>
        </p:sp>
        <p:sp>
          <p:nvSpPr>
            <p:cNvPr id="10272" name="Text Box 34"/>
            <p:cNvSpPr txBox="1">
              <a:spLocks noChangeArrowheads="1"/>
            </p:cNvSpPr>
            <p:nvPr/>
          </p:nvSpPr>
          <p:spPr bwMode="auto">
            <a:xfrm>
              <a:off x="1616" y="2296"/>
              <a:ext cx="124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x       0</a:t>
              </a:r>
            </a:p>
          </p:txBody>
        </p:sp>
        <p:graphicFrame>
          <p:nvGraphicFramePr>
            <p:cNvPr id="10245" name="Object 35"/>
            <p:cNvGraphicFramePr>
              <a:graphicFrameLocks noChangeAspect="1"/>
            </p:cNvGraphicFramePr>
            <p:nvPr/>
          </p:nvGraphicFramePr>
          <p:xfrm>
            <a:off x="2592" y="2344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9" name="Equation" r:id="rId8" imgW="139680" imgH="164880" progId="Equation.3">
                    <p:embed/>
                  </p:oleObj>
                </mc:Choice>
                <mc:Fallback>
                  <p:oleObj name="Equation" r:id="rId8" imgW="139680" imgH="164880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2344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73" name="Text Box 36"/>
            <p:cNvSpPr txBox="1">
              <a:spLocks noChangeArrowheads="1"/>
            </p:cNvSpPr>
            <p:nvPr/>
          </p:nvSpPr>
          <p:spPr bwMode="auto">
            <a:xfrm>
              <a:off x="1623" y="2745"/>
              <a:ext cx="121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x     3 </a:t>
              </a:r>
            </a:p>
          </p:txBody>
        </p:sp>
        <p:graphicFrame>
          <p:nvGraphicFramePr>
            <p:cNvPr id="10246" name="Object 38"/>
            <p:cNvGraphicFramePr>
              <a:graphicFrameLocks noChangeAspect="1"/>
            </p:cNvGraphicFramePr>
            <p:nvPr/>
          </p:nvGraphicFramePr>
          <p:xfrm>
            <a:off x="2592" y="2064"/>
            <a:ext cx="122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0" name="Equation" r:id="rId10" imgW="139680" imgH="164880" progId="Equation.3">
                    <p:embed/>
                  </p:oleObj>
                </mc:Choice>
                <mc:Fallback>
                  <p:oleObj name="Equation" r:id="rId10" imgW="139680" imgH="164880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2064"/>
                          <a:ext cx="122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47" name="Object 39"/>
            <p:cNvGraphicFramePr>
              <a:graphicFrameLocks noChangeAspect="1"/>
            </p:cNvGraphicFramePr>
            <p:nvPr/>
          </p:nvGraphicFramePr>
          <p:xfrm>
            <a:off x="2544" y="2784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1" name="Equation" r:id="rId11" imgW="139680" imgH="164880" progId="Equation.3">
                    <p:embed/>
                  </p:oleObj>
                </mc:Choice>
                <mc:Fallback>
                  <p:oleObj name="Equation" r:id="rId11" imgW="139680" imgH="164880" progId="Equation.3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" y="2784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6477000" y="1066800"/>
            <a:ext cx="9255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(</a:t>
            </a:r>
            <a:r>
              <a:rPr lang="en-US" sz="1600" dirty="0">
                <a:solidFill>
                  <a:srgbClr val="FF6600"/>
                </a:solidFill>
                <a:latin typeface="Arial" charset="0"/>
              </a:rPr>
              <a:t>ĐÚNG</a:t>
            </a:r>
            <a:r>
              <a:rPr lang="en-US" sz="1600" dirty="0">
                <a:latin typeface="Arial" charset="0"/>
              </a:rPr>
              <a:t>)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6477000" y="2286000"/>
            <a:ext cx="9255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(</a:t>
            </a:r>
            <a:r>
              <a:rPr lang="en-US" sz="1600" dirty="0">
                <a:solidFill>
                  <a:srgbClr val="FF6600"/>
                </a:solidFill>
                <a:latin typeface="Arial" charset="0"/>
              </a:rPr>
              <a:t>ĐÚNG</a:t>
            </a:r>
            <a:r>
              <a:rPr lang="en-US" sz="1600" dirty="0">
                <a:latin typeface="Arial" charset="0"/>
              </a:rPr>
              <a:t>)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6477000" y="4572000"/>
            <a:ext cx="652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Arial" charset="0"/>
              </a:rPr>
              <a:t>(SAI)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6477000" y="3810000"/>
            <a:ext cx="9255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(</a:t>
            </a:r>
            <a:r>
              <a:rPr lang="en-US" sz="1600" dirty="0">
                <a:solidFill>
                  <a:srgbClr val="FF6600"/>
                </a:solidFill>
                <a:latin typeface="Arial" charset="0"/>
              </a:rPr>
              <a:t>ĐÚNG</a:t>
            </a:r>
            <a:r>
              <a:rPr lang="en-US" sz="1600" dirty="0">
                <a:latin typeface="Arial" charset="0"/>
              </a:rPr>
              <a:t>)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6477000" y="3429000"/>
            <a:ext cx="652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Arial" charset="0"/>
              </a:rPr>
              <a:t>(SAI)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6477000" y="1608138"/>
            <a:ext cx="6524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Arial" charset="0"/>
              </a:rPr>
              <a:t>(SAI)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6477000" y="2895600"/>
            <a:ext cx="652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Arial" charset="0"/>
              </a:rPr>
              <a:t>(SAI</a:t>
            </a:r>
            <a:r>
              <a:rPr lang="en-US" sz="1600" dirty="0">
                <a:latin typeface="Arial" charset="0"/>
              </a:rPr>
              <a:t>)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1585913" y="1203325"/>
            <a:ext cx="390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Arial" charset="0"/>
              </a:rPr>
              <a:t>a)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1600200" y="1744663"/>
            <a:ext cx="390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Arial" charset="0"/>
              </a:rPr>
              <a:t>b)</a:t>
            </a: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1600200" y="2278063"/>
            <a:ext cx="376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Arial" charset="0"/>
              </a:rPr>
              <a:t>c)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1600200" y="2827338"/>
            <a:ext cx="390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Arial" charset="0"/>
              </a:rPr>
              <a:t>d)</a:t>
            </a: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1600200" y="3284538"/>
            <a:ext cx="390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Arial" charset="0"/>
              </a:rPr>
              <a:t>e)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1600200" y="3817938"/>
            <a:ext cx="325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Arial" charset="0"/>
              </a:rPr>
              <a:t>f)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1524000" y="4579938"/>
            <a:ext cx="390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Arial" charset="0"/>
              </a:rPr>
              <a:t>g)</a:t>
            </a:r>
          </a:p>
        </p:txBody>
      </p:sp>
      <p:pic>
        <p:nvPicPr>
          <p:cNvPr id="10266" name="Picture 58" descr="G10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457200"/>
            <a:ext cx="151923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7" name="Picture 61" descr="G100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-261938"/>
            <a:ext cx="16113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8" name="Picture 62" descr="bar01"/>
          <p:cNvPicPr>
            <a:picLocks noChangeAspect="1" noChangeArrowheads="1"/>
          </p:cNvPicPr>
          <p:nvPr/>
        </p:nvPicPr>
        <p:blipFill>
          <a:blip r:embed="rId14">
            <a:lum bright="-6000"/>
          </a:blip>
          <a:srcRect/>
          <a:stretch>
            <a:fillRect/>
          </a:stretch>
        </p:blipFill>
        <p:spPr bwMode="auto">
          <a:xfrm>
            <a:off x="1371600" y="5867400"/>
            <a:ext cx="7315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9" name="Picture 63" descr="FLOWR009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" grpId="0"/>
      <p:bldP spid="6186" grpId="0"/>
      <p:bldP spid="6187" grpId="0"/>
      <p:bldP spid="6189" grpId="0"/>
      <p:bldP spid="6190" grpId="0"/>
      <p:bldP spid="6191" grpId="0"/>
      <p:bldP spid="61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6" name="Text Box 2"/>
          <p:cNvSpPr txBox="1">
            <a:spLocks noChangeArrowheads="1"/>
          </p:cNvSpPr>
          <p:nvPr/>
        </p:nvSpPr>
        <p:spPr bwMode="auto">
          <a:xfrm>
            <a:off x="0" y="990600"/>
            <a:ext cx="275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latin typeface="Arial" charset="0"/>
              </a:rPr>
              <a:t>1/ CĂN THỨC BẬC HAI</a:t>
            </a:r>
            <a:r>
              <a:rPr lang="en-US" b="1" i="1">
                <a:solidFill>
                  <a:srgbClr val="0099FF"/>
                </a:solidFill>
                <a:latin typeface="Arial" charset="0"/>
              </a:rPr>
              <a:t> </a:t>
            </a:r>
          </a:p>
        </p:txBody>
      </p:sp>
      <p:sp>
        <p:nvSpPr>
          <p:cNvPr id="11287" name="Text Box 3"/>
          <p:cNvSpPr txBox="1">
            <a:spLocks noChangeArrowheads="1"/>
          </p:cNvSpPr>
          <p:nvPr/>
        </p:nvSpPr>
        <p:spPr bwMode="auto">
          <a:xfrm>
            <a:off x="128588" y="14605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 b="1" i="1">
              <a:latin typeface="Arial" charset="0"/>
            </a:endParaRPr>
          </a:p>
        </p:txBody>
      </p:sp>
      <p:sp>
        <p:nvSpPr>
          <p:cNvPr id="11288" name="Text Box 4"/>
          <p:cNvSpPr txBox="1">
            <a:spLocks noChangeArrowheads="1"/>
          </p:cNvSpPr>
          <p:nvPr/>
        </p:nvSpPr>
        <p:spPr bwMode="auto">
          <a:xfrm>
            <a:off x="-55563" y="3311525"/>
            <a:ext cx="26527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latin typeface="Arial" charset="0"/>
              </a:rPr>
              <a:t>2/ HẰNG ĐẲNG THỨC</a:t>
            </a:r>
            <a:r>
              <a:rPr lang="en-US" u="sng">
                <a:latin typeface="Arial" charset="0"/>
              </a:rPr>
              <a:t> </a:t>
            </a:r>
          </a:p>
        </p:txBody>
      </p:sp>
      <p:sp>
        <p:nvSpPr>
          <p:cNvPr id="11289" name="Text Box 5"/>
          <p:cNvSpPr txBox="1">
            <a:spLocks noChangeArrowheads="1"/>
          </p:cNvSpPr>
          <p:nvPr/>
        </p:nvSpPr>
        <p:spPr bwMode="auto">
          <a:xfrm>
            <a:off x="60325" y="3709988"/>
            <a:ext cx="2068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 u="sng">
                <a:solidFill>
                  <a:srgbClr val="FF00FF"/>
                </a:solidFill>
                <a:latin typeface="Arial" charset="0"/>
              </a:rPr>
              <a:t>Định lí</a:t>
            </a:r>
            <a:r>
              <a:rPr lang="en-US" sz="1600" u="sng">
                <a:latin typeface="Arial" charset="0"/>
              </a:rPr>
              <a:t> :</a:t>
            </a:r>
            <a:r>
              <a:rPr lang="en-US" sz="1600">
                <a:latin typeface="Arial" charset="0"/>
              </a:rPr>
              <a:t/>
            </a:r>
            <a:br>
              <a:rPr lang="en-US" sz="1600">
                <a:latin typeface="Arial" charset="0"/>
              </a:rPr>
            </a:br>
            <a:r>
              <a:rPr lang="en-US" sz="1600">
                <a:latin typeface="Arial" charset="0"/>
              </a:rPr>
              <a:t> Với mọi số a , ta có </a:t>
            </a:r>
          </a:p>
        </p:txBody>
      </p:sp>
      <p:sp>
        <p:nvSpPr>
          <p:cNvPr id="11290" name="Text Box 6"/>
          <p:cNvSpPr txBox="1">
            <a:spLocks noChangeArrowheads="1"/>
          </p:cNvSpPr>
          <p:nvPr/>
        </p:nvSpPr>
        <p:spPr bwMode="auto">
          <a:xfrm>
            <a:off x="533400" y="4281488"/>
            <a:ext cx="21447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>
                <a:latin typeface="Arial" charset="0"/>
              </a:rPr>
              <a:t>Chứng minh</a:t>
            </a:r>
            <a:r>
              <a:rPr lang="en-US" sz="1600">
                <a:latin typeface="Arial" charset="0"/>
              </a:rPr>
              <a:t> ( SGK )</a:t>
            </a:r>
          </a:p>
        </p:txBody>
      </p:sp>
      <p:graphicFrame>
        <p:nvGraphicFramePr>
          <p:cNvPr id="11266" name="Object 8"/>
          <p:cNvGraphicFramePr>
            <a:graphicFrameLocks noChangeAspect="1"/>
          </p:cNvGraphicFramePr>
          <p:nvPr/>
        </p:nvGraphicFramePr>
        <p:xfrm>
          <a:off x="1816100" y="5349875"/>
          <a:ext cx="6667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3" name="Equation" r:id="rId3" imgW="419040" imgH="190440" progId="Equation.3">
                  <p:embed/>
                </p:oleObj>
              </mc:Choice>
              <mc:Fallback>
                <p:oleObj name="Equation" r:id="rId3" imgW="419040" imgH="1904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349875"/>
                        <a:ext cx="66675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9"/>
          <p:cNvGraphicFramePr>
            <a:graphicFrameLocks noChangeAspect="1"/>
          </p:cNvGraphicFramePr>
          <p:nvPr/>
        </p:nvGraphicFramePr>
        <p:xfrm>
          <a:off x="2641600" y="3287713"/>
          <a:ext cx="12192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4" name="Equation" r:id="rId5" imgW="711000" imgH="304560" progId="Equation.3">
                  <p:embed/>
                </p:oleObj>
              </mc:Choice>
              <mc:Fallback>
                <p:oleObj name="Equation" r:id="rId5" imgW="711000" imgH="3045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3287713"/>
                        <a:ext cx="1219200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10"/>
          <p:cNvGraphicFramePr>
            <a:graphicFrameLocks noChangeAspect="1"/>
          </p:cNvGraphicFramePr>
          <p:nvPr/>
        </p:nvGraphicFramePr>
        <p:xfrm>
          <a:off x="2074863" y="3940175"/>
          <a:ext cx="11318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5" name="Equation" r:id="rId7" imgW="660240" imgH="304560" progId="Equation.3">
                  <p:embed/>
                </p:oleObj>
              </mc:Choice>
              <mc:Fallback>
                <p:oleObj name="Equation" r:id="rId7" imgW="660240" imgH="3045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3940175"/>
                        <a:ext cx="1131887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1" name="Line 11"/>
          <p:cNvSpPr>
            <a:spLocks noChangeShapeType="1"/>
          </p:cNvSpPr>
          <p:nvPr/>
        </p:nvSpPr>
        <p:spPr bwMode="auto">
          <a:xfrm>
            <a:off x="4114800" y="685800"/>
            <a:ext cx="0" cy="556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2" name="Text Box 12"/>
          <p:cNvSpPr txBox="1">
            <a:spLocks noChangeArrowheads="1"/>
          </p:cNvSpPr>
          <p:nvPr/>
        </p:nvSpPr>
        <p:spPr bwMode="auto">
          <a:xfrm>
            <a:off x="-76200" y="4811713"/>
            <a:ext cx="10064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Arial" charset="0"/>
              </a:rPr>
              <a:t>*</a:t>
            </a:r>
            <a:r>
              <a:rPr lang="en-US" sz="1600" b="1" u="sng">
                <a:solidFill>
                  <a:srgbClr val="FF0000"/>
                </a:solidFill>
                <a:latin typeface="Arial" charset="0"/>
              </a:rPr>
              <a:t>Chú ý</a:t>
            </a:r>
            <a:r>
              <a:rPr lang="en-US" sz="1600">
                <a:solidFill>
                  <a:srgbClr val="0099FF"/>
                </a:solidFill>
                <a:latin typeface="Arial" charset="0"/>
              </a:rPr>
              <a:t> : </a:t>
            </a:r>
          </a:p>
        </p:txBody>
      </p:sp>
      <p:grpSp>
        <p:nvGrpSpPr>
          <p:cNvPr id="11293" name="Group 13"/>
          <p:cNvGrpSpPr>
            <a:grpSpLocks/>
          </p:cNvGrpSpPr>
          <p:nvPr/>
        </p:nvGrpSpPr>
        <p:grpSpPr bwMode="auto">
          <a:xfrm>
            <a:off x="152400" y="5257800"/>
            <a:ext cx="1727200" cy="371475"/>
            <a:chOff x="96" y="2454"/>
            <a:chExt cx="1088" cy="234"/>
          </a:xfrm>
        </p:grpSpPr>
        <p:graphicFrame>
          <p:nvGraphicFramePr>
            <p:cNvPr id="11284" name="Object 14"/>
            <p:cNvGraphicFramePr>
              <a:graphicFrameLocks noChangeAspect="1"/>
            </p:cNvGraphicFramePr>
            <p:nvPr/>
          </p:nvGraphicFramePr>
          <p:xfrm>
            <a:off x="96" y="2454"/>
            <a:ext cx="713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06" name="Equation" r:id="rId9" imgW="660240" imgH="253800" progId="Equation.3">
                    <p:embed/>
                  </p:oleObj>
                </mc:Choice>
                <mc:Fallback>
                  <p:oleObj name="Equation" r:id="rId9" imgW="660240" imgH="25380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" y="2454"/>
                          <a:ext cx="713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12" name="Text Box 15"/>
            <p:cNvSpPr txBox="1">
              <a:spLocks noChangeArrowheads="1"/>
            </p:cNvSpPr>
            <p:nvPr/>
          </p:nvSpPr>
          <p:spPr bwMode="auto">
            <a:xfrm>
              <a:off x="816" y="2472"/>
              <a:ext cx="3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nếu </a:t>
              </a:r>
            </a:p>
          </p:txBody>
        </p:sp>
      </p:grpSp>
      <p:grpSp>
        <p:nvGrpSpPr>
          <p:cNvPr id="11294" name="Group 16"/>
          <p:cNvGrpSpPr>
            <a:grpSpLocks/>
          </p:cNvGrpSpPr>
          <p:nvPr/>
        </p:nvGrpSpPr>
        <p:grpSpPr bwMode="auto">
          <a:xfrm>
            <a:off x="0" y="5627688"/>
            <a:ext cx="1876425" cy="371475"/>
            <a:chOff x="74" y="2736"/>
            <a:chExt cx="1182" cy="234"/>
          </a:xfrm>
        </p:grpSpPr>
        <p:graphicFrame>
          <p:nvGraphicFramePr>
            <p:cNvPr id="11283" name="Object 17"/>
            <p:cNvGraphicFramePr>
              <a:graphicFrameLocks noChangeAspect="1"/>
            </p:cNvGraphicFramePr>
            <p:nvPr/>
          </p:nvGraphicFramePr>
          <p:xfrm>
            <a:off x="74" y="2736"/>
            <a:ext cx="822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07" name="Equation" r:id="rId11" imgW="761760" imgH="253800" progId="Equation.3">
                    <p:embed/>
                  </p:oleObj>
                </mc:Choice>
                <mc:Fallback>
                  <p:oleObj name="Equation" r:id="rId11" imgW="761760" imgH="25380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" y="2736"/>
                          <a:ext cx="822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11" name="Rectangle 18"/>
            <p:cNvSpPr>
              <a:spLocks noChangeArrowheads="1"/>
            </p:cNvSpPr>
            <p:nvPr/>
          </p:nvSpPr>
          <p:spPr bwMode="auto">
            <a:xfrm>
              <a:off x="888" y="2752"/>
              <a:ext cx="3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nếu </a:t>
              </a:r>
            </a:p>
          </p:txBody>
        </p:sp>
      </p:grpSp>
      <p:graphicFrame>
        <p:nvGraphicFramePr>
          <p:cNvPr id="11269" name="Object 19"/>
          <p:cNvGraphicFramePr>
            <a:graphicFrameLocks noChangeAspect="1"/>
          </p:cNvGraphicFramePr>
          <p:nvPr/>
        </p:nvGraphicFramePr>
        <p:xfrm>
          <a:off x="1917700" y="5716588"/>
          <a:ext cx="6667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8" name="Equation" r:id="rId13" imgW="419040" imgH="190440" progId="Equation.3">
                  <p:embed/>
                </p:oleObj>
              </mc:Choice>
              <mc:Fallback>
                <p:oleObj name="Equation" r:id="rId13" imgW="419040" imgH="1904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5716588"/>
                        <a:ext cx="666750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33"/>
          <p:cNvGraphicFramePr>
            <a:graphicFrameLocks noChangeAspect="1"/>
          </p:cNvGraphicFramePr>
          <p:nvPr/>
        </p:nvGraphicFramePr>
        <p:xfrm>
          <a:off x="6477000" y="228600"/>
          <a:ext cx="13716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9" name="Equation" r:id="rId15" imgW="711000" imgH="304560" progId="Equation.3">
                  <p:embed/>
                </p:oleObj>
              </mc:Choice>
              <mc:Fallback>
                <p:oleObj name="Equation" r:id="rId15" imgW="711000" imgH="30456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1371600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5" name="Rectangle 44"/>
          <p:cNvSpPr>
            <a:spLocks noChangeArrowheads="1"/>
          </p:cNvSpPr>
          <p:nvPr/>
        </p:nvSpPr>
        <p:spPr bwMode="auto">
          <a:xfrm>
            <a:off x="228600" y="1371600"/>
            <a:ext cx="19415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FF"/>
                </a:solidFill>
                <a:latin typeface="Arial" charset="0"/>
              </a:rPr>
              <a:t>-Tổng quát</a:t>
            </a:r>
            <a:r>
              <a:rPr lang="en-US" sz="1600">
                <a:solidFill>
                  <a:srgbClr val="FF00FF"/>
                </a:solidFill>
                <a:latin typeface="Arial" charset="0"/>
              </a:rPr>
              <a:t>( </a:t>
            </a:r>
            <a:r>
              <a:rPr lang="en-US" sz="1600" b="1" i="1">
                <a:solidFill>
                  <a:srgbClr val="FF00FF"/>
                </a:solidFill>
                <a:latin typeface="Arial" charset="0"/>
              </a:rPr>
              <a:t>SGK )</a:t>
            </a:r>
          </a:p>
        </p:txBody>
      </p:sp>
      <p:grpSp>
        <p:nvGrpSpPr>
          <p:cNvPr id="11296" name="Group 45"/>
          <p:cNvGrpSpPr>
            <a:grpSpLocks/>
          </p:cNvGrpSpPr>
          <p:nvPr/>
        </p:nvGrpSpPr>
        <p:grpSpPr bwMode="auto">
          <a:xfrm>
            <a:off x="914400" y="4811713"/>
            <a:ext cx="1917700" cy="446087"/>
            <a:chOff x="576" y="2208"/>
            <a:chExt cx="1208" cy="281"/>
          </a:xfrm>
        </p:grpSpPr>
        <p:graphicFrame>
          <p:nvGraphicFramePr>
            <p:cNvPr id="11282" name="Object 46"/>
            <p:cNvGraphicFramePr>
              <a:graphicFrameLocks noChangeAspect="1"/>
            </p:cNvGraphicFramePr>
            <p:nvPr/>
          </p:nvGraphicFramePr>
          <p:xfrm>
            <a:off x="576" y="2208"/>
            <a:ext cx="768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10" name="Equation" r:id="rId17" imgW="711000" imgH="304560" progId="Equation.3">
                    <p:embed/>
                  </p:oleObj>
                </mc:Choice>
                <mc:Fallback>
                  <p:oleObj name="Equation" r:id="rId17" imgW="711000" imgH="304560" progId="Equation.3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2208"/>
                          <a:ext cx="768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10" name="Text Box 47"/>
            <p:cNvSpPr txBox="1">
              <a:spLocks noChangeArrowheads="1"/>
            </p:cNvSpPr>
            <p:nvPr/>
          </p:nvSpPr>
          <p:spPr bwMode="auto">
            <a:xfrm>
              <a:off x="1344" y="2256"/>
              <a:ext cx="4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tức là</a:t>
              </a:r>
            </a:p>
          </p:txBody>
        </p:sp>
      </p:grpSp>
      <p:sp>
        <p:nvSpPr>
          <p:cNvPr id="11297" name="Text Box 48"/>
          <p:cNvSpPr txBox="1">
            <a:spLocks noChangeArrowheads="1"/>
          </p:cNvSpPr>
          <p:nvPr/>
        </p:nvSpPr>
        <p:spPr bwMode="auto">
          <a:xfrm>
            <a:off x="0" y="304800"/>
            <a:ext cx="8345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BÀI 2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: </a:t>
            </a:r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CĂN THỨC BẬC HAI VÀ HẰNG ĐẲNG THỨC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  <p:grpSp>
        <p:nvGrpSpPr>
          <p:cNvPr id="11298" name="Group 49"/>
          <p:cNvGrpSpPr>
            <a:grpSpLocks/>
          </p:cNvGrpSpPr>
          <p:nvPr/>
        </p:nvGrpSpPr>
        <p:grpSpPr bwMode="auto">
          <a:xfrm>
            <a:off x="152400" y="2073275"/>
            <a:ext cx="2363788" cy="669925"/>
            <a:chOff x="86" y="1420"/>
            <a:chExt cx="1489" cy="422"/>
          </a:xfrm>
        </p:grpSpPr>
        <p:sp>
          <p:nvSpPr>
            <p:cNvPr id="11309" name="Text Box 50"/>
            <p:cNvSpPr txBox="1">
              <a:spLocks noChangeArrowheads="1"/>
            </p:cNvSpPr>
            <p:nvPr/>
          </p:nvSpPr>
          <p:spPr bwMode="auto">
            <a:xfrm>
              <a:off x="86" y="1420"/>
              <a:ext cx="14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>
                  <a:solidFill>
                    <a:srgbClr val="0000FF"/>
                  </a:solidFill>
                  <a:latin typeface="Arial" charset="0"/>
                </a:rPr>
                <a:t>Ví dụ1</a:t>
              </a:r>
              <a:r>
                <a:rPr lang="en-US" sz="1600" b="1">
                  <a:solidFill>
                    <a:srgbClr val="0099FF"/>
                  </a:solidFill>
                  <a:latin typeface="Arial" charset="0"/>
                </a:rPr>
                <a:t> :</a:t>
              </a:r>
              <a:r>
                <a:rPr lang="en-US" sz="1600">
                  <a:latin typeface="Arial" charset="0"/>
                </a:rPr>
                <a:t>                     </a:t>
              </a:r>
            </a:p>
            <a:p>
              <a:r>
                <a:rPr lang="en-US" sz="1600">
                  <a:latin typeface="Arial" charset="0"/>
                </a:rPr>
                <a:t>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</a:t>
              </a:r>
            </a:p>
          </p:txBody>
        </p:sp>
        <p:graphicFrame>
          <p:nvGraphicFramePr>
            <p:cNvPr id="11281" name="Object 51"/>
            <p:cNvGraphicFramePr>
              <a:graphicFrameLocks noChangeAspect="1"/>
            </p:cNvGraphicFramePr>
            <p:nvPr/>
          </p:nvGraphicFramePr>
          <p:xfrm>
            <a:off x="144" y="1602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11" name="Equation" r:id="rId18" imgW="609480" imgH="253800" progId="Equation.3">
                    <p:embed/>
                  </p:oleObj>
                </mc:Choice>
                <mc:Fallback>
                  <p:oleObj name="Equation" r:id="rId18" imgW="609480" imgH="253800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602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271" name="Object 52"/>
          <p:cNvGraphicFramePr>
            <a:graphicFrameLocks noChangeAspect="1"/>
          </p:cNvGraphicFramePr>
          <p:nvPr/>
        </p:nvGraphicFramePr>
        <p:xfrm>
          <a:off x="2673350" y="2373313"/>
          <a:ext cx="12700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2" name="Equation" r:id="rId20" imgW="736560" imgH="190440" progId="Equation.3">
                  <p:embed/>
                </p:oleObj>
              </mc:Choice>
              <mc:Fallback>
                <p:oleObj name="Equation" r:id="rId20" imgW="736560" imgH="19044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373313"/>
                        <a:ext cx="1270000" cy="293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99" name="Group 53"/>
          <p:cNvGrpSpPr>
            <a:grpSpLocks/>
          </p:cNvGrpSpPr>
          <p:nvPr/>
        </p:nvGrpSpPr>
        <p:grpSpPr bwMode="auto">
          <a:xfrm>
            <a:off x="381000" y="2943225"/>
            <a:ext cx="3267075" cy="381000"/>
            <a:chOff x="144" y="1989"/>
            <a:chExt cx="2058" cy="240"/>
          </a:xfrm>
        </p:grpSpPr>
        <p:sp>
          <p:nvSpPr>
            <p:cNvPr id="11308" name="Text Box 54"/>
            <p:cNvSpPr txBox="1">
              <a:spLocks noChangeArrowheads="1"/>
            </p:cNvSpPr>
            <p:nvPr/>
          </p:nvSpPr>
          <p:spPr bwMode="auto">
            <a:xfrm>
              <a:off x="144" y="2016"/>
              <a:ext cx="20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Với x      3 thì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</a:t>
              </a:r>
            </a:p>
          </p:txBody>
        </p:sp>
        <p:graphicFrame>
          <p:nvGraphicFramePr>
            <p:cNvPr id="11279" name="Object 55"/>
            <p:cNvGraphicFramePr>
              <a:graphicFrameLocks noChangeAspect="1"/>
            </p:cNvGraphicFramePr>
            <p:nvPr/>
          </p:nvGraphicFramePr>
          <p:xfrm>
            <a:off x="552" y="2060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13" name="Equation" r:id="rId22" imgW="139680" imgH="164880" progId="Equation.3">
                    <p:embed/>
                  </p:oleObj>
                </mc:Choice>
                <mc:Fallback>
                  <p:oleObj name="Equation" r:id="rId22" imgW="139680" imgH="164880" progId="Equation.3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2" y="2060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80" name="Object 56"/>
            <p:cNvGraphicFramePr>
              <a:graphicFrameLocks noChangeAspect="1"/>
            </p:cNvGraphicFramePr>
            <p:nvPr/>
          </p:nvGraphicFramePr>
          <p:xfrm>
            <a:off x="1023" y="1989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14" name="Equation" r:id="rId24" imgW="609480" imgH="253800" progId="Equation.3">
                    <p:embed/>
                  </p:oleObj>
                </mc:Choice>
                <mc:Fallback>
                  <p:oleObj name="Equation" r:id="rId24" imgW="609480" imgH="253800" progId="Equation.3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3" y="1989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272" name="Object 57"/>
          <p:cNvGraphicFramePr>
            <a:graphicFrameLocks noChangeAspect="1"/>
          </p:cNvGraphicFramePr>
          <p:nvPr/>
        </p:nvGraphicFramePr>
        <p:xfrm>
          <a:off x="2470150" y="2709863"/>
          <a:ext cx="273050" cy="185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5" name="Equation" r:id="rId25" imgW="241200" imgH="164880" progId="Equation.3">
                  <p:embed/>
                </p:oleObj>
              </mc:Choice>
              <mc:Fallback>
                <p:oleObj name="Equation" r:id="rId25" imgW="241200" imgH="164880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709863"/>
                        <a:ext cx="273050" cy="185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58"/>
          <p:cNvGraphicFramePr>
            <a:graphicFrameLocks noChangeAspect="1"/>
          </p:cNvGraphicFramePr>
          <p:nvPr/>
        </p:nvGraphicFramePr>
        <p:xfrm>
          <a:off x="2819400" y="2590800"/>
          <a:ext cx="685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6" name="Equation" r:id="rId27" imgW="342720" imgH="177480" progId="Equation.3">
                  <p:embed/>
                </p:oleObj>
              </mc:Choice>
              <mc:Fallback>
                <p:oleObj name="Equation" r:id="rId27" imgW="342720" imgH="177480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90800"/>
                        <a:ext cx="685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1" name="Text Box 59"/>
          <p:cNvSpPr txBox="1">
            <a:spLocks noChangeArrowheads="1"/>
          </p:cNvSpPr>
          <p:nvPr/>
        </p:nvSpPr>
        <p:spPr bwMode="auto">
          <a:xfrm>
            <a:off x="4652963" y="1195388"/>
            <a:ext cx="30591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u="sng">
                <a:solidFill>
                  <a:srgbClr val="FF00FF"/>
                </a:solidFill>
                <a:latin typeface="Arial" charset="0"/>
              </a:rPr>
              <a:t>BÀI 9 (SGK – T11):</a:t>
            </a:r>
            <a:r>
              <a:rPr lang="en-US" sz="1600">
                <a:latin typeface="Arial" charset="0"/>
              </a:rPr>
              <a:t> Tìm x biết  </a:t>
            </a:r>
          </a:p>
        </p:txBody>
      </p:sp>
      <p:graphicFrame>
        <p:nvGraphicFramePr>
          <p:cNvPr id="64572" name="Object 60"/>
          <p:cNvGraphicFramePr>
            <a:graphicFrameLocks noChangeAspect="1"/>
          </p:cNvGraphicFramePr>
          <p:nvPr/>
        </p:nvGraphicFramePr>
        <p:xfrm>
          <a:off x="4973638" y="1614488"/>
          <a:ext cx="1752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7" name="Equation" r:id="rId29" imgW="914400" imgH="622080" progId="Equation.3">
                  <p:embed/>
                </p:oleObj>
              </mc:Choice>
              <mc:Fallback>
                <p:oleObj name="Equation" r:id="rId29" imgW="914400" imgH="62208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1614488"/>
                        <a:ext cx="1752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3" name="Text Box 61"/>
          <p:cNvSpPr txBox="1">
            <a:spLocks noChangeArrowheads="1"/>
          </p:cNvSpPr>
          <p:nvPr/>
        </p:nvSpPr>
        <p:spPr bwMode="auto">
          <a:xfrm>
            <a:off x="4592638" y="2522538"/>
            <a:ext cx="10223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Arial" charset="0"/>
              </a:rPr>
              <a:t>ĐÁP ÁN</a:t>
            </a:r>
            <a:r>
              <a:rPr lang="en-US" sz="1600">
                <a:latin typeface="Arial" charset="0"/>
              </a:rPr>
              <a:t> </a:t>
            </a:r>
          </a:p>
        </p:txBody>
      </p:sp>
      <p:graphicFrame>
        <p:nvGraphicFramePr>
          <p:cNvPr id="64574" name="Object 62"/>
          <p:cNvGraphicFramePr>
            <a:graphicFrameLocks noChangeAspect="1"/>
          </p:cNvGraphicFramePr>
          <p:nvPr/>
        </p:nvGraphicFramePr>
        <p:xfrm>
          <a:off x="4973638" y="3214688"/>
          <a:ext cx="23701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8" name="Equation" r:id="rId31" imgW="1422360" imgH="304560" progId="Equation.3">
                  <p:embed/>
                </p:oleObj>
              </mc:Choice>
              <mc:Fallback>
                <p:oleObj name="Equation" r:id="rId31" imgW="1422360" imgH="304560" progId="Equation.3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3214688"/>
                        <a:ext cx="237013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5" name="Text Box 63"/>
          <p:cNvSpPr txBox="1">
            <a:spLocks noChangeArrowheads="1"/>
          </p:cNvSpPr>
          <p:nvPr/>
        </p:nvSpPr>
        <p:spPr bwMode="auto">
          <a:xfrm>
            <a:off x="6573838" y="3762375"/>
            <a:ext cx="17748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x = - 7 hoặc x = 7</a:t>
            </a:r>
          </a:p>
        </p:txBody>
      </p:sp>
      <p:graphicFrame>
        <p:nvGraphicFramePr>
          <p:cNvPr id="64576" name="Object 64"/>
          <p:cNvGraphicFramePr>
            <a:graphicFrameLocks noChangeAspect="1"/>
          </p:cNvGraphicFramePr>
          <p:nvPr/>
        </p:nvGraphicFramePr>
        <p:xfrm>
          <a:off x="4922838" y="4205288"/>
          <a:ext cx="26241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9" name="Equation" r:id="rId33" imgW="1574640" imgH="304560" progId="Equation.3">
                  <p:embed/>
                </p:oleObj>
              </mc:Choice>
              <mc:Fallback>
                <p:oleObj name="Equation" r:id="rId33" imgW="1574640" imgH="304560" progId="Equation.3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838" y="4205288"/>
                        <a:ext cx="262413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7" name="Text Box 65"/>
          <p:cNvSpPr txBox="1">
            <a:spLocks noChangeArrowheads="1"/>
          </p:cNvSpPr>
          <p:nvPr/>
        </p:nvSpPr>
        <p:spPr bwMode="auto">
          <a:xfrm>
            <a:off x="6802438" y="4814888"/>
            <a:ext cx="17748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x = 8 hoặc x = - 8</a:t>
            </a:r>
          </a:p>
        </p:txBody>
      </p:sp>
      <p:sp>
        <p:nvSpPr>
          <p:cNvPr id="11304" name="Rectangle 66"/>
          <p:cNvSpPr>
            <a:spLocks noChangeArrowheads="1"/>
          </p:cNvSpPr>
          <p:nvPr/>
        </p:nvSpPr>
        <p:spPr bwMode="auto">
          <a:xfrm>
            <a:off x="406400" y="6096000"/>
            <a:ext cx="1751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( A: là biểu thức )</a:t>
            </a:r>
          </a:p>
        </p:txBody>
      </p:sp>
      <p:grpSp>
        <p:nvGrpSpPr>
          <p:cNvPr id="11305" name="Group 67"/>
          <p:cNvGrpSpPr>
            <a:grpSpLocks/>
          </p:cNvGrpSpPr>
          <p:nvPr/>
        </p:nvGrpSpPr>
        <p:grpSpPr bwMode="auto">
          <a:xfrm>
            <a:off x="-152400" y="1676400"/>
            <a:ext cx="3419475" cy="341313"/>
            <a:chOff x="2592" y="1255"/>
            <a:chExt cx="2154" cy="215"/>
          </a:xfrm>
        </p:grpSpPr>
        <p:sp>
          <p:nvSpPr>
            <p:cNvPr id="11307" name="Text Box 68"/>
            <p:cNvSpPr txBox="1">
              <a:spLocks noChangeArrowheads="1"/>
            </p:cNvSpPr>
            <p:nvPr/>
          </p:nvSpPr>
          <p:spPr bwMode="auto">
            <a:xfrm>
              <a:off x="2592" y="1257"/>
              <a:ext cx="21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         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xác </a:t>
              </a:r>
              <a:r>
                <a:rPr lang="vi-VN" sz="1600" b="1" i="1">
                  <a:solidFill>
                    <a:srgbClr val="FF00FF"/>
                  </a:solidFill>
                  <a:latin typeface="Arial" charset="0"/>
                </a:rPr>
                <a:t>đ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ịnh ( hay có nghĩa</a:t>
              </a:r>
              <a:r>
                <a:rPr lang="en-US" sz="1600">
                  <a:latin typeface="Arial" charset="0"/>
                </a:rPr>
                <a:t> ) khi</a:t>
              </a:r>
            </a:p>
          </p:txBody>
        </p:sp>
        <p:graphicFrame>
          <p:nvGraphicFramePr>
            <p:cNvPr id="11278" name="Object 69"/>
            <p:cNvGraphicFramePr>
              <a:graphicFrameLocks noChangeAspect="1"/>
            </p:cNvGraphicFramePr>
            <p:nvPr/>
          </p:nvGraphicFramePr>
          <p:xfrm>
            <a:off x="2718" y="1255"/>
            <a:ext cx="240" cy="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20" name="Equation" r:id="rId35" imgW="291960" imgH="241200" progId="Equation.3">
                    <p:embed/>
                  </p:oleObj>
                </mc:Choice>
                <mc:Fallback>
                  <p:oleObj name="Equation" r:id="rId35" imgW="291960" imgH="241200" progId="Equation.3">
                    <p:embed/>
                    <p:pic>
                      <p:nvPicPr>
                        <p:cNvPr id="0" name="Object 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8" y="1255"/>
                          <a:ext cx="240" cy="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277" name="Object 70"/>
          <p:cNvGraphicFramePr>
            <a:graphicFrameLocks noChangeAspect="1"/>
          </p:cNvGraphicFramePr>
          <p:nvPr/>
        </p:nvGraphicFramePr>
        <p:xfrm>
          <a:off x="3352800" y="1752600"/>
          <a:ext cx="533400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1" name="Equation" r:id="rId37" imgW="419040" imgH="190440" progId="Equation.3">
                  <p:embed/>
                </p:oleObj>
              </mc:Choice>
              <mc:Fallback>
                <p:oleObj name="Equation" r:id="rId37" imgW="419040" imgH="190440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752600"/>
                        <a:ext cx="533400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306" name="Picture 71" descr="bar01"/>
          <p:cNvPicPr>
            <a:picLocks noChangeAspect="1" noChangeArrowheads="1"/>
          </p:cNvPicPr>
          <p:nvPr/>
        </p:nvPicPr>
        <p:blipFill>
          <a:blip r:embed="rId38">
            <a:lum bright="-6000"/>
          </a:blip>
          <a:srcRect/>
          <a:stretch>
            <a:fillRect/>
          </a:stretch>
        </p:blipFill>
        <p:spPr bwMode="auto">
          <a:xfrm>
            <a:off x="990600" y="6400800"/>
            <a:ext cx="685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4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4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4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4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4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71" grpId="0"/>
      <p:bldP spid="64573" grpId="0"/>
      <p:bldP spid="64575" grpId="0"/>
      <p:bldP spid="6457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667000" y="288925"/>
            <a:ext cx="3443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u="sng">
                <a:solidFill>
                  <a:srgbClr val="0000FF"/>
                </a:solidFill>
                <a:latin typeface="Arial" charset="0"/>
              </a:rPr>
              <a:t>H</a:t>
            </a:r>
            <a:r>
              <a:rPr lang="vi-VN" sz="2000" b="1" u="sng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000" b="1" u="sng">
                <a:solidFill>
                  <a:srgbClr val="0000FF"/>
                </a:solidFill>
                <a:latin typeface="Arial" charset="0"/>
              </a:rPr>
              <a:t>ỚNG DẪN HỌC Ở NHÀ 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447800" y="1169988"/>
            <a:ext cx="73152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Học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thuộc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lí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thuyết</a:t>
            </a:r>
            <a:r>
              <a:rPr lang="en-US" dirty="0" smtClean="0">
                <a:latin typeface="Arial" charset="0"/>
              </a:rPr>
              <a:t>, </a:t>
            </a:r>
            <a:r>
              <a:rPr lang="en-US" dirty="0" err="1">
                <a:latin typeface="Arial" charset="0"/>
              </a:rPr>
              <a:t>xem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lại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ví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dụ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và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bài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tập</a:t>
            </a:r>
            <a:r>
              <a:rPr lang="en-US" dirty="0">
                <a:latin typeface="Arial" charset="0"/>
              </a:rPr>
              <a:t> </a:t>
            </a:r>
            <a:r>
              <a:rPr lang="vi-VN" dirty="0">
                <a:latin typeface="Arial" charset="0"/>
              </a:rPr>
              <a:t>đ</a:t>
            </a:r>
            <a:r>
              <a:rPr lang="en-US" dirty="0">
                <a:latin typeface="Arial" charset="0"/>
              </a:rPr>
              <a:t>ã </a:t>
            </a:r>
            <a:r>
              <a:rPr lang="en-US" dirty="0" err="1" smtClean="0">
                <a:latin typeface="Arial" charset="0"/>
              </a:rPr>
              <a:t>sửa</a:t>
            </a:r>
            <a:r>
              <a:rPr lang="en-US" dirty="0" smtClean="0">
                <a:latin typeface="Arial" charset="0"/>
              </a:rPr>
              <a:t>.</a:t>
            </a:r>
            <a:endParaRPr lang="en-US" dirty="0">
              <a:latin typeface="Arial" charset="0"/>
            </a:endParaRPr>
          </a:p>
          <a:p>
            <a:r>
              <a:rPr lang="en-US" dirty="0" smtClean="0">
                <a:latin typeface="Arial" charset="0"/>
              </a:rPr>
              <a:t>- </a:t>
            </a:r>
            <a:r>
              <a:rPr lang="en-US" b="1" i="1" dirty="0" err="1" smtClean="0">
                <a:latin typeface="Arial" charset="0"/>
              </a:rPr>
              <a:t>Làm</a:t>
            </a:r>
            <a:r>
              <a:rPr lang="en-US" b="1" i="1" dirty="0" smtClean="0">
                <a:latin typeface="Arial" charset="0"/>
              </a:rPr>
              <a:t> </a:t>
            </a:r>
            <a:r>
              <a:rPr lang="en-US" b="1" i="1" dirty="0" err="1" smtClean="0">
                <a:latin typeface="Arial" charset="0"/>
              </a:rPr>
              <a:t>các</a:t>
            </a:r>
            <a:r>
              <a:rPr lang="en-US" b="1" i="1" dirty="0" smtClean="0">
                <a:latin typeface="Arial" charset="0"/>
              </a:rPr>
              <a:t> </a:t>
            </a:r>
            <a:r>
              <a:rPr lang="en-US" b="1" i="1" dirty="0" err="1" smtClean="0">
                <a:latin typeface="Arial" charset="0"/>
              </a:rPr>
              <a:t>bài</a:t>
            </a:r>
            <a:r>
              <a:rPr lang="en-US" b="1" i="1" dirty="0" smtClean="0">
                <a:latin typeface="Arial" charset="0"/>
              </a:rPr>
              <a:t> </a:t>
            </a:r>
            <a:r>
              <a:rPr lang="en-US" b="1" i="1" dirty="0" err="1">
                <a:latin typeface="Arial" charset="0"/>
              </a:rPr>
              <a:t>tập</a:t>
            </a:r>
            <a:r>
              <a:rPr lang="en-US" b="1" i="1" dirty="0">
                <a:latin typeface="Arial" charset="0"/>
              </a:rPr>
              <a:t> </a:t>
            </a:r>
            <a:r>
              <a:rPr lang="en-US" b="1" i="1" dirty="0" smtClean="0">
                <a:latin typeface="Arial" charset="0"/>
              </a:rPr>
              <a:t>6; 7 (</a:t>
            </a:r>
            <a:r>
              <a:rPr lang="en-US" b="1" i="1" dirty="0" err="1" smtClean="0">
                <a:latin typeface="Arial" charset="0"/>
              </a:rPr>
              <a:t>a,c,d</a:t>
            </a:r>
            <a:r>
              <a:rPr lang="en-US" b="1" i="1" dirty="0" smtClean="0">
                <a:latin typeface="Arial" charset="0"/>
              </a:rPr>
              <a:t>); 8 (</a:t>
            </a:r>
            <a:r>
              <a:rPr lang="en-US" b="1" i="1" dirty="0" err="1" smtClean="0">
                <a:latin typeface="Arial" charset="0"/>
              </a:rPr>
              <a:t>c,d</a:t>
            </a:r>
            <a:r>
              <a:rPr lang="en-US" b="1" i="1" dirty="0" smtClean="0">
                <a:latin typeface="Arial" charset="0"/>
              </a:rPr>
              <a:t>); 9 </a:t>
            </a:r>
            <a:r>
              <a:rPr lang="en-US" b="1" i="1" dirty="0">
                <a:latin typeface="Arial" charset="0"/>
              </a:rPr>
              <a:t>(</a:t>
            </a:r>
            <a:r>
              <a:rPr lang="en-US" b="1" i="1" dirty="0" err="1" smtClean="0">
                <a:latin typeface="Arial" charset="0"/>
              </a:rPr>
              <a:t>c,d</a:t>
            </a:r>
            <a:r>
              <a:rPr lang="en-US" b="1" i="1" dirty="0" smtClean="0">
                <a:latin typeface="Arial" charset="0"/>
              </a:rPr>
              <a:t> ); 10 /SGK/</a:t>
            </a:r>
            <a:r>
              <a:rPr lang="en-US" b="1" i="1" dirty="0" err="1" smtClean="0">
                <a:latin typeface="Arial" charset="0"/>
              </a:rPr>
              <a:t>trang</a:t>
            </a:r>
            <a:r>
              <a:rPr lang="en-US" b="1" i="1" dirty="0" smtClean="0">
                <a:latin typeface="Arial" charset="0"/>
              </a:rPr>
              <a:t> 10,11</a:t>
            </a:r>
            <a:endParaRPr lang="en-US" b="1" i="1" dirty="0">
              <a:latin typeface="Arial" charset="0"/>
            </a:endParaRPr>
          </a:p>
          <a:p>
            <a:r>
              <a:rPr lang="en-US" b="1" i="1" dirty="0" smtClean="0">
                <a:latin typeface="Arial" charset="0"/>
              </a:rPr>
              <a:t>- </a:t>
            </a:r>
            <a:r>
              <a:rPr lang="en-US" b="1" i="1" dirty="0" err="1" smtClean="0">
                <a:latin typeface="Arial" charset="0"/>
              </a:rPr>
              <a:t>Làm</a:t>
            </a:r>
            <a:r>
              <a:rPr lang="en-US" b="1" i="1" dirty="0" smtClean="0">
                <a:latin typeface="Arial" charset="0"/>
              </a:rPr>
              <a:t> </a:t>
            </a:r>
            <a:r>
              <a:rPr lang="en-US" b="1" i="1" dirty="0" err="1" smtClean="0">
                <a:latin typeface="Arial" charset="0"/>
              </a:rPr>
              <a:t>bài</a:t>
            </a:r>
            <a:r>
              <a:rPr lang="en-US" b="1" i="1" dirty="0" smtClean="0">
                <a:latin typeface="Arial" charset="0"/>
              </a:rPr>
              <a:t> </a:t>
            </a:r>
            <a:r>
              <a:rPr lang="en-US" b="1" i="1" dirty="0" err="1">
                <a:latin typeface="Arial" charset="0"/>
              </a:rPr>
              <a:t>tập</a:t>
            </a:r>
            <a:r>
              <a:rPr lang="en-US" b="1" i="1" dirty="0">
                <a:latin typeface="Arial" charset="0"/>
              </a:rPr>
              <a:t> </a:t>
            </a:r>
            <a:r>
              <a:rPr lang="en-US" b="1" i="1" dirty="0" err="1" smtClean="0">
                <a:latin typeface="Arial" charset="0"/>
              </a:rPr>
              <a:t>phần</a:t>
            </a:r>
            <a:r>
              <a:rPr lang="en-US" b="1" i="1" dirty="0" smtClean="0">
                <a:latin typeface="Arial" charset="0"/>
              </a:rPr>
              <a:t> </a:t>
            </a:r>
            <a:r>
              <a:rPr lang="en-US" b="1" i="1" dirty="0" err="1" smtClean="0">
                <a:latin typeface="Arial" charset="0"/>
              </a:rPr>
              <a:t>Luyện</a:t>
            </a:r>
            <a:r>
              <a:rPr lang="en-US" b="1" i="1" dirty="0" smtClean="0">
                <a:latin typeface="Arial" charset="0"/>
              </a:rPr>
              <a:t> </a:t>
            </a:r>
            <a:r>
              <a:rPr lang="en-US" b="1" i="1" dirty="0" err="1" smtClean="0">
                <a:latin typeface="Arial" charset="0"/>
              </a:rPr>
              <a:t>tập</a:t>
            </a:r>
            <a:r>
              <a:rPr lang="en-US" b="1" i="1" dirty="0" smtClean="0">
                <a:latin typeface="Arial" charset="0"/>
              </a:rPr>
              <a:t>: </a:t>
            </a:r>
            <a:r>
              <a:rPr lang="en-US" b="1" i="1" dirty="0" err="1" smtClean="0">
                <a:latin typeface="Arial" charset="0"/>
              </a:rPr>
              <a:t>bài</a:t>
            </a:r>
            <a:r>
              <a:rPr lang="en-US" b="1" i="1" dirty="0" smtClean="0">
                <a:latin typeface="Arial" charset="0"/>
              </a:rPr>
              <a:t> 11, 12, 13 </a:t>
            </a:r>
            <a:r>
              <a:rPr lang="en-US" b="1" i="1" dirty="0">
                <a:latin typeface="Arial" charset="0"/>
              </a:rPr>
              <a:t>/</a:t>
            </a:r>
            <a:r>
              <a:rPr lang="en-US" b="1" i="1" dirty="0" smtClean="0">
                <a:latin typeface="Arial" charset="0"/>
              </a:rPr>
              <a:t>SGK/</a:t>
            </a:r>
            <a:r>
              <a:rPr lang="en-US" b="1" i="1" dirty="0" err="1" smtClean="0">
                <a:latin typeface="Arial" charset="0"/>
              </a:rPr>
              <a:t>trang</a:t>
            </a:r>
            <a:r>
              <a:rPr lang="en-US" b="1" i="1" dirty="0" smtClean="0">
                <a:latin typeface="Arial" charset="0"/>
              </a:rPr>
              <a:t> 11</a:t>
            </a:r>
            <a:endParaRPr lang="en-US" b="1" i="1" dirty="0">
              <a:latin typeface="Arial" charset="0"/>
            </a:endParaRPr>
          </a:p>
          <a:p>
            <a:endParaRPr lang="en-US" b="1" i="1" u="sng" dirty="0" smtClean="0">
              <a:solidFill>
                <a:srgbClr val="FF00FF"/>
              </a:solidFill>
              <a:latin typeface="Arial" charset="0"/>
            </a:endParaRPr>
          </a:p>
          <a:p>
            <a:r>
              <a:rPr lang="en-US" b="1" i="1" u="sng" dirty="0" smtClean="0">
                <a:solidFill>
                  <a:srgbClr val="FF00FF"/>
                </a:solidFill>
                <a:latin typeface="Arial" charset="0"/>
              </a:rPr>
              <a:t>*</a:t>
            </a:r>
            <a:r>
              <a:rPr lang="en-US" b="1" i="1" u="sng" dirty="0" err="1">
                <a:solidFill>
                  <a:srgbClr val="FF00FF"/>
                </a:solidFill>
                <a:latin typeface="Arial" charset="0"/>
              </a:rPr>
              <a:t>Làm</a:t>
            </a:r>
            <a:r>
              <a:rPr lang="en-US" b="1" i="1" u="sng" dirty="0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b="1" i="1" u="sng" dirty="0" err="1" smtClean="0">
                <a:solidFill>
                  <a:srgbClr val="FF00FF"/>
                </a:solidFill>
                <a:latin typeface="Arial" charset="0"/>
              </a:rPr>
              <a:t>thêm</a:t>
            </a:r>
            <a:r>
              <a:rPr lang="en-US" b="1" i="1" u="sng" dirty="0" smtClean="0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b="1" i="1" u="sng" dirty="0" err="1">
                <a:solidFill>
                  <a:srgbClr val="FF00FF"/>
                </a:solidFill>
                <a:latin typeface="Arial" charset="0"/>
              </a:rPr>
              <a:t>bài</a:t>
            </a:r>
            <a:r>
              <a:rPr lang="en-US" b="1" i="1" u="sng" dirty="0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b="1" i="1" u="sng" dirty="0" err="1">
                <a:solidFill>
                  <a:srgbClr val="FF00FF"/>
                </a:solidFill>
                <a:latin typeface="Arial" charset="0"/>
              </a:rPr>
              <a:t>tập</a:t>
            </a:r>
            <a:r>
              <a:rPr lang="en-US" b="1" i="1" u="sng" dirty="0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b="1" i="1" u="sng" dirty="0" err="1">
                <a:solidFill>
                  <a:srgbClr val="FF00FF"/>
                </a:solidFill>
                <a:latin typeface="Arial" charset="0"/>
              </a:rPr>
              <a:t>sau</a:t>
            </a:r>
            <a:r>
              <a:rPr lang="en-US" b="1" u="sng" dirty="0">
                <a:solidFill>
                  <a:srgbClr val="FF00FF"/>
                </a:solidFill>
                <a:latin typeface="Arial" charset="0"/>
              </a:rPr>
              <a:t> </a:t>
            </a:r>
          </a:p>
          <a:p>
            <a:r>
              <a:rPr lang="en-US" b="1" dirty="0" err="1">
                <a:solidFill>
                  <a:srgbClr val="0000FF"/>
                </a:solidFill>
                <a:latin typeface="Arial" charset="0"/>
              </a:rPr>
              <a:t>Bài</a:t>
            </a:r>
            <a:r>
              <a:rPr lang="en-US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Arial" charset="0"/>
              </a:rPr>
              <a:t>1</a:t>
            </a:r>
            <a:r>
              <a:rPr lang="en-US" b="1" dirty="0" smtClean="0">
                <a:solidFill>
                  <a:srgbClr val="0099FF"/>
                </a:solidFill>
                <a:latin typeface="Arial" charset="0"/>
              </a:rPr>
              <a:t>: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Tìm</a:t>
            </a:r>
            <a:r>
              <a:rPr lang="en-US" dirty="0">
                <a:latin typeface="Arial" charset="0"/>
              </a:rPr>
              <a:t> x </a:t>
            </a:r>
            <a:r>
              <a:rPr lang="vi-VN" dirty="0">
                <a:latin typeface="Arial" charset="0"/>
              </a:rPr>
              <a:t>đ</a:t>
            </a:r>
            <a:r>
              <a:rPr lang="en-US" dirty="0">
                <a:latin typeface="Arial" charset="0"/>
              </a:rPr>
              <a:t>ể </a:t>
            </a:r>
            <a:r>
              <a:rPr lang="en-US" dirty="0" err="1">
                <a:latin typeface="Arial" charset="0"/>
              </a:rPr>
              <a:t>biểu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thức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sau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có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nghĩa</a:t>
            </a:r>
            <a:r>
              <a:rPr lang="en-US" dirty="0">
                <a:latin typeface="Arial" charset="0"/>
              </a:rPr>
              <a:t>:</a:t>
            </a:r>
          </a:p>
          <a:p>
            <a:endParaRPr lang="en-US" dirty="0">
              <a:latin typeface="Arial" charset="0"/>
            </a:endParaRPr>
          </a:p>
          <a:p>
            <a:endParaRPr lang="en-US" dirty="0">
              <a:latin typeface="Arial" charset="0"/>
            </a:endParaRPr>
          </a:p>
          <a:p>
            <a:endParaRPr lang="en-US" b="1" dirty="0" smtClean="0">
              <a:solidFill>
                <a:srgbClr val="0000FF"/>
              </a:solidFill>
              <a:latin typeface="Arial" charset="0"/>
            </a:endParaRPr>
          </a:p>
          <a:p>
            <a:r>
              <a:rPr lang="en-US" b="1" dirty="0" err="1" smtClean="0">
                <a:solidFill>
                  <a:srgbClr val="0000FF"/>
                </a:solidFill>
                <a:latin typeface="Arial" charset="0"/>
              </a:rPr>
              <a:t>Bài</a:t>
            </a:r>
            <a:r>
              <a:rPr lang="en-US" b="1" dirty="0" smtClean="0">
                <a:solidFill>
                  <a:srgbClr val="0000FF"/>
                </a:solidFill>
                <a:latin typeface="Arial" charset="0"/>
              </a:rPr>
              <a:t> 2</a:t>
            </a:r>
            <a:r>
              <a:rPr lang="en-US" dirty="0" smtClean="0">
                <a:latin typeface="Arial" charset="0"/>
              </a:rPr>
              <a:t>:  </a:t>
            </a:r>
            <a:r>
              <a:rPr lang="en-US" dirty="0" err="1">
                <a:latin typeface="Arial" charset="0"/>
              </a:rPr>
              <a:t>Rút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gọn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biểu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thức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sau</a:t>
            </a:r>
            <a:endParaRPr lang="en-US" dirty="0">
              <a:latin typeface="Arial" charset="0"/>
            </a:endParaRPr>
          </a:p>
        </p:txBody>
      </p:sp>
      <p:graphicFrame>
        <p:nvGraphicFramePr>
          <p:cNvPr id="122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486327"/>
              </p:ext>
            </p:extLst>
          </p:nvPr>
        </p:nvGraphicFramePr>
        <p:xfrm>
          <a:off x="2743200" y="2930695"/>
          <a:ext cx="9207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Equation" r:id="rId3" imgW="622080" imgH="469800" progId="Equation.3">
                  <p:embed/>
                </p:oleObj>
              </mc:Choice>
              <mc:Fallback>
                <p:oleObj name="Equation" r:id="rId3" imgW="622080" imgH="469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30695"/>
                        <a:ext cx="92075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782665"/>
              </p:ext>
            </p:extLst>
          </p:nvPr>
        </p:nvGraphicFramePr>
        <p:xfrm>
          <a:off x="1835150" y="4026300"/>
          <a:ext cx="36576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5" imgW="2108160" imgH="317160" progId="Equation.3">
                  <p:embed/>
                </p:oleObj>
              </mc:Choice>
              <mc:Fallback>
                <p:oleObj name="Equation" r:id="rId5" imgW="2108160" imgH="3171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026300"/>
                        <a:ext cx="3657600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4" name="Picture 9" descr="flower1_div_md_wht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-1933575" y="2619375"/>
            <a:ext cx="56388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0" descr="flower1_div_md_wht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0800000">
            <a:off x="838200" y="5334000"/>
            <a:ext cx="6477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11" descr="amaryllis02[1]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-1122150">
            <a:off x="381000" y="4743450"/>
            <a:ext cx="15049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2382692" y="4577163"/>
            <a:ext cx="55421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(HS </a:t>
            </a:r>
            <a:r>
              <a:rPr lang="en-US" sz="2000" b="1" i="1" dirty="0" err="1">
                <a:solidFill>
                  <a:srgbClr val="FF0000"/>
                </a:solidFill>
                <a:latin typeface="Arial" charset="0"/>
              </a:rPr>
              <a:t>gửi</a:t>
            </a:r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Arial" charset="0"/>
              </a:rPr>
              <a:t>bài</a:t>
            </a:r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Arial" charset="0"/>
              </a:rPr>
              <a:t>làm</a:t>
            </a:r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 qua group </a:t>
            </a:r>
            <a:r>
              <a:rPr lang="en-US" sz="2000" b="1" i="1" dirty="0" err="1">
                <a:solidFill>
                  <a:srgbClr val="FF0000"/>
                </a:solidFill>
                <a:latin typeface="Arial" charset="0"/>
              </a:rPr>
              <a:t>zalo</a:t>
            </a:r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Arial" charset="0"/>
              </a:rPr>
              <a:t>Toán</a:t>
            </a:r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Arial" charset="0"/>
              </a:rPr>
              <a:t>lớp</a:t>
            </a:r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 9T, </a:t>
            </a:r>
            <a:r>
              <a:rPr lang="en-US" sz="2000" b="1" i="1" dirty="0" err="1">
                <a:solidFill>
                  <a:srgbClr val="FF0000"/>
                </a:solidFill>
                <a:latin typeface="Arial" charset="0"/>
              </a:rPr>
              <a:t>hạn</a:t>
            </a:r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Arial" charset="0"/>
              </a:rPr>
              <a:t>chót</a:t>
            </a:r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 20h00 </a:t>
            </a:r>
            <a:r>
              <a:rPr lang="en-US" sz="2000" b="1" i="1" dirty="0" err="1">
                <a:solidFill>
                  <a:srgbClr val="FF0000"/>
                </a:solidFill>
                <a:latin typeface="Arial" charset="0"/>
              </a:rPr>
              <a:t>ngày</a:t>
            </a:r>
            <a:r>
              <a:rPr lang="en-US" sz="2000" b="1" i="1" dirty="0">
                <a:solidFill>
                  <a:srgbClr val="FF0000"/>
                </a:solidFill>
                <a:latin typeface="Arial" charset="0"/>
              </a:rPr>
              <a:t> 16/9/2021).</a:t>
            </a:r>
            <a:endParaRPr lang="en-US" sz="2000" b="1" i="1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4508500" y="3308350"/>
          <a:ext cx="127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1" name="Equation" r:id="rId3" imgW="126720" imgH="241200" progId="Equation.3">
                  <p:embed/>
                </p:oleObj>
              </mc:Choice>
              <mc:Fallback>
                <p:oleObj name="Equation" r:id="rId3" imgW="12672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3308350"/>
                        <a:ext cx="127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124200" y="381000"/>
            <a:ext cx="2892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charset="0"/>
              </a:rPr>
              <a:t>KIỂM TRA BÀI CŨ</a:t>
            </a:r>
            <a:r>
              <a:rPr lang="en-US" sz="2400" b="1">
                <a:solidFill>
                  <a:srgbClr val="0099FF"/>
                </a:solidFill>
                <a:latin typeface="Arial" charset="0"/>
              </a:rPr>
              <a:t>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384300" y="1981200"/>
            <a:ext cx="68468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b="1" u="sng">
                <a:solidFill>
                  <a:srgbClr val="FF6600"/>
                </a:solidFill>
                <a:latin typeface="Arial" charset="0"/>
              </a:rPr>
              <a:t>Bài tập 2</a:t>
            </a:r>
            <a:r>
              <a:rPr lang="en-US">
                <a:latin typeface="Arial" charset="0"/>
              </a:rPr>
              <a:t> : Cho hình chữ nhật ABCD có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ờng chéo AC = 5 cm </a:t>
            </a:r>
          </a:p>
          <a:p>
            <a:pPr marL="342900" indent="-342900"/>
            <a:r>
              <a:rPr lang="en-US">
                <a:latin typeface="Arial" charset="0"/>
              </a:rPr>
              <a:t>cạnh BC = x (cm ) .</a:t>
            </a:r>
          </a:p>
          <a:p>
            <a:pPr marL="342900" indent="-342900"/>
            <a:r>
              <a:rPr lang="en-US">
                <a:latin typeface="Arial" charset="0"/>
              </a:rPr>
              <a:t>      Tính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ộ dài cạnh AB theo x</a:t>
            </a:r>
          </a:p>
        </p:txBody>
      </p:sp>
      <p:sp>
        <p:nvSpPr>
          <p:cNvPr id="2060" name="Text Box 60"/>
          <p:cNvSpPr txBox="1">
            <a:spLocks noChangeArrowheads="1"/>
          </p:cNvSpPr>
          <p:nvPr/>
        </p:nvSpPr>
        <p:spPr bwMode="auto">
          <a:xfrm>
            <a:off x="1066800" y="3124200"/>
            <a:ext cx="617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1752600" y="4038600"/>
            <a:ext cx="4648200" cy="1200150"/>
            <a:chOff x="528" y="1632"/>
            <a:chExt cx="2688" cy="756"/>
          </a:xfrm>
        </p:grpSpPr>
        <p:sp>
          <p:nvSpPr>
            <p:cNvPr id="2077" name="Text Box 62"/>
            <p:cNvSpPr txBox="1">
              <a:spLocks noChangeArrowheads="1"/>
            </p:cNvSpPr>
            <p:nvPr/>
          </p:nvSpPr>
          <p:spPr bwMode="auto">
            <a:xfrm>
              <a:off x="528" y="1632"/>
              <a:ext cx="2688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u="sng">
                  <a:latin typeface="Arial" charset="0"/>
                </a:rPr>
                <a:t>Đáp án</a:t>
              </a:r>
              <a:r>
                <a:rPr lang="en-US">
                  <a:latin typeface="Arial" charset="0"/>
                </a:rPr>
                <a:t> :  Ta có AB</a:t>
              </a:r>
              <a:r>
                <a:rPr lang="en-US" baseline="30000">
                  <a:latin typeface="Arial" charset="0"/>
                </a:rPr>
                <a:t>2</a:t>
              </a:r>
              <a:r>
                <a:rPr lang="en-US">
                  <a:latin typeface="Arial" charset="0"/>
                </a:rPr>
                <a:t> = 25 – x</a:t>
              </a:r>
              <a:r>
                <a:rPr lang="en-US" baseline="30000">
                  <a:latin typeface="Arial" charset="0"/>
                </a:rPr>
                <a:t>2</a:t>
              </a:r>
              <a:r>
                <a:rPr lang="en-US">
                  <a:latin typeface="Arial" charset="0"/>
                </a:rPr>
                <a:t>  (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/l pi ta go )</a:t>
              </a:r>
            </a:p>
            <a:p>
              <a:pPr>
                <a:spcBef>
                  <a:spcPct val="50000"/>
                </a:spcBef>
              </a:pPr>
              <a:endParaRPr lang="en-US">
                <a:latin typeface="Arial" charset="0"/>
              </a:endParaRPr>
            </a:p>
            <a:p>
              <a:pPr>
                <a:spcBef>
                  <a:spcPct val="50000"/>
                </a:spcBef>
              </a:pPr>
              <a:endParaRPr lang="en-US">
                <a:latin typeface="Arial" charset="0"/>
              </a:endParaRPr>
            </a:p>
          </p:txBody>
        </p:sp>
        <p:graphicFrame>
          <p:nvGraphicFramePr>
            <p:cNvPr id="4" name="Object 65"/>
            <p:cNvGraphicFramePr>
              <a:graphicFrameLocks noChangeAspect="1"/>
            </p:cNvGraphicFramePr>
            <p:nvPr/>
          </p:nvGraphicFramePr>
          <p:xfrm>
            <a:off x="1200" y="1824"/>
            <a:ext cx="1440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12" name="Equation" r:id="rId5" imgW="1130040" imgH="253800" progId="Equation.3">
                    <p:embed/>
                  </p:oleObj>
                </mc:Choice>
                <mc:Fallback>
                  <p:oleObj name="Equation" r:id="rId5" imgW="1130040" imgH="253800" progId="Equation.3">
                    <p:embed/>
                    <p:pic>
                      <p:nvPicPr>
                        <p:cNvPr id="0" name="Object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1824"/>
                          <a:ext cx="1440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14" name="Object 66"/>
          <p:cNvGraphicFramePr>
            <a:graphicFrameLocks noChangeAspect="1"/>
          </p:cNvGraphicFramePr>
          <p:nvPr/>
        </p:nvGraphicFramePr>
        <p:xfrm>
          <a:off x="7924800" y="2992438"/>
          <a:ext cx="12192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" name="Equation" r:id="rId7" imgW="596880" imgH="253800" progId="Equation.3">
                  <p:embed/>
                </p:oleObj>
              </mc:Choice>
              <mc:Fallback>
                <p:oleObj name="Equation" r:id="rId7" imgW="596880" imgH="253800" progId="Equation.3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2992438"/>
                        <a:ext cx="1219200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6030913" y="2438400"/>
            <a:ext cx="2292350" cy="1592263"/>
            <a:chOff x="3744" y="773"/>
            <a:chExt cx="1444" cy="1003"/>
          </a:xfrm>
        </p:grpSpPr>
        <p:grpSp>
          <p:nvGrpSpPr>
            <p:cNvPr id="2068" name="Group 56"/>
            <p:cNvGrpSpPr>
              <a:grpSpLocks/>
            </p:cNvGrpSpPr>
            <p:nvPr/>
          </p:nvGrpSpPr>
          <p:grpSpPr bwMode="auto">
            <a:xfrm>
              <a:off x="3744" y="773"/>
              <a:ext cx="1444" cy="953"/>
              <a:chOff x="3889" y="816"/>
              <a:chExt cx="1444" cy="953"/>
            </a:xfrm>
          </p:grpSpPr>
          <p:sp>
            <p:nvSpPr>
              <p:cNvPr id="2071" name="Rectangle 10"/>
              <p:cNvSpPr>
                <a:spLocks noChangeArrowheads="1"/>
              </p:cNvSpPr>
              <p:nvPr/>
            </p:nvSpPr>
            <p:spPr bwMode="auto">
              <a:xfrm>
                <a:off x="4032" y="1008"/>
                <a:ext cx="1104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072" name="Line 11"/>
              <p:cNvSpPr>
                <a:spLocks noChangeShapeType="1"/>
              </p:cNvSpPr>
              <p:nvPr/>
            </p:nvSpPr>
            <p:spPr bwMode="auto">
              <a:xfrm flipH="1">
                <a:off x="4032" y="1008"/>
                <a:ext cx="1104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" name="Text Box 12"/>
              <p:cNvSpPr txBox="1">
                <a:spLocks noChangeArrowheads="1"/>
              </p:cNvSpPr>
              <p:nvPr/>
            </p:nvSpPr>
            <p:spPr bwMode="auto">
              <a:xfrm>
                <a:off x="5120" y="1488"/>
                <a:ext cx="21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B</a:t>
                </a:r>
              </a:p>
            </p:txBody>
          </p:sp>
          <p:sp>
            <p:nvSpPr>
              <p:cNvPr id="2074" name="Text Box 13"/>
              <p:cNvSpPr txBox="1">
                <a:spLocks noChangeArrowheads="1"/>
              </p:cNvSpPr>
              <p:nvPr/>
            </p:nvSpPr>
            <p:spPr bwMode="auto">
              <a:xfrm>
                <a:off x="5088" y="816"/>
                <a:ext cx="2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A</a:t>
                </a:r>
              </a:p>
            </p:txBody>
          </p:sp>
          <p:sp>
            <p:nvSpPr>
              <p:cNvPr id="2075" name="Text Box 14"/>
              <p:cNvSpPr txBox="1">
                <a:spLocks noChangeArrowheads="1"/>
              </p:cNvSpPr>
              <p:nvPr/>
            </p:nvSpPr>
            <p:spPr bwMode="auto">
              <a:xfrm>
                <a:off x="3910" y="816"/>
                <a:ext cx="22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D</a:t>
                </a:r>
              </a:p>
            </p:txBody>
          </p:sp>
          <p:sp>
            <p:nvSpPr>
              <p:cNvPr id="2076" name="Text Box 15"/>
              <p:cNvSpPr txBox="1">
                <a:spLocks noChangeArrowheads="1"/>
              </p:cNvSpPr>
              <p:nvPr/>
            </p:nvSpPr>
            <p:spPr bwMode="auto">
              <a:xfrm>
                <a:off x="3889" y="1536"/>
                <a:ext cx="22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C</a:t>
                </a:r>
              </a:p>
            </p:txBody>
          </p:sp>
        </p:grpSp>
        <p:sp>
          <p:nvSpPr>
            <p:cNvPr id="2069" name="Text Box 67"/>
            <p:cNvSpPr txBox="1">
              <a:spLocks noChangeArrowheads="1"/>
            </p:cNvSpPr>
            <p:nvPr/>
          </p:nvSpPr>
          <p:spPr bwMode="auto">
            <a:xfrm>
              <a:off x="4368" y="154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x</a:t>
              </a:r>
            </a:p>
          </p:txBody>
        </p:sp>
        <p:sp>
          <p:nvSpPr>
            <p:cNvPr id="2070" name="Text Box 68"/>
            <p:cNvSpPr txBox="1">
              <a:spLocks noChangeArrowheads="1"/>
            </p:cNvSpPr>
            <p:nvPr/>
          </p:nvSpPr>
          <p:spPr bwMode="auto">
            <a:xfrm>
              <a:off x="4320" y="1104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5</a:t>
              </a:r>
            </a:p>
          </p:txBody>
        </p:sp>
      </p:grpSp>
      <p:grpSp>
        <p:nvGrpSpPr>
          <p:cNvPr id="7" name="Group 78"/>
          <p:cNvGrpSpPr>
            <a:grpSpLocks/>
          </p:cNvGrpSpPr>
          <p:nvPr/>
        </p:nvGrpSpPr>
        <p:grpSpPr bwMode="auto">
          <a:xfrm>
            <a:off x="1447800" y="1085850"/>
            <a:ext cx="7543800" cy="628650"/>
            <a:chOff x="192" y="684"/>
            <a:chExt cx="4752" cy="396"/>
          </a:xfrm>
        </p:grpSpPr>
        <p:sp>
          <p:nvSpPr>
            <p:cNvPr id="2067" name="Text Box 71"/>
            <p:cNvSpPr txBox="1">
              <a:spLocks noChangeArrowheads="1"/>
            </p:cNvSpPr>
            <p:nvPr/>
          </p:nvSpPr>
          <p:spPr bwMode="auto">
            <a:xfrm>
              <a:off x="192" y="816"/>
              <a:ext cx="47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u="sng" dirty="0" err="1">
                  <a:solidFill>
                    <a:srgbClr val="FF6600"/>
                  </a:solidFill>
                  <a:latin typeface="Arial" charset="0"/>
                </a:rPr>
                <a:t>Bài</a:t>
              </a:r>
              <a:r>
                <a:rPr lang="en-US" b="1" u="sng" dirty="0">
                  <a:solidFill>
                    <a:srgbClr val="FF6600"/>
                  </a:solidFill>
                  <a:latin typeface="Arial" charset="0"/>
                </a:rPr>
                <a:t> </a:t>
              </a:r>
              <a:r>
                <a:rPr lang="en-US" b="1" u="sng" dirty="0" err="1">
                  <a:solidFill>
                    <a:srgbClr val="FF6600"/>
                  </a:solidFill>
                  <a:latin typeface="Arial" charset="0"/>
                </a:rPr>
                <a:t>tâp</a:t>
              </a:r>
              <a:r>
                <a:rPr lang="en-US" b="1" u="sng" dirty="0">
                  <a:solidFill>
                    <a:srgbClr val="FF6600"/>
                  </a:solidFill>
                  <a:latin typeface="Arial" charset="0"/>
                </a:rPr>
                <a:t> 1</a:t>
              </a:r>
              <a:r>
                <a:rPr lang="en-US" dirty="0">
                  <a:latin typeface="Arial" charset="0"/>
                </a:rPr>
                <a:t>:  </a:t>
              </a:r>
              <a:r>
                <a:rPr lang="en-US" dirty="0" err="1">
                  <a:latin typeface="Arial" charset="0"/>
                </a:rPr>
                <a:t>Tính</a:t>
              </a:r>
              <a:r>
                <a:rPr lang="en-US" dirty="0">
                  <a:latin typeface="Arial" charset="0"/>
                </a:rPr>
                <a:t>          </a:t>
              </a:r>
              <a:r>
                <a:rPr lang="en-US" dirty="0" smtClean="0">
                  <a:latin typeface="Arial" charset="0"/>
                </a:rPr>
                <a:t>   </a:t>
              </a:r>
              <a:r>
                <a:rPr lang="en-US" dirty="0">
                  <a:latin typeface="Arial" charset="0"/>
                </a:rPr>
                <a:t>;                          ;                            ;  </a:t>
              </a:r>
            </a:p>
          </p:txBody>
        </p:sp>
        <p:graphicFrame>
          <p:nvGraphicFramePr>
            <p:cNvPr id="2052" name="Object 72"/>
            <p:cNvGraphicFramePr>
              <a:graphicFrameLocks noChangeAspect="1"/>
            </p:cNvGraphicFramePr>
            <p:nvPr/>
          </p:nvGraphicFramePr>
          <p:xfrm>
            <a:off x="1248" y="768"/>
            <a:ext cx="384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14" name="Equation" r:id="rId9" imgW="304560" imgH="228600" progId="Equation.3">
                    <p:embed/>
                  </p:oleObj>
                </mc:Choice>
                <mc:Fallback>
                  <p:oleObj name="Equation" r:id="rId9" imgW="304560" imgH="228600" progId="Equation.3">
                    <p:embed/>
                    <p:pic>
                      <p:nvPicPr>
                        <p:cNvPr id="0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8" y="768"/>
                          <a:ext cx="384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3" name="Object 7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48607695"/>
                </p:ext>
              </p:extLst>
            </p:nvPr>
          </p:nvGraphicFramePr>
          <p:xfrm>
            <a:off x="2046" y="714"/>
            <a:ext cx="594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15" name="Equation" r:id="rId11" imgW="419040" imgH="241200" progId="Equation.3">
                    <p:embed/>
                  </p:oleObj>
                </mc:Choice>
                <mc:Fallback>
                  <p:oleObj name="Equation" r:id="rId11" imgW="419040" imgH="241200" progId="Equation.3">
                    <p:embed/>
                    <p:pic>
                      <p:nvPicPr>
                        <p:cNvPr id="0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6" y="714"/>
                          <a:ext cx="594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4" name="Object 74"/>
            <p:cNvGraphicFramePr>
              <a:graphicFrameLocks noChangeAspect="1"/>
            </p:cNvGraphicFramePr>
            <p:nvPr/>
          </p:nvGraphicFramePr>
          <p:xfrm>
            <a:off x="3114" y="720"/>
            <a:ext cx="486" cy="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16" name="Equation" r:id="rId13" imgW="342720" imgH="215640" progId="Equation.3">
                    <p:embed/>
                  </p:oleObj>
                </mc:Choice>
                <mc:Fallback>
                  <p:oleObj name="Equation" r:id="rId13" imgW="342720" imgH="215640" progId="Equation.3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14" y="720"/>
                          <a:ext cx="486" cy="3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75"/>
            <p:cNvGraphicFramePr>
              <a:graphicFrameLocks noChangeAspect="1"/>
            </p:cNvGraphicFramePr>
            <p:nvPr/>
          </p:nvGraphicFramePr>
          <p:xfrm>
            <a:off x="4233" y="684"/>
            <a:ext cx="702" cy="3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17" name="Equation" r:id="rId15" imgW="495000" imgH="279360" progId="Equation.3">
                    <p:embed/>
                  </p:oleObj>
                </mc:Choice>
                <mc:Fallback>
                  <p:oleObj name="Equation" r:id="rId15" imgW="495000" imgH="279360" progId="Equation.3">
                    <p:embed/>
                    <p:pic>
                      <p:nvPicPr>
                        <p:cNvPr id="0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33" y="684"/>
                          <a:ext cx="702" cy="39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064" name="Picture 80" descr="bar01"/>
          <p:cNvPicPr>
            <a:picLocks noChangeAspect="1" noChangeArrowheads="1"/>
          </p:cNvPicPr>
          <p:nvPr/>
        </p:nvPicPr>
        <p:blipFill>
          <a:blip r:embed="rId17">
            <a:lum bright="-6000"/>
          </a:blip>
          <a:srcRect/>
          <a:stretch>
            <a:fillRect/>
          </a:stretch>
        </p:blipFill>
        <p:spPr bwMode="auto">
          <a:xfrm>
            <a:off x="914400" y="5791200"/>
            <a:ext cx="7315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81" descr="amaryllis02[1]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 rot="-1122150">
            <a:off x="0" y="4800600"/>
            <a:ext cx="15049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82" descr="bar01"/>
          <p:cNvPicPr>
            <a:picLocks noChangeAspect="1" noChangeArrowheads="1"/>
          </p:cNvPicPr>
          <p:nvPr/>
        </p:nvPicPr>
        <p:blipFill>
          <a:blip r:embed="rId19">
            <a:lum bright="-6000"/>
          </a:blip>
          <a:srcRect/>
          <a:stretch>
            <a:fillRect/>
          </a:stretch>
        </p:blipFill>
        <p:spPr bwMode="auto">
          <a:xfrm>
            <a:off x="381000" y="685800"/>
            <a:ext cx="59848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6324600" y="228600"/>
          <a:ext cx="14478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3" imgW="711000" imgH="304560" progId="Equation.3">
                  <p:embed/>
                </p:oleObj>
              </mc:Choice>
              <mc:Fallback>
                <p:oleObj name="Equation" r:id="rId3" imgW="711000" imgH="3045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28600"/>
                        <a:ext cx="14478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Line 7"/>
          <p:cNvSpPr>
            <a:spLocks noChangeShapeType="1"/>
          </p:cNvSpPr>
          <p:nvPr/>
        </p:nvSpPr>
        <p:spPr bwMode="auto">
          <a:xfrm>
            <a:off x="4191000" y="685800"/>
            <a:ext cx="0" cy="495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990600"/>
            <a:ext cx="275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latin typeface="Arial" charset="0"/>
              </a:rPr>
              <a:t>1/ CĂN THỨC BẬC HAI 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-11113" y="1470025"/>
            <a:ext cx="2098676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latin typeface="Arial" charset="0"/>
              </a:rPr>
              <a:t>- </a:t>
            </a:r>
            <a:r>
              <a:rPr lang="en-US" b="1">
                <a:solidFill>
                  <a:srgbClr val="FF00FF"/>
                </a:solidFill>
                <a:latin typeface="Arial" charset="0"/>
              </a:rPr>
              <a:t>Tổng quát </a:t>
            </a:r>
            <a:r>
              <a:rPr lang="en-US" sz="1400" b="1">
                <a:solidFill>
                  <a:srgbClr val="FF00FF"/>
                </a:solidFill>
                <a:latin typeface="Arial" charset="0"/>
              </a:rPr>
              <a:t>( </a:t>
            </a:r>
            <a:r>
              <a:rPr lang="en-US" sz="1400" b="1" i="1">
                <a:solidFill>
                  <a:srgbClr val="FF00FF"/>
                </a:solidFill>
                <a:latin typeface="Arial" charset="0"/>
              </a:rPr>
              <a:t>SGK</a:t>
            </a:r>
            <a:r>
              <a:rPr lang="en-US" sz="1400" b="1">
                <a:solidFill>
                  <a:srgbClr val="FF00FF"/>
                </a:solidFill>
                <a:latin typeface="Arial" charset="0"/>
              </a:rPr>
              <a:t> )</a:t>
            </a:r>
          </a:p>
        </p:txBody>
      </p:sp>
      <p:sp>
        <p:nvSpPr>
          <p:cNvPr id="3081" name="Text Box 58"/>
          <p:cNvSpPr txBox="1">
            <a:spLocks noChangeArrowheads="1"/>
          </p:cNvSpPr>
          <p:nvPr/>
        </p:nvSpPr>
        <p:spPr bwMode="auto">
          <a:xfrm>
            <a:off x="0" y="304800"/>
            <a:ext cx="8345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latin typeface="Arial" charset="0"/>
              </a:rPr>
              <a:t>BÀI 2</a:t>
            </a:r>
            <a:r>
              <a:rPr lang="en-US" sz="2000" b="1">
                <a:latin typeface="Arial" charset="0"/>
              </a:rPr>
              <a:t> : </a:t>
            </a:r>
            <a:r>
              <a:rPr lang="en-US" sz="2000" b="1" u="sng">
                <a:latin typeface="Arial" charset="0"/>
              </a:rPr>
              <a:t>CĂN THỨC BẬC HAI VÀ HẰNG ĐẲNG THỨC</a:t>
            </a:r>
            <a:r>
              <a:rPr lang="en-US" sz="2000" b="1">
                <a:latin typeface="Arial" charset="0"/>
              </a:rPr>
              <a:t> </a:t>
            </a:r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381000" y="1981200"/>
            <a:ext cx="2362200" cy="2133600"/>
            <a:chOff x="-240" y="2160"/>
            <a:chExt cx="1488" cy="1344"/>
          </a:xfrm>
        </p:grpSpPr>
        <p:sp>
          <p:nvSpPr>
            <p:cNvPr id="3093" name="AutoShape 78"/>
            <p:cNvSpPr>
              <a:spLocks noChangeArrowheads="1"/>
            </p:cNvSpPr>
            <p:nvPr/>
          </p:nvSpPr>
          <p:spPr bwMode="auto">
            <a:xfrm>
              <a:off x="-240" y="2160"/>
              <a:ext cx="1488" cy="1344"/>
            </a:xfrm>
            <a:prstGeom prst="cloudCallout">
              <a:avLst>
                <a:gd name="adj1" fmla="val -43750"/>
                <a:gd name="adj2" fmla="val 7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66FF33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1600">
                <a:latin typeface="Arial" charset="0"/>
              </a:endParaRPr>
            </a:p>
          </p:txBody>
        </p:sp>
        <p:sp>
          <p:nvSpPr>
            <p:cNvPr id="3094" name="Text Box 79"/>
            <p:cNvSpPr txBox="1">
              <a:spLocks noChangeArrowheads="1"/>
            </p:cNvSpPr>
            <p:nvPr/>
          </p:nvSpPr>
          <p:spPr bwMode="auto">
            <a:xfrm>
              <a:off x="-48" y="2496"/>
              <a:ext cx="1296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Arial" charset="0"/>
                </a:rPr>
                <a:t>    </a:t>
              </a:r>
              <a:r>
                <a:rPr lang="en-US">
                  <a:solidFill>
                    <a:srgbClr val="0000FF"/>
                  </a:solidFill>
                  <a:latin typeface="Arial" charset="0"/>
                </a:rPr>
                <a:t>Lấy ví dụ về c</a:t>
              </a:r>
              <a:r>
                <a:rPr lang="vi-VN">
                  <a:solidFill>
                    <a:srgbClr val="0000FF"/>
                  </a:solidFill>
                  <a:latin typeface="Arial" charset="0"/>
                </a:rPr>
                <a:t>ă</a:t>
              </a:r>
              <a:r>
                <a:rPr lang="en-US">
                  <a:solidFill>
                    <a:srgbClr val="0000FF"/>
                  </a:solidFill>
                  <a:latin typeface="Arial" charset="0"/>
                </a:rPr>
                <a:t>n thức bậc hai ?</a:t>
              </a:r>
            </a:p>
          </p:txBody>
        </p:sp>
      </p:grpSp>
      <p:sp>
        <p:nvSpPr>
          <p:cNvPr id="3154" name="Text Box 82"/>
          <p:cNvSpPr txBox="1">
            <a:spLocks noChangeArrowheads="1"/>
          </p:cNvSpPr>
          <p:nvPr/>
        </p:nvSpPr>
        <p:spPr bwMode="auto">
          <a:xfrm>
            <a:off x="4648200" y="27432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Arial" charset="0"/>
              </a:rPr>
              <a:t>     -Khi 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A là một</a:t>
            </a:r>
            <a:r>
              <a:rPr lang="en-US" sz="1600">
                <a:latin typeface="Arial" charset="0"/>
              </a:rPr>
              <a:t> 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biểu thức </a:t>
            </a:r>
            <a:r>
              <a:rPr lang="vi-VN" sz="16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ại số           </a:t>
            </a:r>
            <a:endParaRPr lang="en-US" sz="1600" i="1">
              <a:solidFill>
                <a:srgbClr val="0000FF"/>
              </a:solidFill>
              <a:latin typeface="Arial" charset="0"/>
            </a:endParaRPr>
          </a:p>
          <a:p>
            <a:r>
              <a:rPr lang="en-US" sz="1600" i="1">
                <a:solidFill>
                  <a:srgbClr val="0000FF"/>
                </a:solidFill>
                <a:latin typeface="Arial" charset="0"/>
              </a:rPr>
              <a:t>      </a:t>
            </a:r>
          </a:p>
        </p:txBody>
      </p:sp>
      <p:grpSp>
        <p:nvGrpSpPr>
          <p:cNvPr id="3" name="Group 87"/>
          <p:cNvGrpSpPr>
            <a:grpSpLocks/>
          </p:cNvGrpSpPr>
          <p:nvPr/>
        </p:nvGrpSpPr>
        <p:grpSpPr bwMode="auto">
          <a:xfrm>
            <a:off x="4418013" y="2286000"/>
            <a:ext cx="4802187" cy="584200"/>
            <a:chOff x="2783" y="1680"/>
            <a:chExt cx="3025" cy="368"/>
          </a:xfrm>
        </p:grpSpPr>
        <p:graphicFrame>
          <p:nvGraphicFramePr>
            <p:cNvPr id="3076" name="Object 10"/>
            <p:cNvGraphicFramePr>
              <a:graphicFrameLocks noChangeAspect="1"/>
            </p:cNvGraphicFramePr>
            <p:nvPr/>
          </p:nvGraphicFramePr>
          <p:xfrm>
            <a:off x="2783" y="1704"/>
            <a:ext cx="385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4" name="Equation" r:id="rId5" imgW="291960" imgH="241200" progId="Equation.3">
                    <p:embed/>
                  </p:oleObj>
                </mc:Choice>
                <mc:Fallback>
                  <p:oleObj name="Equation" r:id="rId5" imgW="291960" imgH="24120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3" y="1704"/>
                          <a:ext cx="385" cy="21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92" name="Text Box 83"/>
            <p:cNvSpPr txBox="1">
              <a:spLocks noChangeArrowheads="1"/>
            </p:cNvSpPr>
            <p:nvPr/>
          </p:nvSpPr>
          <p:spPr bwMode="auto">
            <a:xfrm>
              <a:off x="3072" y="1680"/>
              <a:ext cx="27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Arial" charset="0"/>
                </a:rPr>
                <a:t>  gọi là  </a:t>
              </a:r>
              <a:r>
                <a:rPr lang="en-US" sz="1600" b="1" i="1">
                  <a:solidFill>
                    <a:srgbClr val="0000FF"/>
                  </a:solidFill>
                  <a:latin typeface="Arial" charset="0"/>
                </a:rPr>
                <a:t>c</a:t>
              </a:r>
              <a:r>
                <a:rPr lang="vi-VN" sz="1600" b="1" i="1">
                  <a:solidFill>
                    <a:srgbClr val="0000FF"/>
                  </a:solidFill>
                  <a:latin typeface="Arial" charset="0"/>
                </a:rPr>
                <a:t>ă</a:t>
              </a:r>
              <a:r>
                <a:rPr lang="en-US" sz="1600" b="1" i="1">
                  <a:solidFill>
                    <a:srgbClr val="0000FF"/>
                  </a:solidFill>
                  <a:latin typeface="Arial" charset="0"/>
                </a:rPr>
                <a:t>n thức bậc hai của A</a:t>
              </a:r>
              <a:r>
                <a:rPr lang="en-US" sz="1600">
                  <a:latin typeface="Arial" charset="0"/>
                </a:rPr>
                <a:t> khi nào?</a:t>
              </a:r>
              <a:endParaRPr lang="en-US" sz="1600" i="1">
                <a:latin typeface="Arial" charset="0"/>
              </a:endParaRPr>
            </a:p>
            <a:p>
              <a:r>
                <a:rPr lang="en-US" sz="1600" i="1">
                  <a:latin typeface="Arial" charset="0"/>
                </a:rPr>
                <a:t>      </a:t>
              </a:r>
            </a:p>
          </p:txBody>
        </p:sp>
      </p:grpSp>
      <p:grpSp>
        <p:nvGrpSpPr>
          <p:cNvPr id="4" name="Group 95"/>
          <p:cNvGrpSpPr>
            <a:grpSpLocks/>
          </p:cNvGrpSpPr>
          <p:nvPr/>
        </p:nvGrpSpPr>
        <p:grpSpPr bwMode="auto">
          <a:xfrm>
            <a:off x="4038600" y="890588"/>
            <a:ext cx="5410200" cy="938212"/>
            <a:chOff x="2544" y="528"/>
            <a:chExt cx="3408" cy="591"/>
          </a:xfrm>
        </p:grpSpPr>
        <p:sp>
          <p:nvSpPr>
            <p:cNvPr id="3091" name="Text Box 9"/>
            <p:cNvSpPr txBox="1">
              <a:spLocks noChangeArrowheads="1"/>
            </p:cNvSpPr>
            <p:nvPr/>
          </p:nvSpPr>
          <p:spPr bwMode="auto">
            <a:xfrm>
              <a:off x="2544" y="576"/>
              <a:ext cx="3408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Arial" charset="0"/>
                </a:rPr>
                <a:t>     -Với </a:t>
              </a:r>
              <a:r>
                <a:rPr lang="en-US" sz="1600">
                  <a:solidFill>
                    <a:srgbClr val="0000FF"/>
                  </a:solidFill>
                  <a:latin typeface="Arial" charset="0"/>
                </a:rPr>
                <a:t>A là</a:t>
              </a:r>
              <a:r>
                <a:rPr lang="en-US" sz="1600">
                  <a:latin typeface="Arial" charset="0"/>
                </a:rPr>
                <a:t> </a:t>
              </a:r>
              <a:r>
                <a:rPr lang="en-US" sz="1600">
                  <a:solidFill>
                    <a:srgbClr val="0000FF"/>
                  </a:solidFill>
                  <a:latin typeface="Arial" charset="0"/>
                </a:rPr>
                <a:t>một biểu thức </a:t>
              </a:r>
              <a:r>
                <a:rPr lang="vi-VN" sz="16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1600">
                  <a:solidFill>
                    <a:srgbClr val="0000FF"/>
                  </a:solidFill>
                  <a:latin typeface="Arial" charset="0"/>
                </a:rPr>
                <a:t>ại số</a:t>
              </a:r>
              <a:r>
                <a:rPr lang="en-US" sz="1600">
                  <a:latin typeface="Arial" charset="0"/>
                </a:rPr>
                <a:t>, ng</a:t>
              </a:r>
              <a:r>
                <a:rPr lang="vi-VN" sz="1600">
                  <a:latin typeface="Arial" charset="0"/>
                </a:rPr>
                <a:t>ư</a:t>
              </a:r>
              <a:r>
                <a:rPr lang="en-US" sz="1600">
                  <a:latin typeface="Arial" charset="0"/>
                </a:rPr>
                <a:t>ời ta gọi          là </a:t>
              </a:r>
              <a:br>
                <a:rPr lang="en-US" sz="1600">
                  <a:latin typeface="Arial" charset="0"/>
                </a:rPr>
              </a:br>
              <a:r>
                <a:rPr lang="en-US" sz="1600">
                  <a:latin typeface="Arial" charset="0"/>
                </a:rPr>
                <a:t>   </a:t>
              </a:r>
              <a:r>
                <a:rPr lang="en-US" sz="1600" b="1" i="1">
                  <a:solidFill>
                    <a:srgbClr val="0000FF"/>
                  </a:solidFill>
                  <a:latin typeface="Arial" charset="0"/>
                </a:rPr>
                <a:t>c</a:t>
              </a:r>
              <a:r>
                <a:rPr lang="vi-VN" sz="1600" b="1" i="1">
                  <a:solidFill>
                    <a:srgbClr val="0000FF"/>
                  </a:solidFill>
                  <a:latin typeface="Arial" charset="0"/>
                </a:rPr>
                <a:t>ă</a:t>
              </a:r>
              <a:r>
                <a:rPr lang="en-US" sz="1600" b="1" i="1">
                  <a:solidFill>
                    <a:srgbClr val="0000FF"/>
                  </a:solidFill>
                  <a:latin typeface="Arial" charset="0"/>
                </a:rPr>
                <a:t>n thức bậc hai của A</a:t>
              </a:r>
              <a:r>
                <a:rPr lang="en-US" sz="1600" b="1" i="1">
                  <a:latin typeface="Arial" charset="0"/>
                </a:rPr>
                <a:t>,</a:t>
              </a:r>
              <a:r>
                <a:rPr lang="en-US" sz="1600">
                  <a:latin typeface="Arial" charset="0"/>
                </a:rPr>
                <a:t> </a:t>
              </a:r>
              <a:r>
                <a:rPr lang="en-US" sz="1600" i="1">
                  <a:latin typeface="Arial" charset="0"/>
                </a:rPr>
                <a:t>còn A </a:t>
              </a:r>
              <a:r>
                <a:rPr lang="vi-VN" sz="1600" i="1">
                  <a:latin typeface="Arial" charset="0"/>
                </a:rPr>
                <a:t>đư</a:t>
              </a:r>
              <a:r>
                <a:rPr lang="en-US" sz="1600" i="1">
                  <a:latin typeface="Arial" charset="0"/>
                </a:rPr>
                <a:t>ợc  gọi là biểu thức </a:t>
              </a:r>
            </a:p>
            <a:p>
              <a:r>
                <a:rPr lang="en-US" sz="1600" i="1">
                  <a:latin typeface="Arial" charset="0"/>
                </a:rPr>
                <a:t>     lấy c</a:t>
              </a:r>
              <a:r>
                <a:rPr lang="vi-VN" sz="1600" i="1">
                  <a:latin typeface="Arial" charset="0"/>
                </a:rPr>
                <a:t>ă</a:t>
              </a:r>
              <a:r>
                <a:rPr lang="en-US" sz="1600" i="1">
                  <a:latin typeface="Arial" charset="0"/>
                </a:rPr>
                <a:t>n hay biểu thức d</a:t>
              </a:r>
              <a:r>
                <a:rPr lang="vi-VN" sz="1600" i="1">
                  <a:latin typeface="Arial" charset="0"/>
                </a:rPr>
                <a:t>ư</a:t>
              </a:r>
              <a:r>
                <a:rPr lang="en-US" sz="1600" i="1">
                  <a:latin typeface="Arial" charset="0"/>
                </a:rPr>
                <a:t>ới dấu c</a:t>
              </a:r>
              <a:r>
                <a:rPr lang="vi-VN" sz="1600" i="1">
                  <a:latin typeface="Arial" charset="0"/>
                </a:rPr>
                <a:t>ă</a:t>
              </a:r>
              <a:r>
                <a:rPr lang="en-US" sz="1600" i="1">
                  <a:latin typeface="Arial" charset="0"/>
                </a:rPr>
                <a:t>n </a:t>
              </a:r>
            </a:p>
          </p:txBody>
        </p:sp>
        <p:graphicFrame>
          <p:nvGraphicFramePr>
            <p:cNvPr id="3075" name="Object 86"/>
            <p:cNvGraphicFramePr>
              <a:graphicFrameLocks noChangeAspect="1"/>
            </p:cNvGraphicFramePr>
            <p:nvPr/>
          </p:nvGraphicFramePr>
          <p:xfrm>
            <a:off x="5232" y="528"/>
            <a:ext cx="385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5" name="Equation" r:id="rId7" imgW="291960" imgH="241200" progId="Equation.3">
                    <p:embed/>
                  </p:oleObj>
                </mc:Choice>
                <mc:Fallback>
                  <p:oleObj name="Equation" r:id="rId7" imgW="291960" imgH="241200" progId="Equation.3">
                    <p:embed/>
                    <p:pic>
                      <p:nvPicPr>
                        <p:cNvPr id="0" name="Object 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2" y="528"/>
                          <a:ext cx="385" cy="21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087" name="Picture 99" descr="bar01"/>
          <p:cNvPicPr>
            <a:picLocks noChangeAspect="1" noChangeArrowheads="1"/>
          </p:cNvPicPr>
          <p:nvPr/>
        </p:nvPicPr>
        <p:blipFill>
          <a:blip r:embed="rId8">
            <a:lum bright="-6000"/>
          </a:blip>
          <a:srcRect/>
          <a:stretch>
            <a:fillRect/>
          </a:stretch>
        </p:blipFill>
        <p:spPr bwMode="auto">
          <a:xfrm>
            <a:off x="990600" y="6324600"/>
            <a:ext cx="7315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100" descr="FLOWR009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5638800"/>
            <a:ext cx="91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3" grpId="0"/>
      <p:bldP spid="31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6400800" y="152400"/>
          <a:ext cx="14478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5" name="Equation" r:id="rId3" imgW="711000" imgH="304560" progId="Equation.3">
                  <p:embed/>
                </p:oleObj>
              </mc:Choice>
              <mc:Fallback>
                <p:oleObj name="Equation" r:id="rId3" imgW="711000" imgH="3045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52400"/>
                        <a:ext cx="1447800" cy="530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8" name="Line 4"/>
          <p:cNvSpPr>
            <a:spLocks noChangeShapeType="1"/>
          </p:cNvSpPr>
          <p:nvPr/>
        </p:nvSpPr>
        <p:spPr bwMode="auto">
          <a:xfrm>
            <a:off x="4114800" y="12192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9" name="Text Box 5"/>
          <p:cNvSpPr txBox="1">
            <a:spLocks noChangeArrowheads="1"/>
          </p:cNvSpPr>
          <p:nvPr/>
        </p:nvSpPr>
        <p:spPr bwMode="auto">
          <a:xfrm>
            <a:off x="0" y="838200"/>
            <a:ext cx="275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latin typeface="Arial" charset="0"/>
              </a:rPr>
              <a:t>1/ CĂN THỨC BẬC HAI</a:t>
            </a:r>
            <a:r>
              <a:rPr lang="en-US" b="1" i="1" u="sng">
                <a:solidFill>
                  <a:srgbClr val="FF6600"/>
                </a:solidFill>
                <a:latin typeface="Arial" charset="0"/>
              </a:rPr>
              <a:t> </a:t>
            </a:r>
          </a:p>
        </p:txBody>
      </p:sp>
      <p:sp>
        <p:nvSpPr>
          <p:cNvPr id="4153" name="Text Box 7"/>
          <p:cNvSpPr txBox="1">
            <a:spLocks noChangeArrowheads="1"/>
          </p:cNvSpPr>
          <p:nvPr/>
        </p:nvSpPr>
        <p:spPr bwMode="auto">
          <a:xfrm>
            <a:off x="4038600" y="890588"/>
            <a:ext cx="54102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Arial" charset="0"/>
              </a:rPr>
              <a:t>   </a:t>
            </a:r>
            <a:r>
              <a:rPr lang="en-US" sz="1600" dirty="0" smtClean="0">
                <a:latin typeface="Arial" charset="0"/>
              </a:rPr>
              <a:t>-</a:t>
            </a:r>
            <a:r>
              <a:rPr lang="en-US" sz="1600" dirty="0" err="1">
                <a:latin typeface="Arial" charset="0"/>
              </a:rPr>
              <a:t>Với</a:t>
            </a:r>
            <a:r>
              <a:rPr lang="en-US" sz="1600" dirty="0">
                <a:latin typeface="Arial" charset="0"/>
              </a:rPr>
              <a:t> A </a:t>
            </a:r>
            <a:r>
              <a:rPr lang="en-US" sz="1600" dirty="0" err="1">
                <a:latin typeface="Arial" charset="0"/>
              </a:rPr>
              <a:t>là</a:t>
            </a:r>
            <a:r>
              <a:rPr lang="en-US" sz="1600" dirty="0">
                <a:latin typeface="Arial" charset="0"/>
              </a:rPr>
              <a:t> </a:t>
            </a:r>
            <a:r>
              <a:rPr lang="en-US" sz="1600" dirty="0" err="1">
                <a:latin typeface="Arial" charset="0"/>
              </a:rPr>
              <a:t>một</a:t>
            </a:r>
            <a:r>
              <a:rPr lang="en-US" sz="1600" dirty="0">
                <a:latin typeface="Arial" charset="0"/>
              </a:rPr>
              <a:t> </a:t>
            </a:r>
            <a:r>
              <a:rPr lang="en-US" sz="1600" dirty="0" err="1">
                <a:latin typeface="Arial" charset="0"/>
              </a:rPr>
              <a:t>biểu</a:t>
            </a:r>
            <a:r>
              <a:rPr lang="en-US" sz="1600" dirty="0">
                <a:latin typeface="Arial" charset="0"/>
              </a:rPr>
              <a:t> </a:t>
            </a:r>
            <a:r>
              <a:rPr lang="en-US" sz="1600" dirty="0" err="1">
                <a:latin typeface="Arial" charset="0"/>
              </a:rPr>
              <a:t>thức</a:t>
            </a:r>
            <a:r>
              <a:rPr lang="en-US" sz="1600" dirty="0">
                <a:latin typeface="Arial" charset="0"/>
              </a:rPr>
              <a:t> </a:t>
            </a:r>
            <a:r>
              <a:rPr lang="vi-VN" sz="1600" dirty="0">
                <a:latin typeface="Arial" charset="0"/>
              </a:rPr>
              <a:t>đ</a:t>
            </a:r>
            <a:r>
              <a:rPr lang="en-US" sz="1600" dirty="0" err="1">
                <a:latin typeface="Arial" charset="0"/>
              </a:rPr>
              <a:t>ại</a:t>
            </a:r>
            <a:r>
              <a:rPr lang="en-US" sz="1600" dirty="0">
                <a:latin typeface="Arial" charset="0"/>
              </a:rPr>
              <a:t> </a:t>
            </a:r>
            <a:r>
              <a:rPr lang="en-US" sz="1600" dirty="0" err="1">
                <a:latin typeface="Arial" charset="0"/>
              </a:rPr>
              <a:t>số</a:t>
            </a:r>
            <a:r>
              <a:rPr lang="en-US" sz="1600" dirty="0">
                <a:latin typeface="Arial" charset="0"/>
              </a:rPr>
              <a:t>, ng</a:t>
            </a:r>
            <a:r>
              <a:rPr lang="vi-VN" sz="1600" dirty="0">
                <a:latin typeface="Arial" charset="0"/>
              </a:rPr>
              <a:t>ư</a:t>
            </a:r>
            <a:r>
              <a:rPr lang="en-US" sz="1600" dirty="0" err="1">
                <a:latin typeface="Arial" charset="0"/>
              </a:rPr>
              <a:t>ời</a:t>
            </a:r>
            <a:r>
              <a:rPr lang="en-US" sz="1600" dirty="0">
                <a:latin typeface="Arial" charset="0"/>
              </a:rPr>
              <a:t> ta </a:t>
            </a:r>
            <a:r>
              <a:rPr lang="en-US" sz="1600" dirty="0" err="1">
                <a:latin typeface="Arial" charset="0"/>
              </a:rPr>
              <a:t>gọi</a:t>
            </a:r>
            <a:r>
              <a:rPr lang="en-US" sz="1600" dirty="0">
                <a:latin typeface="Arial" charset="0"/>
              </a:rPr>
              <a:t>          </a:t>
            </a:r>
            <a:r>
              <a:rPr lang="en-US" sz="1600" dirty="0" err="1">
                <a:latin typeface="Arial" charset="0"/>
              </a:rPr>
              <a:t>là</a:t>
            </a:r>
            <a:r>
              <a:rPr lang="en-US" sz="1600" dirty="0">
                <a:latin typeface="Arial" charset="0"/>
              </a:rPr>
              <a:t> </a:t>
            </a:r>
            <a:br>
              <a:rPr lang="en-US" sz="1600" dirty="0">
                <a:latin typeface="Arial" charset="0"/>
              </a:rPr>
            </a:br>
            <a:r>
              <a:rPr lang="en-US" sz="1600" dirty="0">
                <a:latin typeface="Arial" charset="0"/>
              </a:rPr>
              <a:t>  </a:t>
            </a:r>
            <a:r>
              <a:rPr lang="en-US" sz="1600" b="1" i="1" dirty="0" smtClean="0">
                <a:latin typeface="Arial" charset="0"/>
              </a:rPr>
              <a:t>c</a:t>
            </a:r>
            <a:r>
              <a:rPr lang="vi-VN" sz="1600" b="1" i="1" dirty="0">
                <a:latin typeface="Arial" charset="0"/>
              </a:rPr>
              <a:t>ă</a:t>
            </a:r>
            <a:r>
              <a:rPr lang="en-US" sz="1600" b="1" i="1" dirty="0">
                <a:latin typeface="Arial" charset="0"/>
              </a:rPr>
              <a:t>n </a:t>
            </a:r>
            <a:r>
              <a:rPr lang="en-US" sz="1600" b="1" i="1" dirty="0" err="1">
                <a:latin typeface="Arial" charset="0"/>
              </a:rPr>
              <a:t>thức</a:t>
            </a:r>
            <a:r>
              <a:rPr lang="en-US" sz="1600" b="1" i="1" dirty="0">
                <a:latin typeface="Arial" charset="0"/>
              </a:rPr>
              <a:t> </a:t>
            </a:r>
            <a:r>
              <a:rPr lang="en-US" sz="1600" b="1" i="1" dirty="0" err="1">
                <a:latin typeface="Arial" charset="0"/>
              </a:rPr>
              <a:t>bậc</a:t>
            </a:r>
            <a:r>
              <a:rPr lang="en-US" sz="1600" b="1" i="1" dirty="0">
                <a:latin typeface="Arial" charset="0"/>
              </a:rPr>
              <a:t> </a:t>
            </a:r>
            <a:r>
              <a:rPr lang="en-US" sz="1600" b="1" i="1" dirty="0" err="1">
                <a:latin typeface="Arial" charset="0"/>
              </a:rPr>
              <a:t>hai</a:t>
            </a:r>
            <a:r>
              <a:rPr lang="en-US" sz="1600" b="1" i="1" dirty="0">
                <a:latin typeface="Arial" charset="0"/>
              </a:rPr>
              <a:t> </a:t>
            </a:r>
            <a:r>
              <a:rPr lang="en-US" sz="1600" b="1" i="1" dirty="0" err="1">
                <a:latin typeface="Arial" charset="0"/>
              </a:rPr>
              <a:t>của</a:t>
            </a:r>
            <a:r>
              <a:rPr lang="en-US" sz="1600" b="1" i="1" dirty="0">
                <a:latin typeface="Arial" charset="0"/>
              </a:rPr>
              <a:t> A,</a:t>
            </a:r>
            <a:r>
              <a:rPr lang="en-US" sz="1600" dirty="0">
                <a:latin typeface="Arial" charset="0"/>
              </a:rPr>
              <a:t> </a:t>
            </a:r>
            <a:r>
              <a:rPr lang="en-US" sz="1600" i="1" dirty="0" err="1">
                <a:latin typeface="Arial" charset="0"/>
              </a:rPr>
              <a:t>còn</a:t>
            </a:r>
            <a:r>
              <a:rPr lang="en-US" sz="1600" i="1" dirty="0">
                <a:latin typeface="Arial" charset="0"/>
              </a:rPr>
              <a:t> A </a:t>
            </a:r>
            <a:r>
              <a:rPr lang="vi-VN" sz="1600" i="1" dirty="0">
                <a:latin typeface="Arial" charset="0"/>
              </a:rPr>
              <a:t>đư</a:t>
            </a:r>
            <a:r>
              <a:rPr lang="en-US" sz="1600" i="1" dirty="0" err="1">
                <a:latin typeface="Arial" charset="0"/>
              </a:rPr>
              <a:t>ợc</a:t>
            </a:r>
            <a:r>
              <a:rPr lang="en-US" sz="1600" i="1" dirty="0">
                <a:latin typeface="Arial" charset="0"/>
              </a:rPr>
              <a:t> </a:t>
            </a:r>
            <a:r>
              <a:rPr lang="en-US" sz="1600" i="1" dirty="0" err="1" smtClean="0">
                <a:latin typeface="Arial" charset="0"/>
              </a:rPr>
              <a:t>gọi</a:t>
            </a:r>
            <a:r>
              <a:rPr lang="en-US" sz="1600" i="1" dirty="0" smtClean="0">
                <a:latin typeface="Arial" charset="0"/>
              </a:rPr>
              <a:t> </a:t>
            </a:r>
            <a:r>
              <a:rPr lang="en-US" sz="1600" i="1" dirty="0" err="1">
                <a:latin typeface="Arial" charset="0"/>
              </a:rPr>
              <a:t>là</a:t>
            </a:r>
            <a:r>
              <a:rPr lang="en-US" sz="1600" i="1" dirty="0">
                <a:latin typeface="Arial" charset="0"/>
              </a:rPr>
              <a:t> </a:t>
            </a:r>
            <a:r>
              <a:rPr lang="en-US" sz="1600" i="1" dirty="0" err="1">
                <a:latin typeface="Arial" charset="0"/>
              </a:rPr>
              <a:t>biểu</a:t>
            </a:r>
            <a:r>
              <a:rPr lang="en-US" sz="1600" i="1" dirty="0">
                <a:latin typeface="Arial" charset="0"/>
              </a:rPr>
              <a:t> </a:t>
            </a:r>
            <a:r>
              <a:rPr lang="en-US" sz="1600" i="1" dirty="0" err="1">
                <a:latin typeface="Arial" charset="0"/>
              </a:rPr>
              <a:t>thức</a:t>
            </a:r>
            <a:r>
              <a:rPr lang="en-US" sz="1600" i="1" dirty="0">
                <a:latin typeface="Arial" charset="0"/>
              </a:rPr>
              <a:t> </a:t>
            </a:r>
          </a:p>
          <a:p>
            <a:r>
              <a:rPr lang="en-US" sz="1600" i="1" dirty="0">
                <a:latin typeface="Arial" charset="0"/>
              </a:rPr>
              <a:t>  </a:t>
            </a:r>
            <a:r>
              <a:rPr lang="en-US" sz="1600" i="1" dirty="0" err="1" smtClean="0">
                <a:latin typeface="Arial" charset="0"/>
              </a:rPr>
              <a:t>lấy</a:t>
            </a:r>
            <a:r>
              <a:rPr lang="en-US" sz="1600" i="1" dirty="0" smtClean="0">
                <a:latin typeface="Arial" charset="0"/>
              </a:rPr>
              <a:t> </a:t>
            </a:r>
            <a:r>
              <a:rPr lang="en-US" sz="1600" i="1" dirty="0">
                <a:latin typeface="Arial" charset="0"/>
              </a:rPr>
              <a:t>c</a:t>
            </a:r>
            <a:r>
              <a:rPr lang="vi-VN" sz="1600" i="1" dirty="0">
                <a:latin typeface="Arial" charset="0"/>
              </a:rPr>
              <a:t>ă</a:t>
            </a:r>
            <a:r>
              <a:rPr lang="en-US" sz="1600" i="1" dirty="0">
                <a:latin typeface="Arial" charset="0"/>
              </a:rPr>
              <a:t>n hay </a:t>
            </a:r>
            <a:r>
              <a:rPr lang="en-US" sz="1600" i="1" dirty="0" err="1">
                <a:latin typeface="Arial" charset="0"/>
              </a:rPr>
              <a:t>biểu</a:t>
            </a:r>
            <a:r>
              <a:rPr lang="en-US" sz="1600" i="1" dirty="0">
                <a:latin typeface="Arial" charset="0"/>
              </a:rPr>
              <a:t> </a:t>
            </a:r>
            <a:r>
              <a:rPr lang="en-US" sz="1600" i="1" dirty="0" err="1">
                <a:latin typeface="Arial" charset="0"/>
              </a:rPr>
              <a:t>thức</a:t>
            </a:r>
            <a:r>
              <a:rPr lang="en-US" sz="1600" i="1" dirty="0">
                <a:latin typeface="Arial" charset="0"/>
              </a:rPr>
              <a:t> d</a:t>
            </a:r>
            <a:r>
              <a:rPr lang="vi-VN" sz="1600" i="1" dirty="0">
                <a:latin typeface="Arial" charset="0"/>
              </a:rPr>
              <a:t>ư</a:t>
            </a:r>
            <a:r>
              <a:rPr lang="en-US" sz="1600" i="1" dirty="0" err="1">
                <a:latin typeface="Arial" charset="0"/>
              </a:rPr>
              <a:t>ới</a:t>
            </a:r>
            <a:r>
              <a:rPr lang="en-US" sz="1600" i="1" dirty="0">
                <a:latin typeface="Arial" charset="0"/>
              </a:rPr>
              <a:t> </a:t>
            </a:r>
            <a:r>
              <a:rPr lang="en-US" sz="1600" i="1" dirty="0" err="1">
                <a:latin typeface="Arial" charset="0"/>
              </a:rPr>
              <a:t>dấu</a:t>
            </a:r>
            <a:r>
              <a:rPr lang="en-US" sz="1600" i="1" dirty="0">
                <a:latin typeface="Arial" charset="0"/>
              </a:rPr>
              <a:t> c</a:t>
            </a:r>
            <a:r>
              <a:rPr lang="vi-VN" sz="1600" i="1" dirty="0">
                <a:latin typeface="Arial" charset="0"/>
              </a:rPr>
              <a:t>ă</a:t>
            </a:r>
            <a:r>
              <a:rPr lang="en-US" sz="1600" i="1" dirty="0" smtClean="0">
                <a:latin typeface="Arial" charset="0"/>
              </a:rPr>
              <a:t>n. </a:t>
            </a:r>
            <a:endParaRPr lang="en-US" sz="1600" i="1" dirty="0">
              <a:latin typeface="Arial" charset="0"/>
            </a:endParaRPr>
          </a:p>
        </p:txBody>
      </p:sp>
      <p:sp>
        <p:nvSpPr>
          <p:cNvPr id="4131" name="Text Box 9"/>
          <p:cNvSpPr txBox="1">
            <a:spLocks noChangeArrowheads="1"/>
          </p:cNvSpPr>
          <p:nvPr/>
        </p:nvSpPr>
        <p:spPr bwMode="auto">
          <a:xfrm>
            <a:off x="-11113" y="1143000"/>
            <a:ext cx="2098676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latin typeface="Arial" charset="0"/>
              </a:rPr>
              <a:t>- </a:t>
            </a:r>
            <a:r>
              <a:rPr lang="en-US" b="1">
                <a:solidFill>
                  <a:srgbClr val="FF00FF"/>
                </a:solidFill>
                <a:latin typeface="Arial" charset="0"/>
              </a:rPr>
              <a:t>Tổng quát </a:t>
            </a:r>
            <a:r>
              <a:rPr lang="en-US" sz="1400" b="1">
                <a:solidFill>
                  <a:srgbClr val="FF00FF"/>
                </a:solidFill>
                <a:latin typeface="Arial" charset="0"/>
              </a:rPr>
              <a:t>( </a:t>
            </a:r>
            <a:r>
              <a:rPr lang="en-US" sz="1400" b="1" i="1">
                <a:solidFill>
                  <a:srgbClr val="FF00FF"/>
                </a:solidFill>
                <a:latin typeface="Arial" charset="0"/>
              </a:rPr>
              <a:t>SGK</a:t>
            </a:r>
            <a:r>
              <a:rPr lang="en-US" sz="1400" b="1">
                <a:solidFill>
                  <a:srgbClr val="FF00FF"/>
                </a:solidFill>
                <a:latin typeface="Arial" charset="0"/>
              </a:rPr>
              <a:t> )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114800" y="1828800"/>
            <a:ext cx="3419475" cy="341313"/>
            <a:chOff x="2592" y="1255"/>
            <a:chExt cx="2154" cy="215"/>
          </a:xfrm>
        </p:grpSpPr>
        <p:sp>
          <p:nvSpPr>
            <p:cNvPr id="4152" name="Text Box 11"/>
            <p:cNvSpPr txBox="1">
              <a:spLocks noChangeArrowheads="1"/>
            </p:cNvSpPr>
            <p:nvPr/>
          </p:nvSpPr>
          <p:spPr bwMode="auto">
            <a:xfrm>
              <a:off x="2592" y="1257"/>
              <a:ext cx="21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         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xác </a:t>
              </a:r>
              <a:r>
                <a:rPr lang="vi-VN" sz="1600" b="1" i="1">
                  <a:solidFill>
                    <a:srgbClr val="FF00FF"/>
                  </a:solidFill>
                  <a:latin typeface="Arial" charset="0"/>
                </a:rPr>
                <a:t>đ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ịnh ( hay có nghĩa</a:t>
              </a:r>
              <a:r>
                <a:rPr lang="en-US" sz="1600">
                  <a:latin typeface="Arial" charset="0"/>
                </a:rPr>
                <a:t> ) khi</a:t>
              </a:r>
            </a:p>
          </p:txBody>
        </p:sp>
        <p:graphicFrame>
          <p:nvGraphicFramePr>
            <p:cNvPr id="4125" name="Object 12"/>
            <p:cNvGraphicFramePr>
              <a:graphicFrameLocks noChangeAspect="1"/>
            </p:cNvGraphicFramePr>
            <p:nvPr/>
          </p:nvGraphicFramePr>
          <p:xfrm>
            <a:off x="2718" y="1255"/>
            <a:ext cx="240" cy="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6" name="Equation" r:id="rId5" imgW="291960" imgH="241200" progId="Equation.3">
                    <p:embed/>
                  </p:oleObj>
                </mc:Choice>
                <mc:Fallback>
                  <p:oleObj name="Equation" r:id="rId5" imgW="291960" imgH="24120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8" y="1255"/>
                          <a:ext cx="240" cy="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96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124049"/>
              </p:ext>
            </p:extLst>
          </p:nvPr>
        </p:nvGraphicFramePr>
        <p:xfrm>
          <a:off x="7467600" y="1890712"/>
          <a:ext cx="533400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7" name="Equation" r:id="rId7" imgW="419040" imgH="190440" progId="Equation.3">
                  <p:embed/>
                </p:oleObj>
              </mc:Choice>
              <mc:Fallback>
                <p:oleObj name="Equation" r:id="rId7" imgW="419040" imgH="1904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890712"/>
                        <a:ext cx="533400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136525" y="1616075"/>
            <a:ext cx="2363788" cy="669925"/>
            <a:chOff x="86" y="1420"/>
            <a:chExt cx="1489" cy="422"/>
          </a:xfrm>
        </p:grpSpPr>
        <p:sp>
          <p:nvSpPr>
            <p:cNvPr id="4151" name="Text Box 15"/>
            <p:cNvSpPr txBox="1">
              <a:spLocks noChangeArrowheads="1"/>
            </p:cNvSpPr>
            <p:nvPr/>
          </p:nvSpPr>
          <p:spPr bwMode="auto">
            <a:xfrm>
              <a:off x="86" y="1420"/>
              <a:ext cx="14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>
                  <a:solidFill>
                    <a:srgbClr val="0099FF"/>
                  </a:solidFill>
                  <a:latin typeface="Arial" charset="0"/>
                </a:rPr>
                <a:t>Ví dụ1</a:t>
              </a:r>
              <a:r>
                <a:rPr lang="en-US" sz="1600" b="1">
                  <a:solidFill>
                    <a:srgbClr val="0099FF"/>
                  </a:solidFill>
                  <a:latin typeface="Arial" charset="0"/>
                </a:rPr>
                <a:t> :</a:t>
              </a:r>
              <a:r>
                <a:rPr lang="en-US" sz="1600">
                  <a:latin typeface="Arial" charset="0"/>
                </a:rPr>
                <a:t>                     </a:t>
              </a:r>
            </a:p>
            <a:p>
              <a:r>
                <a:rPr lang="en-US" sz="1600">
                  <a:latin typeface="Arial" charset="0"/>
                </a:rPr>
                <a:t>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</a:t>
              </a:r>
            </a:p>
          </p:txBody>
        </p:sp>
        <p:graphicFrame>
          <p:nvGraphicFramePr>
            <p:cNvPr id="4124" name="Object 16"/>
            <p:cNvGraphicFramePr>
              <a:graphicFrameLocks noChangeAspect="1"/>
            </p:cNvGraphicFramePr>
            <p:nvPr/>
          </p:nvGraphicFramePr>
          <p:xfrm>
            <a:off x="144" y="1602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8" name="Equation" r:id="rId9" imgW="609480" imgH="253800" progId="Equation.3">
                    <p:embed/>
                  </p:oleObj>
                </mc:Choice>
                <mc:Fallback>
                  <p:oleObj name="Equation" r:id="rId9" imgW="609480" imgH="25380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602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9649" name="Object 17"/>
          <p:cNvGraphicFramePr>
            <a:graphicFrameLocks noChangeAspect="1"/>
          </p:cNvGraphicFramePr>
          <p:nvPr/>
        </p:nvGraphicFramePr>
        <p:xfrm>
          <a:off x="2520950" y="1981200"/>
          <a:ext cx="127000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9" name="Equation" r:id="rId11" imgW="736560" imgH="190440" progId="Equation.3">
                  <p:embed/>
                </p:oleObj>
              </mc:Choice>
              <mc:Fallback>
                <p:oleObj name="Equation" r:id="rId11" imgW="736560" imgH="1904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1981200"/>
                        <a:ext cx="1270000" cy="2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2330450" y="2286000"/>
            <a:ext cx="1555750" cy="338138"/>
            <a:chOff x="1468" y="2169"/>
            <a:chExt cx="980" cy="213"/>
          </a:xfrm>
        </p:grpSpPr>
        <p:graphicFrame>
          <p:nvGraphicFramePr>
            <p:cNvPr id="4122" name="Object 19"/>
            <p:cNvGraphicFramePr>
              <a:graphicFrameLocks noChangeAspect="1"/>
            </p:cNvGraphicFramePr>
            <p:nvPr/>
          </p:nvGraphicFramePr>
          <p:xfrm>
            <a:off x="1920" y="2204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0" name="Equation" r:id="rId13" imgW="139680" imgH="164880" progId="Equation.3">
                    <p:embed/>
                  </p:oleObj>
                </mc:Choice>
                <mc:Fallback>
                  <p:oleObj name="Equation" r:id="rId13" imgW="139680" imgH="164880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2204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23" name="Object 20"/>
            <p:cNvGraphicFramePr>
              <a:graphicFrameLocks noChangeAspect="1"/>
            </p:cNvGraphicFramePr>
            <p:nvPr/>
          </p:nvGraphicFramePr>
          <p:xfrm>
            <a:off x="1468" y="2253"/>
            <a:ext cx="172" cy="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1" name="Equation" r:id="rId15" imgW="241200" imgH="164880" progId="Equation.3">
                    <p:embed/>
                  </p:oleObj>
                </mc:Choice>
                <mc:Fallback>
                  <p:oleObj name="Equation" r:id="rId15" imgW="241200" imgH="164880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8" y="2253"/>
                          <a:ext cx="172" cy="1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50" name="Text Box 21"/>
            <p:cNvSpPr txBox="1">
              <a:spLocks noChangeArrowheads="1"/>
            </p:cNvSpPr>
            <p:nvPr/>
          </p:nvSpPr>
          <p:spPr bwMode="auto">
            <a:xfrm>
              <a:off x="1718" y="2169"/>
              <a:ext cx="73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dirty="0">
                  <a:latin typeface="Arial" charset="0"/>
                </a:rPr>
                <a:t>x       3   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4114800" y="2330450"/>
            <a:ext cx="4956175" cy="1479550"/>
            <a:chOff x="2592" y="1420"/>
            <a:chExt cx="3122" cy="932"/>
          </a:xfrm>
        </p:grpSpPr>
        <p:sp>
          <p:nvSpPr>
            <p:cNvPr id="4149" name="Text Box 23"/>
            <p:cNvSpPr txBox="1">
              <a:spLocks noChangeArrowheads="1"/>
            </p:cNvSpPr>
            <p:nvPr/>
          </p:nvSpPr>
          <p:spPr bwMode="auto">
            <a:xfrm>
              <a:off x="2592" y="1420"/>
              <a:ext cx="312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u="sng" dirty="0" err="1">
                  <a:solidFill>
                    <a:srgbClr val="FF6600"/>
                  </a:solidFill>
                  <a:latin typeface="Arial" charset="0"/>
                </a:rPr>
                <a:t>Bài</a:t>
              </a:r>
              <a:r>
                <a:rPr lang="en-US" sz="1600" b="1" u="sng" dirty="0">
                  <a:solidFill>
                    <a:srgbClr val="FF6600"/>
                  </a:solidFill>
                  <a:latin typeface="Arial" charset="0"/>
                </a:rPr>
                <a:t> </a:t>
              </a:r>
              <a:r>
                <a:rPr lang="en-US" sz="1600" b="1" u="sng" dirty="0" err="1">
                  <a:solidFill>
                    <a:srgbClr val="FF6600"/>
                  </a:solidFill>
                  <a:latin typeface="Arial" charset="0"/>
                </a:rPr>
                <a:t>tập</a:t>
              </a:r>
              <a:r>
                <a:rPr lang="en-US" sz="1600" b="1" u="sng" dirty="0">
                  <a:solidFill>
                    <a:srgbClr val="FF6600"/>
                  </a:solidFill>
                  <a:latin typeface="Arial" charset="0"/>
                </a:rPr>
                <a:t> 1</a:t>
              </a:r>
              <a:r>
                <a:rPr lang="en-US" sz="1600" dirty="0">
                  <a:latin typeface="Arial" charset="0"/>
                </a:rPr>
                <a:t>: </a:t>
              </a:r>
              <a:r>
                <a:rPr lang="en-US" sz="1600" dirty="0" err="1">
                  <a:latin typeface="Arial" charset="0"/>
                </a:rPr>
                <a:t>Với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giá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trị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nào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của</a:t>
              </a:r>
              <a:r>
                <a:rPr lang="en-US" sz="1600" dirty="0">
                  <a:latin typeface="Arial" charset="0"/>
                </a:rPr>
                <a:t> x </a:t>
              </a:r>
              <a:r>
                <a:rPr lang="en-US" sz="1600" dirty="0" err="1">
                  <a:latin typeface="Arial" charset="0"/>
                </a:rPr>
                <a:t>thì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mỗi</a:t>
              </a:r>
              <a:r>
                <a:rPr lang="en-US" sz="1600" dirty="0">
                  <a:latin typeface="Arial" charset="0"/>
                </a:rPr>
                <a:t> c</a:t>
              </a:r>
              <a:r>
                <a:rPr lang="vi-VN" sz="1600" dirty="0">
                  <a:latin typeface="Arial" charset="0"/>
                </a:rPr>
                <a:t>ă</a:t>
              </a:r>
              <a:r>
                <a:rPr lang="en-US" sz="1600" dirty="0">
                  <a:latin typeface="Arial" charset="0"/>
                </a:rPr>
                <a:t>n </a:t>
              </a:r>
              <a:r>
                <a:rPr lang="en-US" sz="1600" dirty="0" err="1">
                  <a:latin typeface="Arial" charset="0"/>
                </a:rPr>
                <a:t>thức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sau</a:t>
              </a:r>
              <a:r>
                <a:rPr lang="en-US" sz="1600" dirty="0">
                  <a:latin typeface="Arial" charset="0"/>
                </a:rPr>
                <a:t> </a:t>
              </a:r>
              <a:br>
                <a:rPr lang="en-US" sz="1600" dirty="0">
                  <a:latin typeface="Arial" charset="0"/>
                </a:rPr>
              </a:br>
              <a:r>
                <a:rPr lang="en-US" sz="1600" dirty="0" err="1">
                  <a:latin typeface="Arial" charset="0"/>
                </a:rPr>
                <a:t>có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 smtClean="0">
                  <a:latin typeface="Arial" charset="0"/>
                </a:rPr>
                <a:t>nghĩa</a:t>
              </a:r>
              <a:r>
                <a:rPr lang="en-US" sz="1600" dirty="0" smtClean="0">
                  <a:latin typeface="Arial" charset="0"/>
                </a:rPr>
                <a:t>?</a:t>
              </a:r>
              <a:endParaRPr lang="en-US" sz="1600" dirty="0">
                <a:latin typeface="Arial" charset="0"/>
              </a:endParaRPr>
            </a:p>
          </p:txBody>
        </p:sp>
        <p:graphicFrame>
          <p:nvGraphicFramePr>
            <p:cNvPr id="4121" name="Object 24"/>
            <p:cNvGraphicFramePr>
              <a:graphicFrameLocks noChangeAspect="1"/>
            </p:cNvGraphicFramePr>
            <p:nvPr/>
          </p:nvGraphicFramePr>
          <p:xfrm>
            <a:off x="3600" y="1632"/>
            <a:ext cx="768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2" name="Equation" r:id="rId17" imgW="761760" imgH="799920" progId="Equation.3">
                    <p:embed/>
                  </p:oleObj>
                </mc:Choice>
                <mc:Fallback>
                  <p:oleObj name="Equation" r:id="rId17" imgW="761760" imgH="799920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0" y="1632"/>
                          <a:ext cx="768" cy="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228600" y="2667000"/>
            <a:ext cx="3678238" cy="381000"/>
            <a:chOff x="144" y="1989"/>
            <a:chExt cx="2317" cy="240"/>
          </a:xfrm>
        </p:grpSpPr>
        <p:sp>
          <p:nvSpPr>
            <p:cNvPr id="4148" name="Text Box 26"/>
            <p:cNvSpPr txBox="1">
              <a:spLocks noChangeArrowheads="1"/>
            </p:cNvSpPr>
            <p:nvPr/>
          </p:nvSpPr>
          <p:spPr bwMode="auto">
            <a:xfrm>
              <a:off x="144" y="2016"/>
              <a:ext cx="231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 err="1" smtClean="0">
                  <a:latin typeface="Arial" charset="0"/>
                </a:rPr>
                <a:t>Vậy</a:t>
              </a:r>
              <a:r>
                <a:rPr lang="en-US" sz="1600" dirty="0" smtClean="0">
                  <a:latin typeface="Arial" charset="0"/>
                </a:rPr>
                <a:t> </a:t>
              </a:r>
              <a:r>
                <a:rPr lang="en-US" sz="1600" dirty="0" err="1" smtClean="0">
                  <a:latin typeface="Arial" charset="0"/>
                </a:rPr>
                <a:t>với</a:t>
              </a:r>
              <a:r>
                <a:rPr lang="en-US" sz="1600" dirty="0" smtClean="0">
                  <a:latin typeface="Arial" charset="0"/>
                </a:rPr>
                <a:t> </a:t>
              </a:r>
              <a:r>
                <a:rPr lang="en-US" sz="1600" dirty="0">
                  <a:latin typeface="Arial" charset="0"/>
                </a:rPr>
                <a:t>x      3 </a:t>
              </a:r>
              <a:r>
                <a:rPr lang="en-US" sz="1600" dirty="0" err="1">
                  <a:latin typeface="Arial" charset="0"/>
                </a:rPr>
                <a:t>thì</a:t>
              </a:r>
              <a:r>
                <a:rPr lang="en-US" sz="1600" dirty="0">
                  <a:latin typeface="Arial" charset="0"/>
                </a:rPr>
                <a:t>                  </a:t>
              </a:r>
              <a:r>
                <a:rPr lang="en-US" sz="1600" dirty="0" err="1">
                  <a:latin typeface="Arial" charset="0"/>
                </a:rPr>
                <a:t>xác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vi-VN" sz="1600" dirty="0">
                  <a:latin typeface="Arial" charset="0"/>
                </a:rPr>
                <a:t>đ</a:t>
              </a:r>
              <a:r>
                <a:rPr lang="en-US" sz="1600" dirty="0" err="1">
                  <a:latin typeface="Arial" charset="0"/>
                </a:rPr>
                <a:t>ịnh</a:t>
              </a:r>
              <a:r>
                <a:rPr lang="en-US" sz="1600" dirty="0">
                  <a:latin typeface="Arial" charset="0"/>
                </a:rPr>
                <a:t> </a:t>
              </a:r>
            </a:p>
          </p:txBody>
        </p:sp>
        <p:graphicFrame>
          <p:nvGraphicFramePr>
            <p:cNvPr id="4119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39833797"/>
                </p:ext>
              </p:extLst>
            </p:nvPr>
          </p:nvGraphicFramePr>
          <p:xfrm>
            <a:off x="786" y="2060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3" name="Equation" r:id="rId19" imgW="139680" imgH="164880" progId="Equation.3">
                    <p:embed/>
                  </p:oleObj>
                </mc:Choice>
                <mc:Fallback>
                  <p:oleObj name="Equation" r:id="rId19" imgW="139680" imgH="164880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6" y="2060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20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43233807"/>
                </p:ext>
              </p:extLst>
            </p:nvPr>
          </p:nvGraphicFramePr>
          <p:xfrm>
            <a:off x="1248" y="1989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4" name="Equation" r:id="rId20" imgW="609480" imgH="253800" progId="Equation.3">
                    <p:embed/>
                  </p:oleObj>
                </mc:Choice>
                <mc:Fallback>
                  <p:oleObj name="Equation" r:id="rId20" imgW="609480" imgH="253800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8" y="1989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4191000" y="3691659"/>
            <a:ext cx="4926014" cy="3282950"/>
            <a:chOff x="2592" y="2308"/>
            <a:chExt cx="3103" cy="2068"/>
          </a:xfrm>
        </p:grpSpPr>
        <p:sp>
          <p:nvSpPr>
            <p:cNvPr id="4143" name="Text Box 30"/>
            <p:cNvSpPr txBox="1">
              <a:spLocks noChangeArrowheads="1"/>
            </p:cNvSpPr>
            <p:nvPr/>
          </p:nvSpPr>
          <p:spPr bwMode="auto">
            <a:xfrm>
              <a:off x="2784" y="2308"/>
              <a:ext cx="54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u="sng">
                  <a:solidFill>
                    <a:srgbClr val="0000FF"/>
                  </a:solidFill>
                  <a:latin typeface="Arial" charset="0"/>
                </a:rPr>
                <a:t>Đáp án</a:t>
              </a:r>
            </a:p>
          </p:txBody>
        </p:sp>
        <p:graphicFrame>
          <p:nvGraphicFramePr>
            <p:cNvPr id="4102" name="Object 31"/>
            <p:cNvGraphicFramePr>
              <a:graphicFrameLocks noChangeAspect="1"/>
            </p:cNvGraphicFramePr>
            <p:nvPr/>
          </p:nvGraphicFramePr>
          <p:xfrm>
            <a:off x="2592" y="2544"/>
            <a:ext cx="624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5" name="Equation" r:id="rId21" imgW="761760" imgH="279360" progId="Equation.3">
                    <p:embed/>
                  </p:oleObj>
                </mc:Choice>
                <mc:Fallback>
                  <p:oleObj name="Equation" r:id="rId21" imgW="761760" imgH="279360" progId="Equation.3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2544"/>
                          <a:ext cx="624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44" name="Text Box 32"/>
            <p:cNvSpPr txBox="1">
              <a:spLocks noChangeArrowheads="1"/>
            </p:cNvSpPr>
            <p:nvPr/>
          </p:nvSpPr>
          <p:spPr bwMode="auto">
            <a:xfrm>
              <a:off x="3195" y="2568"/>
              <a:ext cx="156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 err="1">
                  <a:latin typeface="Arial" charset="0"/>
                </a:rPr>
                <a:t>có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nghĩa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khi</a:t>
              </a:r>
              <a:r>
                <a:rPr lang="en-US" sz="1600" dirty="0">
                  <a:latin typeface="Arial" charset="0"/>
                </a:rPr>
                <a:t> 5 – 2x     0</a:t>
              </a:r>
            </a:p>
            <a:p>
              <a:r>
                <a:rPr lang="en-US" sz="1600" dirty="0">
                  <a:latin typeface="Arial" charset="0"/>
                </a:rPr>
                <a:t>                        - 2x    -5</a:t>
              </a:r>
            </a:p>
            <a:p>
              <a:r>
                <a:rPr lang="en-US" sz="1600" dirty="0">
                  <a:latin typeface="Arial" charset="0"/>
                </a:rPr>
                <a:t>                            x          </a:t>
              </a:r>
            </a:p>
          </p:txBody>
        </p:sp>
        <p:graphicFrame>
          <p:nvGraphicFramePr>
            <p:cNvPr id="4103" name="Object 33"/>
            <p:cNvGraphicFramePr>
              <a:graphicFrameLocks noChangeAspect="1"/>
            </p:cNvGraphicFramePr>
            <p:nvPr/>
          </p:nvGraphicFramePr>
          <p:xfrm>
            <a:off x="4380" y="2784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6" name="Equation" r:id="rId23" imgW="139680" imgH="164880" progId="Equation.3">
                    <p:embed/>
                  </p:oleObj>
                </mc:Choice>
                <mc:Fallback>
                  <p:oleObj name="Equation" r:id="rId23" imgW="139680" imgH="164880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0" y="2784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4" name="Object 34"/>
            <p:cNvGraphicFramePr>
              <a:graphicFrameLocks noChangeAspect="1"/>
            </p:cNvGraphicFramePr>
            <p:nvPr/>
          </p:nvGraphicFramePr>
          <p:xfrm>
            <a:off x="3936" y="2811"/>
            <a:ext cx="172" cy="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7" name="Equation" r:id="rId24" imgW="241200" imgH="164880" progId="Equation.3">
                    <p:embed/>
                  </p:oleObj>
                </mc:Choice>
                <mc:Fallback>
                  <p:oleObj name="Equation" r:id="rId24" imgW="241200" imgH="164880" progId="Equation.3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6" y="2811"/>
                          <a:ext cx="172" cy="1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5" name="Object 35"/>
            <p:cNvGraphicFramePr>
              <a:graphicFrameLocks noChangeAspect="1"/>
            </p:cNvGraphicFramePr>
            <p:nvPr/>
          </p:nvGraphicFramePr>
          <p:xfrm>
            <a:off x="4377" y="2622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8" name="Equation" r:id="rId25" imgW="139680" imgH="164880" progId="Equation.3">
                    <p:embed/>
                  </p:oleObj>
                </mc:Choice>
                <mc:Fallback>
                  <p:oleObj name="Equation" r:id="rId25" imgW="139680" imgH="164880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77" y="2622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6" name="Object 36"/>
            <p:cNvGraphicFramePr>
              <a:graphicFrameLocks noChangeAspect="1"/>
            </p:cNvGraphicFramePr>
            <p:nvPr/>
          </p:nvGraphicFramePr>
          <p:xfrm>
            <a:off x="3945" y="2976"/>
            <a:ext cx="172" cy="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9" name="Equation" r:id="rId26" imgW="241200" imgH="164880" progId="Equation.3">
                    <p:embed/>
                  </p:oleObj>
                </mc:Choice>
                <mc:Fallback>
                  <p:oleObj name="Equation" r:id="rId26" imgW="241200" imgH="164880" progId="Equation.3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5" y="2976"/>
                          <a:ext cx="172" cy="1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7" name="Object 37"/>
            <p:cNvGraphicFramePr>
              <a:graphicFrameLocks noChangeAspect="1"/>
            </p:cNvGraphicFramePr>
            <p:nvPr/>
          </p:nvGraphicFramePr>
          <p:xfrm>
            <a:off x="4383" y="2967"/>
            <a:ext cx="122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0" name="Equation" r:id="rId27" imgW="139680" imgH="164880" progId="Equation.3">
                    <p:embed/>
                  </p:oleObj>
                </mc:Choice>
                <mc:Fallback>
                  <p:oleObj name="Equation" r:id="rId27" imgW="139680" imgH="164880" progId="Equation.3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3" y="2967"/>
                          <a:ext cx="122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8" name="Object 38"/>
            <p:cNvGraphicFramePr>
              <a:graphicFrameLocks noChangeAspect="1"/>
            </p:cNvGraphicFramePr>
            <p:nvPr/>
          </p:nvGraphicFramePr>
          <p:xfrm>
            <a:off x="4599" y="2842"/>
            <a:ext cx="196" cy="3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1" name="Equation" r:id="rId29" imgW="164880" imgH="444240" progId="Equation.3">
                    <p:embed/>
                  </p:oleObj>
                </mc:Choice>
                <mc:Fallback>
                  <p:oleObj name="Equation" r:id="rId29" imgW="164880" imgH="444240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9" y="2842"/>
                          <a:ext cx="196" cy="3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45" name="Text Box 39"/>
            <p:cNvSpPr txBox="1">
              <a:spLocks noChangeArrowheads="1"/>
            </p:cNvSpPr>
            <p:nvPr/>
          </p:nvSpPr>
          <p:spPr bwMode="auto">
            <a:xfrm>
              <a:off x="2592" y="3192"/>
              <a:ext cx="31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 err="1" smtClean="0">
                  <a:latin typeface="Arial" charset="0"/>
                </a:rPr>
                <a:t>Vậy</a:t>
              </a:r>
              <a:r>
                <a:rPr lang="en-US" sz="1600" dirty="0" smtClean="0">
                  <a:latin typeface="Arial" charset="0"/>
                </a:rPr>
                <a:t> </a:t>
              </a:r>
              <a:r>
                <a:rPr lang="en-US" sz="1600" dirty="0" err="1" smtClean="0">
                  <a:latin typeface="Arial" charset="0"/>
                </a:rPr>
                <a:t>với</a:t>
              </a:r>
              <a:r>
                <a:rPr lang="en-US" sz="1600" dirty="0" smtClean="0">
                  <a:latin typeface="Arial" charset="0"/>
                </a:rPr>
                <a:t>  x        </a:t>
              </a:r>
              <a:r>
                <a:rPr lang="en-US" sz="1600" dirty="0" err="1" smtClean="0">
                  <a:latin typeface="Arial" charset="0"/>
                </a:rPr>
                <a:t>thì</a:t>
              </a:r>
              <a:r>
                <a:rPr lang="en-US" sz="1600" dirty="0" smtClean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biểu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thức</a:t>
              </a:r>
              <a:r>
                <a:rPr lang="en-US" sz="1600" dirty="0">
                  <a:latin typeface="Arial" charset="0"/>
                </a:rPr>
                <a:t>                </a:t>
              </a:r>
              <a:r>
                <a:rPr lang="en-US" sz="1600" dirty="0" err="1" smtClean="0">
                  <a:latin typeface="Arial" charset="0"/>
                </a:rPr>
                <a:t>có</a:t>
              </a:r>
              <a:r>
                <a:rPr lang="en-US" sz="1600" dirty="0" smtClean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nghĩa</a:t>
              </a:r>
              <a:r>
                <a:rPr lang="en-US" sz="1600" dirty="0">
                  <a:latin typeface="Arial" charset="0"/>
                </a:rPr>
                <a:t> </a:t>
              </a:r>
            </a:p>
          </p:txBody>
        </p:sp>
        <p:graphicFrame>
          <p:nvGraphicFramePr>
            <p:cNvPr id="4109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18917994"/>
                </p:ext>
              </p:extLst>
            </p:nvPr>
          </p:nvGraphicFramePr>
          <p:xfrm>
            <a:off x="3222" y="3242"/>
            <a:ext cx="122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2" name="Equation" r:id="rId31" imgW="139680" imgH="164880" progId="Equation.3">
                    <p:embed/>
                  </p:oleObj>
                </mc:Choice>
                <mc:Fallback>
                  <p:oleObj name="Equation" r:id="rId31" imgW="139680" imgH="164880" progId="Equation.3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22" y="3242"/>
                          <a:ext cx="122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0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44300477"/>
                </p:ext>
              </p:extLst>
            </p:nvPr>
          </p:nvGraphicFramePr>
          <p:xfrm>
            <a:off x="3318" y="3168"/>
            <a:ext cx="196" cy="3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3" name="Equation" r:id="rId32" imgW="164880" imgH="444240" progId="Equation.3">
                    <p:embed/>
                  </p:oleObj>
                </mc:Choice>
                <mc:Fallback>
                  <p:oleObj name="Equation" r:id="rId32" imgW="164880" imgH="444240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8" y="3168"/>
                          <a:ext cx="196" cy="3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1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83738171"/>
                </p:ext>
              </p:extLst>
            </p:nvPr>
          </p:nvGraphicFramePr>
          <p:xfrm>
            <a:off x="4236" y="3200"/>
            <a:ext cx="499" cy="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4" name="Equation" r:id="rId33" imgW="609480" imgH="253800" progId="Equation.3">
                    <p:embed/>
                  </p:oleObj>
                </mc:Choice>
                <mc:Fallback>
                  <p:oleObj name="Equation" r:id="rId33" imgW="609480" imgH="253800" progId="Equation.3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36" y="3200"/>
                          <a:ext cx="499" cy="2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2" name="Object 43"/>
            <p:cNvGraphicFramePr>
              <a:graphicFrameLocks noChangeAspect="1"/>
            </p:cNvGraphicFramePr>
            <p:nvPr/>
          </p:nvGraphicFramePr>
          <p:xfrm>
            <a:off x="2592" y="3312"/>
            <a:ext cx="528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5" name="Equation" r:id="rId35" imgW="444240" imgH="774360" progId="Equation.3">
                    <p:embed/>
                  </p:oleObj>
                </mc:Choice>
                <mc:Fallback>
                  <p:oleObj name="Equation" r:id="rId35" imgW="444240" imgH="774360" progId="Equation.3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3312"/>
                          <a:ext cx="528" cy="62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46" name="Text Box 44"/>
            <p:cNvSpPr txBox="1">
              <a:spLocks noChangeArrowheads="1"/>
            </p:cNvSpPr>
            <p:nvPr/>
          </p:nvSpPr>
          <p:spPr bwMode="auto">
            <a:xfrm>
              <a:off x="3206" y="3624"/>
              <a:ext cx="184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Có nghĩa khi           0      x     0</a:t>
              </a:r>
            </a:p>
          </p:txBody>
        </p:sp>
        <p:graphicFrame>
          <p:nvGraphicFramePr>
            <p:cNvPr id="4113" name="Object 45"/>
            <p:cNvGraphicFramePr>
              <a:graphicFrameLocks noChangeAspect="1"/>
            </p:cNvGraphicFramePr>
            <p:nvPr/>
          </p:nvGraphicFramePr>
          <p:xfrm>
            <a:off x="4032" y="3360"/>
            <a:ext cx="196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6" name="Equation" r:id="rId37" imgW="164880" imgH="723600" progId="Equation.3">
                    <p:embed/>
                  </p:oleObj>
                </mc:Choice>
                <mc:Fallback>
                  <p:oleObj name="Equation" r:id="rId37" imgW="164880" imgH="723600" progId="Equation.3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2" y="3360"/>
                          <a:ext cx="196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4" name="Object 46"/>
            <p:cNvGraphicFramePr>
              <a:graphicFrameLocks noChangeAspect="1"/>
            </p:cNvGraphicFramePr>
            <p:nvPr/>
          </p:nvGraphicFramePr>
          <p:xfrm>
            <a:off x="4224" y="3672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7" name="Equation" r:id="rId39" imgW="139680" imgH="164880" progId="Equation.3">
                    <p:embed/>
                  </p:oleObj>
                </mc:Choice>
                <mc:Fallback>
                  <p:oleObj name="Equation" r:id="rId39" imgW="139680" imgH="164880" progId="Equation.3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3672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5" name="Object 47"/>
            <p:cNvGraphicFramePr>
              <a:graphicFrameLocks noChangeAspect="1"/>
            </p:cNvGraphicFramePr>
            <p:nvPr/>
          </p:nvGraphicFramePr>
          <p:xfrm>
            <a:off x="4464" y="3696"/>
            <a:ext cx="172" cy="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8" name="Equation" r:id="rId40" imgW="241200" imgH="164880" progId="Equation.3">
                    <p:embed/>
                  </p:oleObj>
                </mc:Choice>
                <mc:Fallback>
                  <p:oleObj name="Equation" r:id="rId40" imgW="241200" imgH="164880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3696"/>
                          <a:ext cx="172" cy="1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6" name="Object 48"/>
            <p:cNvGraphicFramePr>
              <a:graphicFrameLocks noChangeAspect="1"/>
            </p:cNvGraphicFramePr>
            <p:nvPr/>
          </p:nvGraphicFramePr>
          <p:xfrm>
            <a:off x="4752" y="3696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89" name="Equation" r:id="rId41" imgW="139680" imgH="164880" progId="Equation.3">
                    <p:embed/>
                  </p:oleObj>
                </mc:Choice>
                <mc:Fallback>
                  <p:oleObj name="Equation" r:id="rId41" imgW="139680" imgH="164880" progId="Equation.3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" y="3696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47" name="Text Box 49"/>
            <p:cNvSpPr txBox="1">
              <a:spLocks noChangeArrowheads="1"/>
            </p:cNvSpPr>
            <p:nvPr/>
          </p:nvSpPr>
          <p:spPr bwMode="auto">
            <a:xfrm>
              <a:off x="2726" y="4008"/>
              <a:ext cx="284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dirty="0" err="1" smtClean="0">
                  <a:latin typeface="Arial" charset="0"/>
                </a:rPr>
                <a:t>Vậy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 smtClean="0">
                  <a:latin typeface="Arial" charset="0"/>
                </a:rPr>
                <a:t>với</a:t>
              </a:r>
              <a:r>
                <a:rPr lang="en-US" sz="1600" dirty="0" smtClean="0">
                  <a:latin typeface="Arial" charset="0"/>
                </a:rPr>
                <a:t> </a:t>
              </a:r>
              <a:r>
                <a:rPr lang="en-US" sz="1600" dirty="0">
                  <a:latin typeface="Arial" charset="0"/>
                </a:rPr>
                <a:t>x     0 </a:t>
              </a:r>
              <a:r>
                <a:rPr lang="en-US" sz="1600" dirty="0" err="1">
                  <a:latin typeface="Arial" charset="0"/>
                </a:rPr>
                <a:t>thì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biểu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thức</a:t>
              </a:r>
              <a:r>
                <a:rPr lang="en-US" sz="1600" dirty="0">
                  <a:latin typeface="Arial" charset="0"/>
                </a:rPr>
                <a:t>          </a:t>
              </a:r>
              <a:r>
                <a:rPr lang="en-US" sz="1600" dirty="0" err="1">
                  <a:latin typeface="Arial" charset="0"/>
                </a:rPr>
                <a:t>có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nghĩa</a:t>
              </a:r>
              <a:endParaRPr lang="en-US" sz="1600" dirty="0">
                <a:latin typeface="Arial" charset="0"/>
              </a:endParaRPr>
            </a:p>
            <a:p>
              <a:endParaRPr lang="en-US" sz="1600" dirty="0">
                <a:latin typeface="Arial" charset="0"/>
              </a:endParaRPr>
            </a:p>
          </p:txBody>
        </p:sp>
        <p:graphicFrame>
          <p:nvGraphicFramePr>
            <p:cNvPr id="4117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38327696"/>
                </p:ext>
              </p:extLst>
            </p:nvPr>
          </p:nvGraphicFramePr>
          <p:xfrm>
            <a:off x="3369" y="4067"/>
            <a:ext cx="125" cy="1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90" name="Equation" r:id="rId42" imgW="139680" imgH="164880" progId="Equation.3">
                    <p:embed/>
                  </p:oleObj>
                </mc:Choice>
                <mc:Fallback>
                  <p:oleObj name="Equation" r:id="rId42" imgW="139680" imgH="164880" progId="Equation.3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9" y="4067"/>
                          <a:ext cx="125" cy="102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8" name="Object 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61015134"/>
                </p:ext>
              </p:extLst>
            </p:nvPr>
          </p:nvGraphicFramePr>
          <p:xfrm>
            <a:off x="4325" y="3696"/>
            <a:ext cx="347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91" name="Equation" r:id="rId43" imgW="291960" imgH="774360" progId="Equation.3">
                    <p:embed/>
                  </p:oleObj>
                </mc:Choice>
                <mc:Fallback>
                  <p:oleObj name="Equation" r:id="rId43" imgW="291960" imgH="774360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5" y="3696"/>
                          <a:ext cx="347" cy="62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38" name="Text Box 52"/>
          <p:cNvSpPr txBox="1">
            <a:spLocks noChangeArrowheads="1"/>
          </p:cNvSpPr>
          <p:nvPr/>
        </p:nvSpPr>
        <p:spPr bwMode="auto">
          <a:xfrm>
            <a:off x="0" y="304800"/>
            <a:ext cx="8345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BÀI 2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: </a:t>
            </a:r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CĂN THỨC BẬC HAI VÀ HẰNG ĐẲNG THỨC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1066800" y="3276600"/>
            <a:ext cx="2362200" cy="2133600"/>
            <a:chOff x="384" y="2736"/>
            <a:chExt cx="1488" cy="1344"/>
          </a:xfrm>
        </p:grpSpPr>
        <p:sp>
          <p:nvSpPr>
            <p:cNvPr id="4141" name="AutoShape 54"/>
            <p:cNvSpPr>
              <a:spLocks noChangeArrowheads="1"/>
            </p:cNvSpPr>
            <p:nvPr/>
          </p:nvSpPr>
          <p:spPr bwMode="auto">
            <a:xfrm>
              <a:off x="384" y="2736"/>
              <a:ext cx="1488" cy="1344"/>
            </a:xfrm>
            <a:prstGeom prst="cloudCallout">
              <a:avLst>
                <a:gd name="adj1" fmla="val -43750"/>
                <a:gd name="adj2" fmla="val 7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66FF33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1600">
                <a:latin typeface="Arial" charset="0"/>
              </a:endParaRPr>
            </a:p>
          </p:txBody>
        </p:sp>
        <p:sp>
          <p:nvSpPr>
            <p:cNvPr id="4142" name="Text Box 55"/>
            <p:cNvSpPr txBox="1">
              <a:spLocks noChangeArrowheads="1"/>
            </p:cNvSpPr>
            <p:nvPr/>
          </p:nvSpPr>
          <p:spPr bwMode="auto">
            <a:xfrm>
              <a:off x="576" y="3072"/>
              <a:ext cx="1296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Arial" charset="0"/>
                </a:rPr>
                <a:t>         </a:t>
              </a:r>
              <a:r>
                <a:rPr lang="en-US" b="1" i="1">
                  <a:solidFill>
                    <a:srgbClr val="FF00FF"/>
                  </a:solidFill>
                  <a:latin typeface="Arial" charset="0"/>
                </a:rPr>
                <a:t>xác </a:t>
              </a:r>
              <a:r>
                <a:rPr lang="vi-VN" b="1" i="1">
                  <a:solidFill>
                    <a:srgbClr val="FF00FF"/>
                  </a:solidFill>
                  <a:latin typeface="Arial" charset="0"/>
                </a:rPr>
                <a:t>đ</a:t>
              </a:r>
              <a:r>
                <a:rPr lang="en-US" b="1" i="1">
                  <a:solidFill>
                    <a:srgbClr val="FF00FF"/>
                  </a:solidFill>
                  <a:latin typeface="Arial" charset="0"/>
                </a:rPr>
                <a:t>ịnh </a:t>
              </a:r>
            </a:p>
            <a:p>
              <a:r>
                <a:rPr lang="en-US" b="1" i="1">
                  <a:solidFill>
                    <a:srgbClr val="FF00FF"/>
                  </a:solidFill>
                  <a:latin typeface="Arial" charset="0"/>
                </a:rPr>
                <a:t>( hay có nghĩa</a:t>
              </a:r>
              <a:r>
                <a:rPr lang="en-US">
                  <a:latin typeface="Arial" charset="0"/>
                </a:rPr>
                <a:t> </a:t>
              </a:r>
              <a:r>
                <a:rPr lang="en-US">
                  <a:solidFill>
                    <a:srgbClr val="FF00FF"/>
                  </a:solidFill>
                  <a:latin typeface="Arial" charset="0"/>
                </a:rPr>
                <a:t>)       khi nào ?</a:t>
              </a:r>
            </a:p>
          </p:txBody>
        </p:sp>
        <p:graphicFrame>
          <p:nvGraphicFramePr>
            <p:cNvPr id="4101" name="Object 56"/>
            <p:cNvGraphicFramePr>
              <a:graphicFrameLocks noChangeAspect="1"/>
            </p:cNvGraphicFramePr>
            <p:nvPr/>
          </p:nvGraphicFramePr>
          <p:xfrm>
            <a:off x="480" y="2928"/>
            <a:ext cx="528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92" name="Equation" r:id="rId45" imgW="291960" imgH="241200" progId="Equation.3">
                    <p:embed/>
                  </p:oleObj>
                </mc:Choice>
                <mc:Fallback>
                  <p:oleObj name="Equation" r:id="rId45" imgW="291960" imgH="241200" progId="Equation.3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2928"/>
                          <a:ext cx="528" cy="3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140" name="Picture 60" descr="FLOWR009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6"/>
          <a:srcRect/>
          <a:stretch>
            <a:fillRect/>
          </a:stretch>
        </p:blipFill>
        <p:spPr bwMode="auto">
          <a:xfrm>
            <a:off x="0" y="5715000"/>
            <a:ext cx="99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932597"/>
              </p:ext>
            </p:extLst>
          </p:nvPr>
        </p:nvGraphicFramePr>
        <p:xfrm>
          <a:off x="8286604" y="860136"/>
          <a:ext cx="38100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93" name="Equation" r:id="rId47" imgW="291960" imgH="241200" progId="Equation.3">
                  <p:embed/>
                </p:oleObj>
              </mc:Choice>
              <mc:Fallback>
                <p:oleObj name="Equation" r:id="rId47" imgW="291960" imgH="241200" progId="Equation.3">
                  <p:embed/>
                  <p:pic>
                    <p:nvPicPr>
                      <p:cNvPr id="412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604" y="860136"/>
                        <a:ext cx="381000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6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6400800" y="228600"/>
          <a:ext cx="14478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2" name="Equation" r:id="rId3" imgW="711000" imgH="304560" progId="Equation.3">
                  <p:embed/>
                </p:oleObj>
              </mc:Choice>
              <mc:Fallback>
                <p:oleObj name="Equation" r:id="rId3" imgW="711000" imgH="3045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28600"/>
                        <a:ext cx="14478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Line 4"/>
          <p:cNvSpPr>
            <a:spLocks noChangeShapeType="1"/>
          </p:cNvSpPr>
          <p:nvPr/>
        </p:nvSpPr>
        <p:spPr bwMode="auto">
          <a:xfrm>
            <a:off x="4114800" y="7620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Text Box 5"/>
          <p:cNvSpPr txBox="1">
            <a:spLocks noChangeArrowheads="1"/>
          </p:cNvSpPr>
          <p:nvPr/>
        </p:nvSpPr>
        <p:spPr bwMode="auto">
          <a:xfrm>
            <a:off x="0" y="838200"/>
            <a:ext cx="275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latin typeface="Arial" charset="0"/>
              </a:rPr>
              <a:t>1/ CĂN THỨC BẬC HAI</a:t>
            </a:r>
            <a:r>
              <a:rPr lang="en-US" b="1" i="1" u="sng">
                <a:solidFill>
                  <a:srgbClr val="FF6600"/>
                </a:solidFill>
                <a:latin typeface="Arial" charset="0"/>
              </a:rPr>
              <a:t> </a:t>
            </a:r>
          </a:p>
        </p:txBody>
      </p:sp>
      <p:sp>
        <p:nvSpPr>
          <p:cNvPr id="5135" name="Text Box 9"/>
          <p:cNvSpPr txBox="1">
            <a:spLocks noChangeArrowheads="1"/>
          </p:cNvSpPr>
          <p:nvPr/>
        </p:nvSpPr>
        <p:spPr bwMode="auto">
          <a:xfrm>
            <a:off x="-11113" y="1371600"/>
            <a:ext cx="2098676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latin typeface="Arial" charset="0"/>
              </a:rPr>
              <a:t>- </a:t>
            </a:r>
            <a:r>
              <a:rPr lang="en-US" b="1">
                <a:solidFill>
                  <a:srgbClr val="FF00FF"/>
                </a:solidFill>
                <a:latin typeface="Arial" charset="0"/>
              </a:rPr>
              <a:t>Tổng quát </a:t>
            </a:r>
            <a:r>
              <a:rPr lang="en-US" sz="1400" b="1">
                <a:solidFill>
                  <a:srgbClr val="FF00FF"/>
                </a:solidFill>
                <a:latin typeface="Arial" charset="0"/>
              </a:rPr>
              <a:t>( </a:t>
            </a:r>
            <a:r>
              <a:rPr lang="en-US" sz="1400" b="1" i="1">
                <a:solidFill>
                  <a:srgbClr val="FF00FF"/>
                </a:solidFill>
                <a:latin typeface="Arial" charset="0"/>
              </a:rPr>
              <a:t>SGK</a:t>
            </a:r>
            <a:r>
              <a:rPr lang="en-US" sz="1400" b="1">
                <a:solidFill>
                  <a:srgbClr val="FF00FF"/>
                </a:solidFill>
                <a:latin typeface="Arial" charset="0"/>
              </a:rPr>
              <a:t> )</a:t>
            </a:r>
          </a:p>
        </p:txBody>
      </p:sp>
      <p:grpSp>
        <p:nvGrpSpPr>
          <p:cNvPr id="5136" name="Group 110"/>
          <p:cNvGrpSpPr>
            <a:grpSpLocks/>
          </p:cNvGrpSpPr>
          <p:nvPr/>
        </p:nvGrpSpPr>
        <p:grpSpPr bwMode="auto">
          <a:xfrm>
            <a:off x="136525" y="2133600"/>
            <a:ext cx="2363788" cy="641350"/>
            <a:chOff x="86" y="1420"/>
            <a:chExt cx="1489" cy="404"/>
          </a:xfrm>
        </p:grpSpPr>
        <p:sp>
          <p:nvSpPr>
            <p:cNvPr id="5149" name="Text Box 15"/>
            <p:cNvSpPr txBox="1">
              <a:spLocks noChangeArrowheads="1"/>
            </p:cNvSpPr>
            <p:nvPr/>
          </p:nvSpPr>
          <p:spPr bwMode="auto">
            <a:xfrm>
              <a:off x="86" y="1420"/>
              <a:ext cx="14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>
                  <a:solidFill>
                    <a:srgbClr val="0099FF"/>
                  </a:solidFill>
                  <a:latin typeface="Arial" charset="0"/>
                </a:rPr>
                <a:t>Ví dụ1</a:t>
              </a:r>
              <a:r>
                <a:rPr lang="en-US" sz="1600" b="1">
                  <a:solidFill>
                    <a:srgbClr val="0099FF"/>
                  </a:solidFill>
                  <a:latin typeface="Arial" charset="0"/>
                </a:rPr>
                <a:t> :</a:t>
              </a:r>
              <a:r>
                <a:rPr lang="en-US" sz="1600">
                  <a:latin typeface="Arial" charset="0"/>
                </a:rPr>
                <a:t>                     </a:t>
              </a:r>
            </a:p>
            <a:p>
              <a:r>
                <a:rPr lang="en-US" sz="1600">
                  <a:latin typeface="Arial" charset="0"/>
                </a:rPr>
                <a:t>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</a:t>
              </a:r>
            </a:p>
          </p:txBody>
        </p:sp>
        <p:graphicFrame>
          <p:nvGraphicFramePr>
            <p:cNvPr id="5131" name="Object 16"/>
            <p:cNvGraphicFramePr>
              <a:graphicFrameLocks noChangeAspect="1"/>
            </p:cNvGraphicFramePr>
            <p:nvPr/>
          </p:nvGraphicFramePr>
          <p:xfrm>
            <a:off x="144" y="1584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3" name="Equation" r:id="rId5" imgW="609480" imgH="253800" progId="Equation.3">
                    <p:embed/>
                  </p:oleObj>
                </mc:Choice>
                <mc:Fallback>
                  <p:oleObj name="Equation" r:id="rId5" imgW="609480" imgH="25380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584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123" name="Object 17"/>
          <p:cNvGraphicFramePr>
            <a:graphicFrameLocks noChangeAspect="1"/>
          </p:cNvGraphicFramePr>
          <p:nvPr/>
        </p:nvGraphicFramePr>
        <p:xfrm>
          <a:off x="2520950" y="2449513"/>
          <a:ext cx="12700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" name="Equation" r:id="rId7" imgW="736560" imgH="190440" progId="Equation.3">
                  <p:embed/>
                </p:oleObj>
              </mc:Choice>
              <mc:Fallback>
                <p:oleObj name="Equation" r:id="rId7" imgW="736560" imgH="1904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2449513"/>
                        <a:ext cx="1270000" cy="293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37" name="Group 18"/>
          <p:cNvGrpSpPr>
            <a:grpSpLocks/>
          </p:cNvGrpSpPr>
          <p:nvPr/>
        </p:nvGrpSpPr>
        <p:grpSpPr bwMode="auto">
          <a:xfrm>
            <a:off x="2286000" y="2681288"/>
            <a:ext cx="1555750" cy="338137"/>
            <a:chOff x="1468" y="2169"/>
            <a:chExt cx="980" cy="213"/>
          </a:xfrm>
        </p:grpSpPr>
        <p:graphicFrame>
          <p:nvGraphicFramePr>
            <p:cNvPr id="5129" name="Object 19"/>
            <p:cNvGraphicFramePr>
              <a:graphicFrameLocks noChangeAspect="1"/>
            </p:cNvGraphicFramePr>
            <p:nvPr/>
          </p:nvGraphicFramePr>
          <p:xfrm>
            <a:off x="1920" y="2204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5" name="Equation" r:id="rId9" imgW="139680" imgH="164880" progId="Equation.3">
                    <p:embed/>
                  </p:oleObj>
                </mc:Choice>
                <mc:Fallback>
                  <p:oleObj name="Equation" r:id="rId9" imgW="139680" imgH="164880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2204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30" name="Object 20"/>
            <p:cNvGraphicFramePr>
              <a:graphicFrameLocks noChangeAspect="1"/>
            </p:cNvGraphicFramePr>
            <p:nvPr/>
          </p:nvGraphicFramePr>
          <p:xfrm>
            <a:off x="1468" y="2253"/>
            <a:ext cx="172" cy="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6" name="Equation" r:id="rId11" imgW="241200" imgH="164880" progId="Equation.3">
                    <p:embed/>
                  </p:oleObj>
                </mc:Choice>
                <mc:Fallback>
                  <p:oleObj name="Equation" r:id="rId11" imgW="241200" imgH="164880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8" y="2253"/>
                          <a:ext cx="172" cy="1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48" name="Text Box 21"/>
            <p:cNvSpPr txBox="1">
              <a:spLocks noChangeArrowheads="1"/>
            </p:cNvSpPr>
            <p:nvPr/>
          </p:nvSpPr>
          <p:spPr bwMode="auto">
            <a:xfrm>
              <a:off x="1718" y="2169"/>
              <a:ext cx="73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Arial" charset="0"/>
                </a:rPr>
                <a:t>x       3    </a:t>
              </a:r>
            </a:p>
          </p:txBody>
        </p:sp>
      </p:grpSp>
      <p:grpSp>
        <p:nvGrpSpPr>
          <p:cNvPr id="5138" name="Group 25"/>
          <p:cNvGrpSpPr>
            <a:grpSpLocks/>
          </p:cNvGrpSpPr>
          <p:nvPr/>
        </p:nvGrpSpPr>
        <p:grpSpPr bwMode="auto">
          <a:xfrm>
            <a:off x="228600" y="3095625"/>
            <a:ext cx="3267075" cy="381000"/>
            <a:chOff x="144" y="1989"/>
            <a:chExt cx="2058" cy="240"/>
          </a:xfrm>
        </p:grpSpPr>
        <p:sp>
          <p:nvSpPr>
            <p:cNvPr id="5147" name="Text Box 26"/>
            <p:cNvSpPr txBox="1">
              <a:spLocks noChangeArrowheads="1"/>
            </p:cNvSpPr>
            <p:nvPr/>
          </p:nvSpPr>
          <p:spPr bwMode="auto">
            <a:xfrm>
              <a:off x="144" y="2016"/>
              <a:ext cx="20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Với x      3 thì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</a:t>
              </a:r>
            </a:p>
          </p:txBody>
        </p:sp>
        <p:graphicFrame>
          <p:nvGraphicFramePr>
            <p:cNvPr id="5127" name="Object 27"/>
            <p:cNvGraphicFramePr>
              <a:graphicFrameLocks noChangeAspect="1"/>
            </p:cNvGraphicFramePr>
            <p:nvPr/>
          </p:nvGraphicFramePr>
          <p:xfrm>
            <a:off x="552" y="2060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7" name="Equation" r:id="rId13" imgW="139680" imgH="164880" progId="Equation.3">
                    <p:embed/>
                  </p:oleObj>
                </mc:Choice>
                <mc:Fallback>
                  <p:oleObj name="Equation" r:id="rId13" imgW="139680" imgH="164880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2" y="2060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8" name="Object 28"/>
            <p:cNvGraphicFramePr>
              <a:graphicFrameLocks noChangeAspect="1"/>
            </p:cNvGraphicFramePr>
            <p:nvPr/>
          </p:nvGraphicFramePr>
          <p:xfrm>
            <a:off x="1023" y="1989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8" name="Equation" r:id="rId14" imgW="609480" imgH="253800" progId="Equation.3">
                    <p:embed/>
                  </p:oleObj>
                </mc:Choice>
                <mc:Fallback>
                  <p:oleObj name="Equation" r:id="rId14" imgW="609480" imgH="253800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3" y="1989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39" name="Text Box 52"/>
          <p:cNvSpPr txBox="1">
            <a:spLocks noChangeArrowheads="1"/>
          </p:cNvSpPr>
          <p:nvPr/>
        </p:nvSpPr>
        <p:spPr bwMode="auto">
          <a:xfrm>
            <a:off x="0" y="304800"/>
            <a:ext cx="8345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BÀI 2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: </a:t>
            </a:r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CĂN THỨC BẬC HAI VÀ HẰNG ĐẲNG THỨC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grpSp>
        <p:nvGrpSpPr>
          <p:cNvPr id="5140" name="Group 101"/>
          <p:cNvGrpSpPr>
            <a:grpSpLocks/>
          </p:cNvGrpSpPr>
          <p:nvPr/>
        </p:nvGrpSpPr>
        <p:grpSpPr bwMode="auto">
          <a:xfrm>
            <a:off x="4724400" y="1524000"/>
            <a:ext cx="2362200" cy="2133600"/>
            <a:chOff x="384" y="2736"/>
            <a:chExt cx="1488" cy="1344"/>
          </a:xfrm>
        </p:grpSpPr>
        <p:sp>
          <p:nvSpPr>
            <p:cNvPr id="5145" name="AutoShape 102"/>
            <p:cNvSpPr>
              <a:spLocks noChangeArrowheads="1"/>
            </p:cNvSpPr>
            <p:nvPr/>
          </p:nvSpPr>
          <p:spPr bwMode="auto">
            <a:xfrm>
              <a:off x="384" y="2736"/>
              <a:ext cx="1488" cy="1344"/>
            </a:xfrm>
            <a:prstGeom prst="cloudCallout">
              <a:avLst>
                <a:gd name="adj1" fmla="val -43750"/>
                <a:gd name="adj2" fmla="val 7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66FF33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1600">
                <a:latin typeface="Arial" charset="0"/>
              </a:endParaRPr>
            </a:p>
          </p:txBody>
        </p:sp>
        <p:sp>
          <p:nvSpPr>
            <p:cNvPr id="5146" name="Text Box 103"/>
            <p:cNvSpPr txBox="1">
              <a:spLocks noChangeArrowheads="1"/>
            </p:cNvSpPr>
            <p:nvPr/>
          </p:nvSpPr>
          <p:spPr bwMode="auto">
            <a:xfrm>
              <a:off x="576" y="3072"/>
              <a:ext cx="1296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Arial" charset="0"/>
                </a:rPr>
                <a:t>         </a:t>
              </a:r>
              <a:r>
                <a:rPr lang="en-US" b="1" i="1">
                  <a:solidFill>
                    <a:srgbClr val="FF00FF"/>
                  </a:solidFill>
                  <a:latin typeface="Arial" charset="0"/>
                </a:rPr>
                <a:t>xác </a:t>
              </a:r>
              <a:r>
                <a:rPr lang="vi-VN" b="1" i="1">
                  <a:solidFill>
                    <a:srgbClr val="FF00FF"/>
                  </a:solidFill>
                  <a:latin typeface="Arial" charset="0"/>
                </a:rPr>
                <a:t>đ</a:t>
              </a:r>
              <a:r>
                <a:rPr lang="en-US" b="1" i="1">
                  <a:solidFill>
                    <a:srgbClr val="FF00FF"/>
                  </a:solidFill>
                  <a:latin typeface="Arial" charset="0"/>
                </a:rPr>
                <a:t>ịnh </a:t>
              </a:r>
            </a:p>
            <a:p>
              <a:r>
                <a:rPr lang="en-US" b="1" i="1">
                  <a:solidFill>
                    <a:srgbClr val="FF00FF"/>
                  </a:solidFill>
                  <a:latin typeface="Arial" charset="0"/>
                </a:rPr>
                <a:t>( hay có nghĩa</a:t>
              </a:r>
              <a:r>
                <a:rPr lang="en-US">
                  <a:latin typeface="Arial" charset="0"/>
                </a:rPr>
                <a:t> </a:t>
              </a:r>
              <a:r>
                <a:rPr lang="en-US">
                  <a:solidFill>
                    <a:srgbClr val="FF00FF"/>
                  </a:solidFill>
                  <a:latin typeface="Arial" charset="0"/>
                </a:rPr>
                <a:t>)       khi nào ?</a:t>
              </a:r>
            </a:p>
          </p:txBody>
        </p:sp>
        <p:graphicFrame>
          <p:nvGraphicFramePr>
            <p:cNvPr id="5126" name="Object 104"/>
            <p:cNvGraphicFramePr>
              <a:graphicFrameLocks noChangeAspect="1"/>
            </p:cNvGraphicFramePr>
            <p:nvPr/>
          </p:nvGraphicFramePr>
          <p:xfrm>
            <a:off x="480" y="2928"/>
            <a:ext cx="528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9" name="Equation" r:id="rId15" imgW="291960" imgH="241200" progId="Equation.3">
                    <p:embed/>
                  </p:oleObj>
                </mc:Choice>
                <mc:Fallback>
                  <p:oleObj name="Equation" r:id="rId15" imgW="291960" imgH="241200" progId="Equation.3">
                    <p:embed/>
                    <p:pic>
                      <p:nvPicPr>
                        <p:cNvPr id="0" name="Object 1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2928"/>
                          <a:ext cx="528" cy="3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105"/>
          <p:cNvGrpSpPr>
            <a:grpSpLocks/>
          </p:cNvGrpSpPr>
          <p:nvPr/>
        </p:nvGrpSpPr>
        <p:grpSpPr bwMode="auto">
          <a:xfrm>
            <a:off x="0" y="1752600"/>
            <a:ext cx="3419475" cy="341313"/>
            <a:chOff x="2592" y="1255"/>
            <a:chExt cx="2154" cy="215"/>
          </a:xfrm>
        </p:grpSpPr>
        <p:sp>
          <p:nvSpPr>
            <p:cNvPr id="5144" name="Text Box 106"/>
            <p:cNvSpPr txBox="1">
              <a:spLocks noChangeArrowheads="1"/>
            </p:cNvSpPr>
            <p:nvPr/>
          </p:nvSpPr>
          <p:spPr bwMode="auto">
            <a:xfrm>
              <a:off x="2592" y="1257"/>
              <a:ext cx="21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         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xác </a:t>
              </a:r>
              <a:r>
                <a:rPr lang="vi-VN" sz="1600" b="1" i="1">
                  <a:solidFill>
                    <a:srgbClr val="FF00FF"/>
                  </a:solidFill>
                  <a:latin typeface="Arial" charset="0"/>
                </a:rPr>
                <a:t>đ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ịnh ( hay có nghĩa</a:t>
              </a:r>
              <a:r>
                <a:rPr lang="en-US" sz="1600">
                  <a:latin typeface="Arial" charset="0"/>
                </a:rPr>
                <a:t> ) khi</a:t>
              </a:r>
            </a:p>
          </p:txBody>
        </p:sp>
        <p:graphicFrame>
          <p:nvGraphicFramePr>
            <p:cNvPr id="5125" name="Object 107"/>
            <p:cNvGraphicFramePr>
              <a:graphicFrameLocks noChangeAspect="1"/>
            </p:cNvGraphicFramePr>
            <p:nvPr/>
          </p:nvGraphicFramePr>
          <p:xfrm>
            <a:off x="2718" y="1255"/>
            <a:ext cx="240" cy="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60" name="Equation" r:id="rId17" imgW="291960" imgH="241200" progId="Equation.3">
                    <p:embed/>
                  </p:oleObj>
                </mc:Choice>
                <mc:Fallback>
                  <p:oleObj name="Equation" r:id="rId17" imgW="291960" imgH="241200" progId="Equation.3">
                    <p:embed/>
                    <p:pic>
                      <p:nvPicPr>
                        <p:cNvPr id="0" name="Object 1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8" y="1255"/>
                          <a:ext cx="240" cy="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2572" name="Object 108"/>
          <p:cNvGraphicFramePr>
            <a:graphicFrameLocks noChangeAspect="1"/>
          </p:cNvGraphicFramePr>
          <p:nvPr/>
        </p:nvGraphicFramePr>
        <p:xfrm>
          <a:off x="3429000" y="1828800"/>
          <a:ext cx="533400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" name="Equation" r:id="rId18" imgW="419040" imgH="190440" progId="Equation.3">
                  <p:embed/>
                </p:oleObj>
              </mc:Choice>
              <mc:Fallback>
                <p:oleObj name="Equation" r:id="rId18" imgW="419040" imgH="190440" progId="Equation.3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828800"/>
                        <a:ext cx="533400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42" name="Picture 114" descr="bar01"/>
          <p:cNvPicPr>
            <a:picLocks noChangeAspect="1" noChangeArrowheads="1"/>
          </p:cNvPicPr>
          <p:nvPr/>
        </p:nvPicPr>
        <p:blipFill>
          <a:blip r:embed="rId20">
            <a:lum bright="-6000"/>
          </a:blip>
          <a:srcRect/>
          <a:stretch>
            <a:fillRect/>
          </a:stretch>
        </p:blipFill>
        <p:spPr bwMode="auto">
          <a:xfrm>
            <a:off x="914400" y="6324600"/>
            <a:ext cx="7315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3" name="Picture 116" descr="FLOWR009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0" y="5638800"/>
            <a:ext cx="106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2" name="Text Box 5"/>
          <p:cNvSpPr txBox="1">
            <a:spLocks noChangeArrowheads="1"/>
          </p:cNvSpPr>
          <p:nvPr/>
        </p:nvSpPr>
        <p:spPr bwMode="auto">
          <a:xfrm>
            <a:off x="0" y="838200"/>
            <a:ext cx="275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solidFill>
                  <a:srgbClr val="0099FF"/>
                </a:solidFill>
                <a:latin typeface="Arial" charset="0"/>
              </a:rPr>
              <a:t>1/ CĂN THỨC BẬC HAI </a:t>
            </a:r>
          </a:p>
        </p:txBody>
      </p:sp>
      <p:sp>
        <p:nvSpPr>
          <p:cNvPr id="6163" name="Text Box 6"/>
          <p:cNvSpPr txBox="1">
            <a:spLocks noChangeArrowheads="1"/>
          </p:cNvSpPr>
          <p:nvPr/>
        </p:nvSpPr>
        <p:spPr bwMode="auto">
          <a:xfrm>
            <a:off x="128588" y="1219200"/>
            <a:ext cx="2151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FF"/>
                </a:solidFill>
                <a:latin typeface="Arial" charset="0"/>
              </a:rPr>
              <a:t>-</a:t>
            </a:r>
            <a:r>
              <a:rPr lang="en-US" b="1">
                <a:solidFill>
                  <a:srgbClr val="FF00FF"/>
                </a:solidFill>
                <a:latin typeface="Arial" charset="0"/>
              </a:rPr>
              <a:t>Tổng quát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( </a:t>
            </a:r>
            <a:r>
              <a:rPr lang="en-US" b="1" i="1">
                <a:solidFill>
                  <a:srgbClr val="FF00FF"/>
                </a:solidFill>
                <a:latin typeface="Arial" charset="0"/>
              </a:rPr>
              <a:t>SGK</a:t>
            </a:r>
            <a:r>
              <a:rPr lang="en-US" sz="1600" b="1" i="1">
                <a:solidFill>
                  <a:srgbClr val="FF00FF"/>
                </a:solidFill>
                <a:latin typeface="Arial" charset="0"/>
              </a:rPr>
              <a:t> )</a:t>
            </a:r>
          </a:p>
        </p:txBody>
      </p:sp>
      <p:sp>
        <p:nvSpPr>
          <p:cNvPr id="6164" name="Text Box 8"/>
          <p:cNvSpPr txBox="1">
            <a:spLocks noChangeArrowheads="1"/>
          </p:cNvSpPr>
          <p:nvPr/>
        </p:nvSpPr>
        <p:spPr bwMode="auto">
          <a:xfrm>
            <a:off x="0" y="228600"/>
            <a:ext cx="6537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BÀI 2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: </a:t>
            </a:r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CĂN THỨC BẬC HAI VÀ HẰNG ĐẲNG THỨC</a:t>
            </a:r>
            <a:r>
              <a:rPr lang="en-US" sz="1600" b="1" u="sng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graphicFrame>
        <p:nvGraphicFramePr>
          <p:cNvPr id="6146" name="Object 9"/>
          <p:cNvGraphicFramePr>
            <a:graphicFrameLocks noChangeAspect="1"/>
          </p:cNvGraphicFramePr>
          <p:nvPr/>
        </p:nvGraphicFramePr>
        <p:xfrm>
          <a:off x="6477000" y="152400"/>
          <a:ext cx="12192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1" name="Equation" r:id="rId5" imgW="711000" imgH="304560" progId="Equation.3">
                  <p:embed/>
                </p:oleObj>
              </mc:Choice>
              <mc:Fallback>
                <p:oleObj name="Equation" r:id="rId5" imgW="711000" imgH="3045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52400"/>
                        <a:ext cx="121920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5" name="Line 12"/>
          <p:cNvSpPr>
            <a:spLocks noChangeShapeType="1"/>
          </p:cNvSpPr>
          <p:nvPr/>
        </p:nvSpPr>
        <p:spPr bwMode="auto">
          <a:xfrm>
            <a:off x="4267200" y="609600"/>
            <a:ext cx="0" cy="472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0" y="3429000"/>
            <a:ext cx="3935413" cy="446088"/>
            <a:chOff x="-24" y="1328"/>
            <a:chExt cx="2479" cy="281"/>
          </a:xfrm>
        </p:grpSpPr>
        <p:sp>
          <p:nvSpPr>
            <p:cNvPr id="6276" name="Text Box 13"/>
            <p:cNvSpPr txBox="1">
              <a:spLocks noChangeArrowheads="1"/>
            </p:cNvSpPr>
            <p:nvPr/>
          </p:nvSpPr>
          <p:spPr bwMode="auto">
            <a:xfrm>
              <a:off x="-24" y="1356"/>
              <a:ext cx="247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1" u="sng">
                  <a:solidFill>
                    <a:srgbClr val="0099FF"/>
                  </a:solidFill>
                  <a:latin typeface="Arial" charset="0"/>
                </a:rPr>
                <a:t>2/ HẰNG ĐẲNG THỨC</a:t>
              </a:r>
              <a:r>
                <a:rPr lang="en-US" u="sng">
                  <a:solidFill>
                    <a:srgbClr val="0099FF"/>
                  </a:solidFill>
                  <a:latin typeface="Arial" charset="0"/>
                </a:rPr>
                <a:t>                     </a:t>
              </a:r>
            </a:p>
          </p:txBody>
        </p:sp>
        <p:graphicFrame>
          <p:nvGraphicFramePr>
            <p:cNvPr id="6160" name="Object 14"/>
            <p:cNvGraphicFramePr>
              <a:graphicFrameLocks noChangeAspect="1"/>
            </p:cNvGraphicFramePr>
            <p:nvPr/>
          </p:nvGraphicFramePr>
          <p:xfrm>
            <a:off x="1680" y="1328"/>
            <a:ext cx="768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92" name="Equation" r:id="rId7" imgW="711000" imgH="304560" progId="Equation.3">
                    <p:embed/>
                  </p:oleObj>
                </mc:Choice>
                <mc:Fallback>
                  <p:oleObj name="Equation" r:id="rId7" imgW="711000" imgH="30456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1328"/>
                          <a:ext cx="768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04800" y="3810000"/>
            <a:ext cx="3146425" cy="676275"/>
            <a:chOff x="38" y="1607"/>
            <a:chExt cx="1982" cy="426"/>
          </a:xfrm>
        </p:grpSpPr>
        <p:sp>
          <p:nvSpPr>
            <p:cNvPr id="6275" name="Text Box 15"/>
            <p:cNvSpPr txBox="1">
              <a:spLocks noChangeArrowheads="1"/>
            </p:cNvSpPr>
            <p:nvPr/>
          </p:nvSpPr>
          <p:spPr bwMode="auto">
            <a:xfrm>
              <a:off x="38" y="1607"/>
              <a:ext cx="130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 u="sng">
                  <a:solidFill>
                    <a:srgbClr val="FF00FF"/>
                  </a:solidFill>
                  <a:latin typeface="Arial" charset="0"/>
                </a:rPr>
                <a:t>Định lí :</a:t>
              </a:r>
              <a:r>
                <a:rPr lang="en-US" sz="1600" u="sng">
                  <a:latin typeface="Arial" charset="0"/>
                </a:rPr>
                <a:t/>
              </a:r>
              <a:br>
                <a:rPr lang="en-US" sz="1600" u="sng">
                  <a:latin typeface="Arial" charset="0"/>
                </a:rPr>
              </a:br>
              <a:r>
                <a:rPr lang="en-US" sz="1600">
                  <a:latin typeface="Arial" charset="0"/>
                </a:rPr>
                <a:t> Với mọi số a , ta có </a:t>
              </a:r>
            </a:p>
          </p:txBody>
        </p:sp>
        <p:graphicFrame>
          <p:nvGraphicFramePr>
            <p:cNvPr id="6159" name="Object 16"/>
            <p:cNvGraphicFramePr>
              <a:graphicFrameLocks noChangeAspect="1"/>
            </p:cNvGraphicFramePr>
            <p:nvPr/>
          </p:nvGraphicFramePr>
          <p:xfrm>
            <a:off x="1307" y="1752"/>
            <a:ext cx="713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93" name="Equation" r:id="rId8" imgW="660240" imgH="304560" progId="Equation.3">
                    <p:embed/>
                  </p:oleObj>
                </mc:Choice>
                <mc:Fallback>
                  <p:oleObj name="Equation" r:id="rId8" imgW="660240" imgH="30456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7" y="1752"/>
                          <a:ext cx="713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68" name="Group 73"/>
          <p:cNvGrpSpPr>
            <a:grpSpLocks/>
          </p:cNvGrpSpPr>
          <p:nvPr/>
        </p:nvGrpSpPr>
        <p:grpSpPr bwMode="auto">
          <a:xfrm>
            <a:off x="0" y="2057400"/>
            <a:ext cx="2363788" cy="669925"/>
            <a:chOff x="86" y="1420"/>
            <a:chExt cx="1489" cy="422"/>
          </a:xfrm>
        </p:grpSpPr>
        <p:sp>
          <p:nvSpPr>
            <p:cNvPr id="6274" name="Text Box 74"/>
            <p:cNvSpPr txBox="1">
              <a:spLocks noChangeArrowheads="1"/>
            </p:cNvSpPr>
            <p:nvPr/>
          </p:nvSpPr>
          <p:spPr bwMode="auto">
            <a:xfrm>
              <a:off x="86" y="1420"/>
              <a:ext cx="14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>
                  <a:solidFill>
                    <a:srgbClr val="0099FF"/>
                  </a:solidFill>
                  <a:latin typeface="Arial" charset="0"/>
                </a:rPr>
                <a:t>Ví dụ1</a:t>
              </a:r>
              <a:r>
                <a:rPr lang="en-US" sz="1600" b="1">
                  <a:solidFill>
                    <a:srgbClr val="0099FF"/>
                  </a:solidFill>
                  <a:latin typeface="Arial" charset="0"/>
                </a:rPr>
                <a:t> :</a:t>
              </a:r>
              <a:r>
                <a:rPr lang="en-US" sz="1600">
                  <a:latin typeface="Arial" charset="0"/>
                </a:rPr>
                <a:t>                     </a:t>
              </a:r>
            </a:p>
            <a:p>
              <a:r>
                <a:rPr lang="en-US" sz="1600">
                  <a:latin typeface="Arial" charset="0"/>
                </a:rPr>
                <a:t>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</a:t>
              </a:r>
            </a:p>
          </p:txBody>
        </p:sp>
        <p:graphicFrame>
          <p:nvGraphicFramePr>
            <p:cNvPr id="6158" name="Object 75"/>
            <p:cNvGraphicFramePr>
              <a:graphicFrameLocks noChangeAspect="1"/>
            </p:cNvGraphicFramePr>
            <p:nvPr/>
          </p:nvGraphicFramePr>
          <p:xfrm>
            <a:off x="144" y="1602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94" name="Equation" r:id="rId10" imgW="609480" imgH="253800" progId="Equation.3">
                    <p:embed/>
                  </p:oleObj>
                </mc:Choice>
                <mc:Fallback>
                  <p:oleObj name="Equation" r:id="rId10" imgW="609480" imgH="253800" progId="Equation.3">
                    <p:embed/>
                    <p:pic>
                      <p:nvPicPr>
                        <p:cNvPr id="0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602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47" name="Object 76"/>
          <p:cNvGraphicFramePr>
            <a:graphicFrameLocks noChangeAspect="1"/>
          </p:cNvGraphicFramePr>
          <p:nvPr/>
        </p:nvGraphicFramePr>
        <p:xfrm>
          <a:off x="2514600" y="2362200"/>
          <a:ext cx="127000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5" name="Equation" r:id="rId12" imgW="736560" imgH="190440" progId="Equation.3">
                  <p:embed/>
                </p:oleObj>
              </mc:Choice>
              <mc:Fallback>
                <p:oleObj name="Equation" r:id="rId12" imgW="736560" imgH="190440" progId="Equation.3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62200"/>
                        <a:ext cx="1270000" cy="2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69" name="Group 77"/>
          <p:cNvGrpSpPr>
            <a:grpSpLocks/>
          </p:cNvGrpSpPr>
          <p:nvPr/>
        </p:nvGrpSpPr>
        <p:grpSpPr bwMode="auto">
          <a:xfrm>
            <a:off x="228600" y="3019425"/>
            <a:ext cx="3267075" cy="381000"/>
            <a:chOff x="144" y="1989"/>
            <a:chExt cx="2058" cy="240"/>
          </a:xfrm>
        </p:grpSpPr>
        <p:sp>
          <p:nvSpPr>
            <p:cNvPr id="6273" name="Text Box 78"/>
            <p:cNvSpPr txBox="1">
              <a:spLocks noChangeArrowheads="1"/>
            </p:cNvSpPr>
            <p:nvPr/>
          </p:nvSpPr>
          <p:spPr bwMode="auto">
            <a:xfrm>
              <a:off x="144" y="2016"/>
              <a:ext cx="20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Với x      3 thì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</a:t>
              </a:r>
            </a:p>
          </p:txBody>
        </p:sp>
        <p:graphicFrame>
          <p:nvGraphicFramePr>
            <p:cNvPr id="6156" name="Object 79"/>
            <p:cNvGraphicFramePr>
              <a:graphicFrameLocks noChangeAspect="1"/>
            </p:cNvGraphicFramePr>
            <p:nvPr/>
          </p:nvGraphicFramePr>
          <p:xfrm>
            <a:off x="552" y="2060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96" name="Equation" r:id="rId14" imgW="139680" imgH="164880" progId="Equation.3">
                    <p:embed/>
                  </p:oleObj>
                </mc:Choice>
                <mc:Fallback>
                  <p:oleObj name="Equation" r:id="rId14" imgW="139680" imgH="164880" progId="Equation.3">
                    <p:embed/>
                    <p:pic>
                      <p:nvPicPr>
                        <p:cNvPr id="0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2" y="2060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57" name="Object 80"/>
            <p:cNvGraphicFramePr>
              <a:graphicFrameLocks noChangeAspect="1"/>
            </p:cNvGraphicFramePr>
            <p:nvPr/>
          </p:nvGraphicFramePr>
          <p:xfrm>
            <a:off x="1023" y="1989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97" name="Equation" r:id="rId16" imgW="609480" imgH="253800" progId="Equation.3">
                    <p:embed/>
                  </p:oleObj>
                </mc:Choice>
                <mc:Fallback>
                  <p:oleObj name="Equation" r:id="rId16" imgW="609480" imgH="253800" progId="Equation.3">
                    <p:embed/>
                    <p:pic>
                      <p:nvPicPr>
                        <p:cNvPr id="0" name="Object 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3" y="1989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48" name="Object 98"/>
          <p:cNvGraphicFramePr>
            <a:graphicFrameLocks noChangeAspect="1"/>
          </p:cNvGraphicFramePr>
          <p:nvPr/>
        </p:nvGraphicFramePr>
        <p:xfrm>
          <a:off x="2317750" y="2819400"/>
          <a:ext cx="27305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8" name="Equation" r:id="rId17" imgW="241200" imgH="164880" progId="Equation.3">
                  <p:embed/>
                </p:oleObj>
              </mc:Choice>
              <mc:Fallback>
                <p:oleObj name="Equation" r:id="rId17" imgW="241200" imgH="164880" progId="Equation.3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819400"/>
                        <a:ext cx="273050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00"/>
          <p:cNvGraphicFramePr>
            <a:graphicFrameLocks noChangeAspect="1"/>
          </p:cNvGraphicFramePr>
          <p:nvPr/>
        </p:nvGraphicFramePr>
        <p:xfrm>
          <a:off x="2590800" y="2692400"/>
          <a:ext cx="685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9" name="Equation" r:id="rId19" imgW="342720" imgH="177480" progId="Equation.3">
                  <p:embed/>
                </p:oleObj>
              </mc:Choice>
              <mc:Fallback>
                <p:oleObj name="Equation" r:id="rId19" imgW="342720" imgH="177480" progId="Equation.3">
                  <p:embed/>
                  <p:pic>
                    <p:nvPicPr>
                      <p:cNvPr id="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692400"/>
                        <a:ext cx="685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0" name="Rectangle 102"/>
          <p:cNvSpPr>
            <a:spLocks noChangeArrowheads="1"/>
          </p:cNvSpPr>
          <p:nvPr/>
        </p:nvSpPr>
        <p:spPr bwMode="auto">
          <a:xfrm>
            <a:off x="8458200" y="2743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71" name="Rectangle 103"/>
          <p:cNvSpPr>
            <a:spLocks noChangeArrowheads="1"/>
          </p:cNvSpPr>
          <p:nvPr/>
        </p:nvSpPr>
        <p:spPr bwMode="auto">
          <a:xfrm>
            <a:off x="7696200" y="27432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72" name="Rectangle 104"/>
          <p:cNvSpPr>
            <a:spLocks noChangeArrowheads="1"/>
          </p:cNvSpPr>
          <p:nvPr/>
        </p:nvSpPr>
        <p:spPr bwMode="auto">
          <a:xfrm>
            <a:off x="6934200" y="27432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73" name="Rectangle 105"/>
          <p:cNvSpPr>
            <a:spLocks noChangeArrowheads="1"/>
          </p:cNvSpPr>
          <p:nvPr/>
        </p:nvSpPr>
        <p:spPr bwMode="auto">
          <a:xfrm>
            <a:off x="6096000" y="2743200"/>
            <a:ext cx="83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74" name="Rectangle 106"/>
          <p:cNvSpPr>
            <a:spLocks noChangeArrowheads="1"/>
          </p:cNvSpPr>
          <p:nvPr/>
        </p:nvSpPr>
        <p:spPr bwMode="auto">
          <a:xfrm>
            <a:off x="5105400" y="27432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75" name="Rectangle 107"/>
          <p:cNvSpPr>
            <a:spLocks noChangeArrowheads="1"/>
          </p:cNvSpPr>
          <p:nvPr/>
        </p:nvSpPr>
        <p:spPr bwMode="auto">
          <a:xfrm>
            <a:off x="4343400" y="27432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76" name="Rectangle 108"/>
          <p:cNvSpPr>
            <a:spLocks noChangeArrowheads="1"/>
          </p:cNvSpPr>
          <p:nvPr/>
        </p:nvSpPr>
        <p:spPr bwMode="auto">
          <a:xfrm>
            <a:off x="8458200" y="2141538"/>
            <a:ext cx="6096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77" name="Rectangle 109"/>
          <p:cNvSpPr>
            <a:spLocks noChangeArrowheads="1"/>
          </p:cNvSpPr>
          <p:nvPr/>
        </p:nvSpPr>
        <p:spPr bwMode="auto">
          <a:xfrm>
            <a:off x="7696200" y="2141538"/>
            <a:ext cx="7620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78" name="Rectangle 110"/>
          <p:cNvSpPr>
            <a:spLocks noChangeArrowheads="1"/>
          </p:cNvSpPr>
          <p:nvPr/>
        </p:nvSpPr>
        <p:spPr bwMode="auto">
          <a:xfrm>
            <a:off x="6934200" y="2141538"/>
            <a:ext cx="7620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400">
                <a:latin typeface="Arial" charset="0"/>
              </a:rPr>
              <a:t>  </a:t>
            </a:r>
          </a:p>
        </p:txBody>
      </p:sp>
      <p:sp>
        <p:nvSpPr>
          <p:cNvPr id="6179" name="Rectangle 111"/>
          <p:cNvSpPr>
            <a:spLocks noChangeArrowheads="1"/>
          </p:cNvSpPr>
          <p:nvPr/>
        </p:nvSpPr>
        <p:spPr bwMode="auto">
          <a:xfrm>
            <a:off x="6096000" y="2141538"/>
            <a:ext cx="8382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80" name="Rectangle 112"/>
          <p:cNvSpPr>
            <a:spLocks noChangeArrowheads="1"/>
          </p:cNvSpPr>
          <p:nvPr/>
        </p:nvSpPr>
        <p:spPr bwMode="auto">
          <a:xfrm>
            <a:off x="5105400" y="2141538"/>
            <a:ext cx="9906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81" name="Rectangle 113"/>
          <p:cNvSpPr>
            <a:spLocks noChangeArrowheads="1"/>
          </p:cNvSpPr>
          <p:nvPr/>
        </p:nvSpPr>
        <p:spPr bwMode="auto">
          <a:xfrm>
            <a:off x="4267200" y="2895600"/>
            <a:ext cx="762000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1600">
                <a:latin typeface="Arial" charset="0"/>
              </a:rPr>
              <a:t>    a</a:t>
            </a:r>
            <a:r>
              <a:rPr lang="en-US" sz="1600" baseline="30000">
                <a:latin typeface="Arial" charset="0"/>
              </a:rPr>
              <a:t>2 </a:t>
            </a:r>
          </a:p>
        </p:txBody>
      </p:sp>
      <p:sp>
        <p:nvSpPr>
          <p:cNvPr id="6182" name="Rectangle 114"/>
          <p:cNvSpPr>
            <a:spLocks noChangeArrowheads="1"/>
          </p:cNvSpPr>
          <p:nvPr/>
        </p:nvSpPr>
        <p:spPr bwMode="auto">
          <a:xfrm>
            <a:off x="8458200" y="1524000"/>
            <a:ext cx="6096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1600">
                <a:latin typeface="Arial" charset="0"/>
              </a:rPr>
              <a:t>3</a:t>
            </a:r>
          </a:p>
        </p:txBody>
      </p:sp>
      <p:sp>
        <p:nvSpPr>
          <p:cNvPr id="6183" name="Rectangle 115"/>
          <p:cNvSpPr>
            <a:spLocks noChangeArrowheads="1"/>
          </p:cNvSpPr>
          <p:nvPr/>
        </p:nvSpPr>
        <p:spPr bwMode="auto">
          <a:xfrm>
            <a:off x="7696200" y="1524000"/>
            <a:ext cx="7620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1600">
                <a:latin typeface="Arial" charset="0"/>
              </a:rPr>
              <a:t>2</a:t>
            </a:r>
          </a:p>
        </p:txBody>
      </p:sp>
      <p:sp>
        <p:nvSpPr>
          <p:cNvPr id="6184" name="Rectangle 116"/>
          <p:cNvSpPr>
            <a:spLocks noChangeArrowheads="1"/>
          </p:cNvSpPr>
          <p:nvPr/>
        </p:nvSpPr>
        <p:spPr bwMode="auto">
          <a:xfrm>
            <a:off x="6934200" y="1524000"/>
            <a:ext cx="7620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1600">
                <a:latin typeface="Arial" charset="0"/>
              </a:rPr>
              <a:t>0</a:t>
            </a:r>
          </a:p>
        </p:txBody>
      </p:sp>
      <p:sp>
        <p:nvSpPr>
          <p:cNvPr id="6185" name="Rectangle 117"/>
          <p:cNvSpPr>
            <a:spLocks noChangeArrowheads="1"/>
          </p:cNvSpPr>
          <p:nvPr/>
        </p:nvSpPr>
        <p:spPr bwMode="auto">
          <a:xfrm>
            <a:off x="6096000" y="1524000"/>
            <a:ext cx="8382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1600">
                <a:latin typeface="Arial" charset="0"/>
              </a:rPr>
              <a:t>-1</a:t>
            </a:r>
          </a:p>
        </p:txBody>
      </p:sp>
      <p:sp>
        <p:nvSpPr>
          <p:cNvPr id="6186" name="Rectangle 118"/>
          <p:cNvSpPr>
            <a:spLocks noChangeArrowheads="1"/>
          </p:cNvSpPr>
          <p:nvPr/>
        </p:nvSpPr>
        <p:spPr bwMode="auto">
          <a:xfrm>
            <a:off x="5105400" y="1524000"/>
            <a:ext cx="9906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1600">
                <a:latin typeface="Arial" charset="0"/>
              </a:rPr>
              <a:t>-2</a:t>
            </a:r>
          </a:p>
        </p:txBody>
      </p:sp>
      <p:sp>
        <p:nvSpPr>
          <p:cNvPr id="6187" name="Rectangle 119"/>
          <p:cNvSpPr>
            <a:spLocks noChangeArrowheads="1"/>
          </p:cNvSpPr>
          <p:nvPr/>
        </p:nvSpPr>
        <p:spPr bwMode="auto">
          <a:xfrm>
            <a:off x="4343400" y="1524000"/>
            <a:ext cx="7620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1600">
                <a:latin typeface="Arial" charset="0"/>
              </a:rPr>
              <a:t>    a</a:t>
            </a:r>
          </a:p>
        </p:txBody>
      </p:sp>
      <p:sp>
        <p:nvSpPr>
          <p:cNvPr id="6188" name="Line 120"/>
          <p:cNvSpPr>
            <a:spLocks noChangeShapeType="1"/>
          </p:cNvSpPr>
          <p:nvPr/>
        </p:nvSpPr>
        <p:spPr bwMode="auto">
          <a:xfrm>
            <a:off x="4343400" y="1524000"/>
            <a:ext cx="4724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9" name="Line 121"/>
          <p:cNvSpPr>
            <a:spLocks noChangeShapeType="1"/>
          </p:cNvSpPr>
          <p:nvPr/>
        </p:nvSpPr>
        <p:spPr bwMode="auto">
          <a:xfrm>
            <a:off x="4343400" y="2141538"/>
            <a:ext cx="472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0" name="Line 122"/>
          <p:cNvSpPr>
            <a:spLocks noChangeShapeType="1"/>
          </p:cNvSpPr>
          <p:nvPr/>
        </p:nvSpPr>
        <p:spPr bwMode="auto">
          <a:xfrm>
            <a:off x="4343400" y="2743200"/>
            <a:ext cx="472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1" name="Line 123"/>
          <p:cNvSpPr>
            <a:spLocks noChangeShapeType="1"/>
          </p:cNvSpPr>
          <p:nvPr/>
        </p:nvSpPr>
        <p:spPr bwMode="auto">
          <a:xfrm>
            <a:off x="4343400" y="3352800"/>
            <a:ext cx="4724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2" name="Line 124"/>
          <p:cNvSpPr>
            <a:spLocks noChangeShapeType="1"/>
          </p:cNvSpPr>
          <p:nvPr/>
        </p:nvSpPr>
        <p:spPr bwMode="auto">
          <a:xfrm>
            <a:off x="4343400" y="1524000"/>
            <a:ext cx="0" cy="2362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3" name="Line 125"/>
          <p:cNvSpPr>
            <a:spLocks noChangeShapeType="1"/>
          </p:cNvSpPr>
          <p:nvPr/>
        </p:nvSpPr>
        <p:spPr bwMode="auto">
          <a:xfrm>
            <a:off x="5105400" y="15240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4" name="Line 126"/>
          <p:cNvSpPr>
            <a:spLocks noChangeShapeType="1"/>
          </p:cNvSpPr>
          <p:nvPr/>
        </p:nvSpPr>
        <p:spPr bwMode="auto">
          <a:xfrm>
            <a:off x="6096000" y="15240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5" name="Line 127"/>
          <p:cNvSpPr>
            <a:spLocks noChangeShapeType="1"/>
          </p:cNvSpPr>
          <p:nvPr/>
        </p:nvSpPr>
        <p:spPr bwMode="auto">
          <a:xfrm>
            <a:off x="6934200" y="15240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6" name="Line 128"/>
          <p:cNvSpPr>
            <a:spLocks noChangeShapeType="1"/>
          </p:cNvSpPr>
          <p:nvPr/>
        </p:nvSpPr>
        <p:spPr bwMode="auto">
          <a:xfrm>
            <a:off x="7696200" y="15240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7" name="Line 129"/>
          <p:cNvSpPr>
            <a:spLocks noChangeShapeType="1"/>
          </p:cNvSpPr>
          <p:nvPr/>
        </p:nvSpPr>
        <p:spPr bwMode="auto">
          <a:xfrm>
            <a:off x="8458200" y="15240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8" name="Freeform 130"/>
          <p:cNvSpPr>
            <a:spLocks/>
          </p:cNvSpPr>
          <p:nvPr/>
        </p:nvSpPr>
        <p:spPr bwMode="auto">
          <a:xfrm>
            <a:off x="9067800" y="1524000"/>
            <a:ext cx="12700" cy="2362200"/>
          </a:xfrm>
          <a:custGeom>
            <a:avLst/>
            <a:gdLst>
              <a:gd name="T0" fmla="*/ 0 w 8"/>
              <a:gd name="T1" fmla="*/ 0 h 1488"/>
              <a:gd name="T2" fmla="*/ 20161247 w 8"/>
              <a:gd name="T3" fmla="*/ 2147483647 h 1488"/>
              <a:gd name="T4" fmla="*/ 0 60000 65536"/>
              <a:gd name="T5" fmla="*/ 0 60000 65536"/>
              <a:gd name="T6" fmla="*/ 0 w 8"/>
              <a:gd name="T7" fmla="*/ 0 h 1488"/>
              <a:gd name="T8" fmla="*/ 8 w 8"/>
              <a:gd name="T9" fmla="*/ 1488 h 14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1488">
                <a:moveTo>
                  <a:pt x="0" y="0"/>
                </a:moveTo>
                <a:lnTo>
                  <a:pt x="8" y="1488"/>
                </a:lnTo>
              </a:path>
            </a:pathLst>
          </a:cu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227" name="Text Box 131"/>
          <p:cNvSpPr txBox="1">
            <a:spLocks noChangeArrowheads="1"/>
          </p:cNvSpPr>
          <p:nvPr/>
        </p:nvSpPr>
        <p:spPr bwMode="auto">
          <a:xfrm>
            <a:off x="5334000" y="2895600"/>
            <a:ext cx="4038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lain" startAt="4"/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           1           0           4            9</a:t>
            </a:r>
          </a:p>
          <a:p>
            <a:pPr marL="342900" indent="-342900">
              <a:buFontTx/>
              <a:buAutoNum type="arabicPlain" startAt="4"/>
            </a:pPr>
            <a:endParaRPr lang="en-US" sz="1600">
              <a:solidFill>
                <a:srgbClr val="0000FF"/>
              </a:solidFill>
              <a:latin typeface="Arial" charset="0"/>
            </a:endParaRPr>
          </a:p>
          <a:p>
            <a:pPr marL="342900" indent="-342900"/>
            <a:r>
              <a:rPr lang="en-US" sz="1600">
                <a:solidFill>
                  <a:srgbClr val="0099FF"/>
                </a:solidFill>
                <a:latin typeface="Arial" charset="0"/>
              </a:rPr>
              <a:t>             </a:t>
            </a:r>
          </a:p>
          <a:p>
            <a:pPr marL="342900" indent="-342900"/>
            <a:endParaRPr lang="en-US" sz="1600">
              <a:solidFill>
                <a:srgbClr val="0099FF"/>
              </a:solidFill>
              <a:latin typeface="Arial" charset="0"/>
            </a:endParaRPr>
          </a:p>
        </p:txBody>
      </p:sp>
      <p:grpSp>
        <p:nvGrpSpPr>
          <p:cNvPr id="6200" name="Group 132"/>
          <p:cNvGrpSpPr>
            <a:grpSpLocks/>
          </p:cNvGrpSpPr>
          <p:nvPr/>
        </p:nvGrpSpPr>
        <p:grpSpPr bwMode="auto">
          <a:xfrm>
            <a:off x="4343400" y="990600"/>
            <a:ext cx="4965700" cy="369888"/>
            <a:chOff x="2640" y="1440"/>
            <a:chExt cx="3128" cy="233"/>
          </a:xfrm>
        </p:grpSpPr>
        <p:sp>
          <p:nvSpPr>
            <p:cNvPr id="6271" name="Text Box 133"/>
            <p:cNvSpPr txBox="1">
              <a:spLocks noChangeArrowheads="1"/>
            </p:cNvSpPr>
            <p:nvPr/>
          </p:nvSpPr>
          <p:spPr bwMode="auto">
            <a:xfrm>
              <a:off x="2897" y="1440"/>
              <a:ext cx="28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: </a:t>
              </a:r>
              <a:r>
                <a:rPr lang="en-US" sz="1600">
                  <a:latin typeface="Arial" charset="0"/>
                </a:rPr>
                <a:t>Điền số thích hợp vào ô trống trong bảng sau :</a:t>
              </a:r>
            </a:p>
          </p:txBody>
        </p:sp>
        <p:sp>
          <p:nvSpPr>
            <p:cNvPr id="6272" name="Text Box 134"/>
            <p:cNvSpPr txBox="1">
              <a:spLocks noChangeArrowheads="1"/>
            </p:cNvSpPr>
            <p:nvPr/>
          </p:nvSpPr>
          <p:spPr bwMode="auto">
            <a:xfrm>
              <a:off x="2640" y="1449"/>
              <a:ext cx="288" cy="213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bg1"/>
                  </a:solidFill>
                  <a:latin typeface="Arial" charset="0"/>
                </a:rPr>
                <a:t>?3</a:t>
              </a:r>
            </a:p>
          </p:txBody>
        </p:sp>
      </p:grpSp>
      <p:graphicFrame>
        <p:nvGraphicFramePr>
          <p:cNvPr id="6150" name="Object 135"/>
          <p:cNvGraphicFramePr>
            <a:graphicFrameLocks noChangeAspect="1"/>
          </p:cNvGraphicFramePr>
          <p:nvPr/>
        </p:nvGraphicFramePr>
        <p:xfrm>
          <a:off x="4267200" y="3352800"/>
          <a:ext cx="762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0" name="Equation" r:id="rId21" imgW="342720" imgH="266400" progId="Equation.3">
                  <p:embed/>
                </p:oleObj>
              </mc:Choice>
              <mc:Fallback>
                <p:oleObj name="Equation" r:id="rId21" imgW="342720" imgH="266400" progId="Equation.3">
                  <p:embed/>
                  <p:pic>
                    <p:nvPicPr>
                      <p:cNvPr id="0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352800"/>
                        <a:ext cx="762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32" name="Text Box 136"/>
          <p:cNvSpPr txBox="1">
            <a:spLocks noChangeArrowheads="1"/>
          </p:cNvSpPr>
          <p:nvPr/>
        </p:nvSpPr>
        <p:spPr bwMode="auto">
          <a:xfrm>
            <a:off x="5334000" y="35052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00FF"/>
                </a:solidFill>
                <a:latin typeface="Arial" charset="0"/>
              </a:rPr>
              <a:t>2            1              0            2            3</a:t>
            </a:r>
            <a:r>
              <a:rPr lang="en-US" sz="1600">
                <a:solidFill>
                  <a:srgbClr val="0099FF"/>
                </a:solidFill>
                <a:latin typeface="Arial" charset="0"/>
              </a:rPr>
              <a:t>      </a:t>
            </a:r>
          </a:p>
        </p:txBody>
      </p:sp>
      <p:sp>
        <p:nvSpPr>
          <p:cNvPr id="6202" name="Line 141"/>
          <p:cNvSpPr>
            <a:spLocks noChangeShapeType="1"/>
          </p:cNvSpPr>
          <p:nvPr/>
        </p:nvSpPr>
        <p:spPr bwMode="auto">
          <a:xfrm flipV="1">
            <a:off x="4343400" y="3886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151" name="Object 142"/>
          <p:cNvGraphicFramePr>
            <a:graphicFrameLocks noChangeAspect="1"/>
          </p:cNvGraphicFramePr>
          <p:nvPr/>
        </p:nvGraphicFramePr>
        <p:xfrm>
          <a:off x="4497388" y="2133600"/>
          <a:ext cx="37941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1" name="Equation" r:id="rId23" imgW="164880" imgH="253800" progId="Equation.3">
                  <p:embed/>
                </p:oleObj>
              </mc:Choice>
              <mc:Fallback>
                <p:oleObj name="Equation" r:id="rId23" imgW="164880" imgH="253800" progId="Equation.3">
                  <p:embed/>
                  <p:pic>
                    <p:nvPicPr>
                      <p:cNvPr id="0" name="Object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7388" y="2133600"/>
                        <a:ext cx="379412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45"/>
          <p:cNvGrpSpPr>
            <a:grpSpLocks/>
          </p:cNvGrpSpPr>
          <p:nvPr/>
        </p:nvGrpSpPr>
        <p:grpSpPr bwMode="auto">
          <a:xfrm>
            <a:off x="3276600" y="4114800"/>
            <a:ext cx="2514600" cy="2743200"/>
            <a:chOff x="2976" y="2736"/>
            <a:chExt cx="1584" cy="1728"/>
          </a:xfrm>
        </p:grpSpPr>
        <p:sp>
          <p:nvSpPr>
            <p:cNvPr id="6270" name="AutoShape 137"/>
            <p:cNvSpPr>
              <a:spLocks noChangeArrowheads="1"/>
            </p:cNvSpPr>
            <p:nvPr/>
          </p:nvSpPr>
          <p:spPr bwMode="auto">
            <a:xfrm>
              <a:off x="2976" y="2736"/>
              <a:ext cx="1584" cy="1728"/>
            </a:xfrm>
            <a:prstGeom prst="cloudCallout">
              <a:avLst>
                <a:gd name="adj1" fmla="val -43750"/>
                <a:gd name="adj2" fmla="val 66667"/>
              </a:avLst>
            </a:prstGeom>
            <a:gradFill rotWithShape="1">
              <a:gsLst>
                <a:gs pos="0">
                  <a:srgbClr val="66FF33"/>
                </a:gs>
                <a:gs pos="100000">
                  <a:srgbClr val="FF66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>
                  <a:latin typeface="Arial" charset="0"/>
                </a:rPr>
                <a:t> </a:t>
              </a:r>
              <a:r>
                <a:rPr lang="en-US">
                  <a:latin typeface="Arial" charset="0"/>
                </a:rPr>
                <a:t>Em có nhận xét gì về quan hệ của          và       ?</a:t>
              </a:r>
            </a:p>
          </p:txBody>
        </p:sp>
        <p:graphicFrame>
          <p:nvGraphicFramePr>
            <p:cNvPr id="6154" name="Object 138"/>
            <p:cNvGraphicFramePr>
              <a:graphicFrameLocks noChangeAspect="1"/>
            </p:cNvGraphicFramePr>
            <p:nvPr/>
          </p:nvGraphicFramePr>
          <p:xfrm>
            <a:off x="3120" y="3552"/>
            <a:ext cx="38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02" name="Equation" r:id="rId25" imgW="342720" imgH="266400" progId="Equation.3">
                    <p:embed/>
                  </p:oleObj>
                </mc:Choice>
                <mc:Fallback>
                  <p:oleObj name="Equation" r:id="rId25" imgW="342720" imgH="266400" progId="Equation.3">
                    <p:embed/>
                    <p:pic>
                      <p:nvPicPr>
                        <p:cNvPr id="0" name="Object 1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0" y="3552"/>
                          <a:ext cx="384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55" name="Object 143"/>
            <p:cNvGraphicFramePr>
              <a:graphicFrameLocks noChangeAspect="1"/>
            </p:cNvGraphicFramePr>
            <p:nvPr/>
          </p:nvGraphicFramePr>
          <p:xfrm>
            <a:off x="3648" y="3552"/>
            <a:ext cx="239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03" name="Equation" r:id="rId26" imgW="164880" imgH="253800" progId="Equation.3">
                    <p:embed/>
                  </p:oleObj>
                </mc:Choice>
                <mc:Fallback>
                  <p:oleObj name="Equation" r:id="rId26" imgW="164880" imgH="253800" progId="Equation.3">
                    <p:embed/>
                    <p:pic>
                      <p:nvPicPr>
                        <p:cNvPr id="0" name="Object 1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8" y="3552"/>
                          <a:ext cx="239" cy="3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240" name="Text Box 144"/>
          <p:cNvSpPr txBox="1">
            <a:spLocks noChangeArrowheads="1"/>
          </p:cNvSpPr>
          <p:nvPr/>
        </p:nvSpPr>
        <p:spPr bwMode="auto">
          <a:xfrm>
            <a:off x="5334000" y="22860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00FF"/>
                </a:solidFill>
                <a:latin typeface="Arial" charset="0"/>
              </a:rPr>
              <a:t>2            1              0            2            3</a:t>
            </a:r>
            <a:r>
              <a:rPr lang="en-US" sz="1600">
                <a:solidFill>
                  <a:srgbClr val="0099FF"/>
                </a:solidFill>
                <a:latin typeface="Arial" charset="0"/>
              </a:rPr>
              <a:t>      </a:t>
            </a:r>
          </a:p>
        </p:txBody>
      </p:sp>
      <p:grpSp>
        <p:nvGrpSpPr>
          <p:cNvPr id="6205" name="Group 146"/>
          <p:cNvGrpSpPr>
            <a:grpSpLocks/>
          </p:cNvGrpSpPr>
          <p:nvPr/>
        </p:nvGrpSpPr>
        <p:grpSpPr bwMode="auto">
          <a:xfrm>
            <a:off x="-76200" y="1600200"/>
            <a:ext cx="3419475" cy="341313"/>
            <a:chOff x="2592" y="1255"/>
            <a:chExt cx="2154" cy="215"/>
          </a:xfrm>
        </p:grpSpPr>
        <p:sp>
          <p:nvSpPr>
            <p:cNvPr id="6269" name="Text Box 147"/>
            <p:cNvSpPr txBox="1">
              <a:spLocks noChangeArrowheads="1"/>
            </p:cNvSpPr>
            <p:nvPr/>
          </p:nvSpPr>
          <p:spPr bwMode="auto">
            <a:xfrm>
              <a:off x="2592" y="1257"/>
              <a:ext cx="21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         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xác </a:t>
              </a:r>
              <a:r>
                <a:rPr lang="vi-VN" sz="1600" b="1" i="1">
                  <a:solidFill>
                    <a:srgbClr val="FF00FF"/>
                  </a:solidFill>
                  <a:latin typeface="Arial" charset="0"/>
                </a:rPr>
                <a:t>đ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ịnh ( hay có nghĩa</a:t>
              </a:r>
              <a:r>
                <a:rPr lang="en-US" sz="1600">
                  <a:latin typeface="Arial" charset="0"/>
                </a:rPr>
                <a:t> ) khi</a:t>
              </a:r>
            </a:p>
          </p:txBody>
        </p:sp>
        <p:graphicFrame>
          <p:nvGraphicFramePr>
            <p:cNvPr id="6153" name="Object 148"/>
            <p:cNvGraphicFramePr>
              <a:graphicFrameLocks noChangeAspect="1"/>
            </p:cNvGraphicFramePr>
            <p:nvPr/>
          </p:nvGraphicFramePr>
          <p:xfrm>
            <a:off x="2718" y="1255"/>
            <a:ext cx="240" cy="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04" name="Equation" r:id="rId27" imgW="291960" imgH="241200" progId="Equation.3">
                    <p:embed/>
                  </p:oleObj>
                </mc:Choice>
                <mc:Fallback>
                  <p:oleObj name="Equation" r:id="rId27" imgW="291960" imgH="241200" progId="Equation.3">
                    <p:embed/>
                    <p:pic>
                      <p:nvPicPr>
                        <p:cNvPr id="0" name="Object 1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8" y="1255"/>
                          <a:ext cx="240" cy="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52" name="Object 149"/>
          <p:cNvGraphicFramePr>
            <a:graphicFrameLocks noChangeAspect="1"/>
          </p:cNvGraphicFramePr>
          <p:nvPr/>
        </p:nvGraphicFramePr>
        <p:xfrm>
          <a:off x="3429000" y="1676400"/>
          <a:ext cx="533400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5" name="Equation" r:id="rId29" imgW="419040" imgH="190440" progId="Equation.3">
                  <p:embed/>
                </p:oleObj>
              </mc:Choice>
              <mc:Fallback>
                <p:oleObj name="Equation" r:id="rId29" imgW="419040" imgH="190440" progId="Equation.3">
                  <p:embed/>
                  <p:pic>
                    <p:nvPicPr>
                      <p:cNvPr id="0" name="Object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676400"/>
                        <a:ext cx="533400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206" name="Picture 154" descr="FLOWR009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1"/>
          <a:srcRect/>
          <a:stretch>
            <a:fillRect/>
          </a:stretch>
        </p:blipFill>
        <p:spPr bwMode="auto">
          <a:xfrm>
            <a:off x="0" y="54864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14" name="Oval 218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0</a:t>
            </a:r>
          </a:p>
        </p:txBody>
      </p:sp>
      <p:sp>
        <p:nvSpPr>
          <p:cNvPr id="4315" name="Oval 219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</a:t>
            </a:r>
          </a:p>
        </p:txBody>
      </p:sp>
      <p:sp>
        <p:nvSpPr>
          <p:cNvPr id="4316" name="Oval 220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</a:t>
            </a:r>
          </a:p>
        </p:txBody>
      </p:sp>
      <p:sp>
        <p:nvSpPr>
          <p:cNvPr id="4317" name="Oval 221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</a:t>
            </a:r>
          </a:p>
        </p:txBody>
      </p:sp>
      <p:sp>
        <p:nvSpPr>
          <p:cNvPr id="4318" name="Oval 222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</a:t>
            </a:r>
          </a:p>
        </p:txBody>
      </p:sp>
      <p:sp>
        <p:nvSpPr>
          <p:cNvPr id="4319" name="Oval 223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</a:t>
            </a:r>
          </a:p>
        </p:txBody>
      </p:sp>
      <p:sp>
        <p:nvSpPr>
          <p:cNvPr id="4320" name="Oval 224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6</a:t>
            </a:r>
          </a:p>
        </p:txBody>
      </p:sp>
      <p:sp>
        <p:nvSpPr>
          <p:cNvPr id="4321" name="Oval 225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7</a:t>
            </a:r>
          </a:p>
        </p:txBody>
      </p:sp>
      <p:sp>
        <p:nvSpPr>
          <p:cNvPr id="4322" name="Oval 226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8</a:t>
            </a:r>
          </a:p>
        </p:txBody>
      </p:sp>
      <p:sp>
        <p:nvSpPr>
          <p:cNvPr id="4323" name="Oval 227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9</a:t>
            </a:r>
          </a:p>
        </p:txBody>
      </p:sp>
      <p:sp>
        <p:nvSpPr>
          <p:cNvPr id="4324" name="Oval 228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10</a:t>
            </a:r>
          </a:p>
        </p:txBody>
      </p:sp>
      <p:sp>
        <p:nvSpPr>
          <p:cNvPr id="4325" name="Oval 229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11</a:t>
            </a:r>
          </a:p>
        </p:txBody>
      </p:sp>
      <p:sp>
        <p:nvSpPr>
          <p:cNvPr id="4326" name="Oval 230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12</a:t>
            </a:r>
          </a:p>
        </p:txBody>
      </p:sp>
      <p:sp>
        <p:nvSpPr>
          <p:cNvPr id="4327" name="Oval 231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13</a:t>
            </a:r>
          </a:p>
        </p:txBody>
      </p:sp>
      <p:sp>
        <p:nvSpPr>
          <p:cNvPr id="4328" name="Oval 232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14</a:t>
            </a:r>
          </a:p>
        </p:txBody>
      </p:sp>
      <p:sp>
        <p:nvSpPr>
          <p:cNvPr id="4329" name="Oval 233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15</a:t>
            </a:r>
          </a:p>
        </p:txBody>
      </p:sp>
      <p:sp>
        <p:nvSpPr>
          <p:cNvPr id="4330" name="Oval 234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16</a:t>
            </a:r>
          </a:p>
        </p:txBody>
      </p:sp>
      <p:sp>
        <p:nvSpPr>
          <p:cNvPr id="4331" name="Oval 235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17</a:t>
            </a:r>
          </a:p>
        </p:txBody>
      </p:sp>
      <p:sp>
        <p:nvSpPr>
          <p:cNvPr id="4332" name="Oval 236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18</a:t>
            </a:r>
          </a:p>
        </p:txBody>
      </p:sp>
      <p:sp>
        <p:nvSpPr>
          <p:cNvPr id="4333" name="Oval 237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19</a:t>
            </a:r>
          </a:p>
        </p:txBody>
      </p:sp>
      <p:sp>
        <p:nvSpPr>
          <p:cNvPr id="4334" name="Oval 238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20</a:t>
            </a:r>
          </a:p>
        </p:txBody>
      </p:sp>
      <p:sp>
        <p:nvSpPr>
          <p:cNvPr id="4335" name="Oval 239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21</a:t>
            </a:r>
          </a:p>
        </p:txBody>
      </p:sp>
      <p:sp>
        <p:nvSpPr>
          <p:cNvPr id="4336" name="Oval 240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22</a:t>
            </a:r>
          </a:p>
        </p:txBody>
      </p:sp>
      <p:sp>
        <p:nvSpPr>
          <p:cNvPr id="4337" name="Oval 241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23</a:t>
            </a:r>
          </a:p>
        </p:txBody>
      </p:sp>
      <p:sp>
        <p:nvSpPr>
          <p:cNvPr id="4338" name="Oval 242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24</a:t>
            </a:r>
          </a:p>
        </p:txBody>
      </p:sp>
      <p:sp>
        <p:nvSpPr>
          <p:cNvPr id="4339" name="Oval 243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25</a:t>
            </a:r>
          </a:p>
        </p:txBody>
      </p:sp>
      <p:sp>
        <p:nvSpPr>
          <p:cNvPr id="4340" name="Oval 244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26</a:t>
            </a:r>
          </a:p>
        </p:txBody>
      </p:sp>
      <p:sp>
        <p:nvSpPr>
          <p:cNvPr id="4341" name="Oval 245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27</a:t>
            </a:r>
          </a:p>
        </p:txBody>
      </p:sp>
      <p:sp>
        <p:nvSpPr>
          <p:cNvPr id="4342" name="Oval 246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28</a:t>
            </a:r>
          </a:p>
        </p:txBody>
      </p:sp>
      <p:sp>
        <p:nvSpPr>
          <p:cNvPr id="4343" name="Oval 247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29</a:t>
            </a:r>
          </a:p>
        </p:txBody>
      </p:sp>
      <p:sp>
        <p:nvSpPr>
          <p:cNvPr id="4344" name="Oval 248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30</a:t>
            </a:r>
          </a:p>
        </p:txBody>
      </p:sp>
      <p:sp>
        <p:nvSpPr>
          <p:cNvPr id="4345" name="Oval 249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31</a:t>
            </a:r>
          </a:p>
        </p:txBody>
      </p:sp>
      <p:sp>
        <p:nvSpPr>
          <p:cNvPr id="4346" name="Oval 250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32</a:t>
            </a:r>
          </a:p>
        </p:txBody>
      </p:sp>
      <p:sp>
        <p:nvSpPr>
          <p:cNvPr id="4347" name="Oval 251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33</a:t>
            </a:r>
          </a:p>
        </p:txBody>
      </p:sp>
      <p:sp>
        <p:nvSpPr>
          <p:cNvPr id="4348" name="Oval 252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34</a:t>
            </a:r>
          </a:p>
        </p:txBody>
      </p:sp>
      <p:sp>
        <p:nvSpPr>
          <p:cNvPr id="4349" name="Oval 253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35</a:t>
            </a:r>
          </a:p>
        </p:txBody>
      </p:sp>
      <p:sp>
        <p:nvSpPr>
          <p:cNvPr id="4350" name="Oval 254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36</a:t>
            </a:r>
          </a:p>
        </p:txBody>
      </p:sp>
      <p:sp>
        <p:nvSpPr>
          <p:cNvPr id="4351" name="Oval 255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37</a:t>
            </a:r>
          </a:p>
        </p:txBody>
      </p:sp>
      <p:sp>
        <p:nvSpPr>
          <p:cNvPr id="4352" name="Oval 256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38</a:t>
            </a:r>
          </a:p>
        </p:txBody>
      </p:sp>
      <p:sp>
        <p:nvSpPr>
          <p:cNvPr id="4353" name="Oval 257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39</a:t>
            </a:r>
          </a:p>
        </p:txBody>
      </p:sp>
      <p:sp>
        <p:nvSpPr>
          <p:cNvPr id="4354" name="Oval 258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40</a:t>
            </a:r>
          </a:p>
        </p:txBody>
      </p:sp>
      <p:sp>
        <p:nvSpPr>
          <p:cNvPr id="4355" name="Oval 259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41</a:t>
            </a:r>
          </a:p>
        </p:txBody>
      </p:sp>
      <p:sp>
        <p:nvSpPr>
          <p:cNvPr id="4356" name="Oval 260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42</a:t>
            </a:r>
          </a:p>
        </p:txBody>
      </p:sp>
      <p:sp>
        <p:nvSpPr>
          <p:cNvPr id="4357" name="Oval 261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43</a:t>
            </a:r>
          </a:p>
        </p:txBody>
      </p:sp>
      <p:sp>
        <p:nvSpPr>
          <p:cNvPr id="4358" name="Oval 262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44</a:t>
            </a:r>
          </a:p>
        </p:txBody>
      </p:sp>
      <p:sp>
        <p:nvSpPr>
          <p:cNvPr id="4359" name="Oval 263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45</a:t>
            </a:r>
          </a:p>
        </p:txBody>
      </p:sp>
      <p:sp>
        <p:nvSpPr>
          <p:cNvPr id="4360" name="Oval 264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46</a:t>
            </a:r>
          </a:p>
        </p:txBody>
      </p:sp>
      <p:sp>
        <p:nvSpPr>
          <p:cNvPr id="4361" name="Oval 265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47</a:t>
            </a:r>
          </a:p>
        </p:txBody>
      </p:sp>
      <p:sp>
        <p:nvSpPr>
          <p:cNvPr id="4362" name="Oval 266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48</a:t>
            </a:r>
          </a:p>
        </p:txBody>
      </p:sp>
      <p:sp>
        <p:nvSpPr>
          <p:cNvPr id="4363" name="Oval 267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49</a:t>
            </a:r>
          </a:p>
        </p:txBody>
      </p:sp>
      <p:sp>
        <p:nvSpPr>
          <p:cNvPr id="4364" name="Oval 268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50</a:t>
            </a:r>
          </a:p>
        </p:txBody>
      </p:sp>
      <p:sp>
        <p:nvSpPr>
          <p:cNvPr id="4365" name="Oval 269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51</a:t>
            </a:r>
          </a:p>
        </p:txBody>
      </p:sp>
      <p:sp>
        <p:nvSpPr>
          <p:cNvPr id="4366" name="Oval 270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52</a:t>
            </a:r>
          </a:p>
        </p:txBody>
      </p:sp>
      <p:sp>
        <p:nvSpPr>
          <p:cNvPr id="4367" name="Oval 271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53</a:t>
            </a:r>
          </a:p>
        </p:txBody>
      </p:sp>
      <p:sp>
        <p:nvSpPr>
          <p:cNvPr id="4368" name="Oval 272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54</a:t>
            </a:r>
          </a:p>
        </p:txBody>
      </p:sp>
      <p:sp>
        <p:nvSpPr>
          <p:cNvPr id="4369" name="Oval 273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55</a:t>
            </a:r>
          </a:p>
        </p:txBody>
      </p:sp>
      <p:sp>
        <p:nvSpPr>
          <p:cNvPr id="4370" name="Oval 274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56</a:t>
            </a:r>
          </a:p>
        </p:txBody>
      </p:sp>
      <p:sp>
        <p:nvSpPr>
          <p:cNvPr id="4371" name="Oval 275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57</a:t>
            </a:r>
          </a:p>
        </p:txBody>
      </p:sp>
      <p:sp>
        <p:nvSpPr>
          <p:cNvPr id="4372" name="Oval 276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58</a:t>
            </a:r>
          </a:p>
        </p:txBody>
      </p:sp>
      <p:sp>
        <p:nvSpPr>
          <p:cNvPr id="4373" name="Oval 277"/>
          <p:cNvSpPr>
            <a:spLocks noChangeArrowheads="1"/>
          </p:cNvSpPr>
          <p:nvPr/>
        </p:nvSpPr>
        <p:spPr bwMode="auto">
          <a:xfrm>
            <a:off x="6799263" y="4191000"/>
            <a:ext cx="1963737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59</a:t>
            </a:r>
          </a:p>
        </p:txBody>
      </p:sp>
      <p:sp>
        <p:nvSpPr>
          <p:cNvPr id="4374" name="Oval 278"/>
          <p:cNvSpPr>
            <a:spLocks noChangeArrowheads="1"/>
          </p:cNvSpPr>
          <p:nvPr/>
        </p:nvSpPr>
        <p:spPr bwMode="auto">
          <a:xfrm>
            <a:off x="6781800" y="4191000"/>
            <a:ext cx="1963738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  <a:latin typeface="Arial" charset="0"/>
              </a:rPr>
              <a:t>60</a:t>
            </a:r>
          </a:p>
        </p:txBody>
      </p:sp>
      <p:sp>
        <p:nvSpPr>
          <p:cNvPr id="4375" name="Rectangle 279"/>
          <p:cNvSpPr>
            <a:spLocks noChangeArrowheads="1"/>
          </p:cNvSpPr>
          <p:nvPr/>
        </p:nvSpPr>
        <p:spPr bwMode="auto">
          <a:xfrm>
            <a:off x="6248400" y="5638800"/>
            <a:ext cx="2667000" cy="762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>
                <a:solidFill>
                  <a:srgbClr val="FF3300"/>
                </a:solidFill>
                <a:latin typeface="Arial" charset="0"/>
              </a:rPr>
              <a:t>Hết giờ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43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43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43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43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43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43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1000"/>
                                        <p:tgtEl>
                                          <p:spTgt spid="43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43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43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5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43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1000"/>
                                        <p:tgtEl>
                                          <p:spTgt spid="4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1000"/>
                                        <p:tgtEl>
                                          <p:spTgt spid="43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1000"/>
                                        <p:tgtEl>
                                          <p:spTgt spid="43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3500"/>
                            </p:stCondLst>
                            <p:childTnLst>
                              <p:par>
                                <p:cTn id="6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1000"/>
                                        <p:tgtEl>
                                          <p:spTgt spid="43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500"/>
                            </p:stCondLst>
                            <p:childTnLst>
                              <p:par>
                                <p:cTn id="7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1000"/>
                                        <p:tgtEl>
                                          <p:spTgt spid="4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500"/>
                            </p:stCondLst>
                            <p:childTnLst>
                              <p:par>
                                <p:cTn id="7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1000"/>
                                        <p:tgtEl>
                                          <p:spTgt spid="43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6500"/>
                            </p:stCondLst>
                            <p:childTnLst>
                              <p:par>
                                <p:cTn id="7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1000"/>
                                        <p:tgtEl>
                                          <p:spTgt spid="43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7500"/>
                            </p:stCondLst>
                            <p:childTnLst>
                              <p:par>
                                <p:cTn id="8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1000"/>
                                        <p:tgtEl>
                                          <p:spTgt spid="43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8500"/>
                            </p:stCondLst>
                            <p:childTnLst>
                              <p:par>
                                <p:cTn id="8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1000"/>
                                        <p:tgtEl>
                                          <p:spTgt spid="43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9500"/>
                            </p:stCondLst>
                            <p:childTnLst>
                              <p:par>
                                <p:cTn id="9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1000"/>
                                        <p:tgtEl>
                                          <p:spTgt spid="43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500"/>
                            </p:stCondLst>
                            <p:childTnLst>
                              <p:par>
                                <p:cTn id="9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1000"/>
                                        <p:tgtEl>
                                          <p:spTgt spid="43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1500"/>
                            </p:stCondLst>
                            <p:childTnLst>
                              <p:par>
                                <p:cTn id="9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1000"/>
                                        <p:tgtEl>
                                          <p:spTgt spid="4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2500"/>
                            </p:stCondLst>
                            <p:childTnLst>
                              <p:par>
                                <p:cTn id="10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1000"/>
                                        <p:tgtEl>
                                          <p:spTgt spid="4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3500"/>
                            </p:stCondLst>
                            <p:childTnLst>
                              <p:par>
                                <p:cTn id="10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1000"/>
                                        <p:tgtEl>
                                          <p:spTgt spid="43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4500"/>
                            </p:stCondLst>
                            <p:childTnLst>
                              <p:par>
                                <p:cTn id="1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1000"/>
                                        <p:tgtEl>
                                          <p:spTgt spid="43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500"/>
                            </p:stCondLst>
                            <p:childTnLst>
                              <p:par>
                                <p:cTn id="1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1000"/>
                                        <p:tgtEl>
                                          <p:spTgt spid="43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6500"/>
                            </p:stCondLst>
                            <p:childTnLst>
                              <p:par>
                                <p:cTn id="1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1000"/>
                                        <p:tgtEl>
                                          <p:spTgt spid="43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7500"/>
                            </p:stCondLst>
                            <p:childTnLst>
                              <p:par>
                                <p:cTn id="1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1000"/>
                                        <p:tgtEl>
                                          <p:spTgt spid="43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8500"/>
                            </p:stCondLst>
                            <p:childTnLst>
                              <p:par>
                                <p:cTn id="1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1000"/>
                                        <p:tgtEl>
                                          <p:spTgt spid="43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9500"/>
                            </p:stCondLst>
                            <p:childTnLst>
                              <p:par>
                                <p:cTn id="1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1000"/>
                                        <p:tgtEl>
                                          <p:spTgt spid="43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500"/>
                            </p:stCondLst>
                            <p:childTnLst>
                              <p:par>
                                <p:cTn id="1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1000"/>
                                        <p:tgtEl>
                                          <p:spTgt spid="43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1500"/>
                            </p:stCondLst>
                            <p:childTnLst>
                              <p:par>
                                <p:cTn id="1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1000"/>
                                        <p:tgtEl>
                                          <p:spTgt spid="43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2500"/>
                            </p:stCondLst>
                            <p:childTnLst>
                              <p:par>
                                <p:cTn id="1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1000"/>
                                        <p:tgtEl>
                                          <p:spTgt spid="43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3500"/>
                            </p:stCondLst>
                            <p:childTnLst>
                              <p:par>
                                <p:cTn id="1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8" dur="1000"/>
                                        <p:tgtEl>
                                          <p:spTgt spid="4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4500"/>
                            </p:stCondLst>
                            <p:childTnLst>
                              <p:par>
                                <p:cTn id="1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1000"/>
                                        <p:tgtEl>
                                          <p:spTgt spid="43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5500"/>
                            </p:stCondLst>
                            <p:childTnLst>
                              <p:par>
                                <p:cTn id="1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1000"/>
                                        <p:tgtEl>
                                          <p:spTgt spid="43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6500"/>
                            </p:stCondLst>
                            <p:childTnLst>
                              <p:par>
                                <p:cTn id="1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1000"/>
                                        <p:tgtEl>
                                          <p:spTgt spid="43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7500"/>
                            </p:stCondLst>
                            <p:childTnLst>
                              <p:par>
                                <p:cTn id="1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4" dur="1000"/>
                                        <p:tgtEl>
                                          <p:spTgt spid="43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8500"/>
                            </p:stCondLst>
                            <p:childTnLst>
                              <p:par>
                                <p:cTn id="16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8" dur="1000"/>
                                        <p:tgtEl>
                                          <p:spTgt spid="43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39500"/>
                            </p:stCondLst>
                            <p:childTnLst>
                              <p:par>
                                <p:cTn id="17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1000"/>
                                        <p:tgtEl>
                                          <p:spTgt spid="4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0500"/>
                            </p:stCondLst>
                            <p:childTnLst>
                              <p:par>
                                <p:cTn id="17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6" dur="1000"/>
                                        <p:tgtEl>
                                          <p:spTgt spid="43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1500"/>
                            </p:stCondLst>
                            <p:childTnLst>
                              <p:par>
                                <p:cTn id="17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0" dur="1000"/>
                                        <p:tgtEl>
                                          <p:spTgt spid="43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42500"/>
                            </p:stCondLst>
                            <p:childTnLst>
                              <p:par>
                                <p:cTn id="18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4" dur="1000"/>
                                        <p:tgtEl>
                                          <p:spTgt spid="43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43500"/>
                            </p:stCondLst>
                            <p:childTnLst>
                              <p:par>
                                <p:cTn id="18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8" dur="1000"/>
                                        <p:tgtEl>
                                          <p:spTgt spid="43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44500"/>
                            </p:stCondLst>
                            <p:childTnLst>
                              <p:par>
                                <p:cTn id="19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1000"/>
                                        <p:tgtEl>
                                          <p:spTgt spid="43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5500"/>
                            </p:stCondLst>
                            <p:childTnLst>
                              <p:par>
                                <p:cTn id="19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6" dur="1000"/>
                                        <p:tgtEl>
                                          <p:spTgt spid="43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6500"/>
                            </p:stCondLst>
                            <p:childTnLst>
                              <p:par>
                                <p:cTn id="19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0" dur="1000"/>
                                        <p:tgtEl>
                                          <p:spTgt spid="4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47500"/>
                            </p:stCondLst>
                            <p:childTnLst>
                              <p:par>
                                <p:cTn id="20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4" dur="1000"/>
                                        <p:tgtEl>
                                          <p:spTgt spid="4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48500"/>
                            </p:stCondLst>
                            <p:childTnLst>
                              <p:par>
                                <p:cTn id="20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8" dur="1000"/>
                                        <p:tgtEl>
                                          <p:spTgt spid="43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9500"/>
                            </p:stCondLst>
                            <p:childTnLst>
                              <p:par>
                                <p:cTn id="2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2" dur="1000"/>
                                        <p:tgtEl>
                                          <p:spTgt spid="43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500"/>
                            </p:stCondLst>
                            <p:childTnLst>
                              <p:par>
                                <p:cTn id="2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6" dur="1000"/>
                                        <p:tgtEl>
                                          <p:spTgt spid="43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1500"/>
                            </p:stCondLst>
                            <p:childTnLst>
                              <p:par>
                                <p:cTn id="2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0" dur="1000"/>
                                        <p:tgtEl>
                                          <p:spTgt spid="43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2500"/>
                            </p:stCondLst>
                            <p:childTnLst>
                              <p:par>
                                <p:cTn id="2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4" dur="1000"/>
                                        <p:tgtEl>
                                          <p:spTgt spid="43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3500"/>
                            </p:stCondLst>
                            <p:childTnLst>
                              <p:par>
                                <p:cTn id="2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8" dur="1000"/>
                                        <p:tgtEl>
                                          <p:spTgt spid="43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54500"/>
                            </p:stCondLst>
                            <p:childTnLst>
                              <p:par>
                                <p:cTn id="2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2" dur="1000"/>
                                        <p:tgtEl>
                                          <p:spTgt spid="43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5500"/>
                            </p:stCondLst>
                            <p:childTnLst>
                              <p:par>
                                <p:cTn id="2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6" dur="1000"/>
                                        <p:tgtEl>
                                          <p:spTgt spid="43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56500"/>
                            </p:stCondLst>
                            <p:childTnLst>
                              <p:par>
                                <p:cTn id="2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0" dur="1000"/>
                                        <p:tgtEl>
                                          <p:spTgt spid="43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7500"/>
                            </p:stCondLst>
                            <p:childTnLst>
                              <p:par>
                                <p:cTn id="2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4" dur="1000"/>
                                        <p:tgtEl>
                                          <p:spTgt spid="43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8500"/>
                            </p:stCondLst>
                            <p:childTnLst>
                              <p:par>
                                <p:cTn id="2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8" dur="1000"/>
                                        <p:tgtEl>
                                          <p:spTgt spid="43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9" presetID="58" presetClass="entr" presetSubtype="0" ac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4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4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43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0" dur="2000"/>
                                        <p:tgtEl>
                                          <p:spTgt spid="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5" dur="500"/>
                                        <p:tgtEl>
                                          <p:spTgt spid="4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0" dur="2000"/>
                                        <p:tgtEl>
                                          <p:spTgt spid="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7" grpId="0"/>
      <p:bldP spid="4232" grpId="0"/>
      <p:bldP spid="4240" grpId="0"/>
      <p:bldP spid="4314" grpId="0" animBg="1"/>
      <p:bldP spid="4315" grpId="0" animBg="1"/>
      <p:bldP spid="4316" grpId="0" animBg="1"/>
      <p:bldP spid="4317" grpId="0" animBg="1"/>
      <p:bldP spid="4318" grpId="0" animBg="1"/>
      <p:bldP spid="4319" grpId="0" animBg="1"/>
      <p:bldP spid="4320" grpId="0" animBg="1"/>
      <p:bldP spid="4321" grpId="0" animBg="1"/>
      <p:bldP spid="4322" grpId="0" animBg="1"/>
      <p:bldP spid="4323" grpId="0" animBg="1"/>
      <p:bldP spid="4324" grpId="0" animBg="1"/>
      <p:bldP spid="4325" grpId="0" animBg="1"/>
      <p:bldP spid="4326" grpId="0" animBg="1"/>
      <p:bldP spid="4327" grpId="0" animBg="1"/>
      <p:bldP spid="4328" grpId="0" animBg="1"/>
      <p:bldP spid="4329" grpId="0" animBg="1"/>
      <p:bldP spid="4330" grpId="0" animBg="1"/>
      <p:bldP spid="4331" grpId="0" animBg="1"/>
      <p:bldP spid="4332" grpId="0" animBg="1"/>
      <p:bldP spid="4333" grpId="0" animBg="1"/>
      <p:bldP spid="4334" grpId="0" animBg="1"/>
      <p:bldP spid="4335" grpId="0" animBg="1"/>
      <p:bldP spid="4336" grpId="0" animBg="1"/>
      <p:bldP spid="4337" grpId="0" animBg="1"/>
      <p:bldP spid="4338" grpId="0" animBg="1"/>
      <p:bldP spid="4339" grpId="0" animBg="1"/>
      <p:bldP spid="4340" grpId="0" animBg="1"/>
      <p:bldP spid="4341" grpId="0" animBg="1"/>
      <p:bldP spid="4342" grpId="0" animBg="1"/>
      <p:bldP spid="4343" grpId="0" animBg="1"/>
      <p:bldP spid="4344" grpId="0" animBg="1"/>
      <p:bldP spid="4345" grpId="0" animBg="1"/>
      <p:bldP spid="4346" grpId="0" animBg="1"/>
      <p:bldP spid="4347" grpId="0" animBg="1"/>
      <p:bldP spid="4348" grpId="0" animBg="1"/>
      <p:bldP spid="4349" grpId="0" animBg="1"/>
      <p:bldP spid="4350" grpId="0" animBg="1"/>
      <p:bldP spid="4351" grpId="0" animBg="1"/>
      <p:bldP spid="4352" grpId="0" animBg="1"/>
      <p:bldP spid="4353" grpId="0" animBg="1"/>
      <p:bldP spid="4354" grpId="0" animBg="1"/>
      <p:bldP spid="4355" grpId="0" animBg="1"/>
      <p:bldP spid="4356" grpId="0" animBg="1"/>
      <p:bldP spid="4357" grpId="0" animBg="1"/>
      <p:bldP spid="4358" grpId="0" animBg="1"/>
      <p:bldP spid="4359" grpId="0" animBg="1"/>
      <p:bldP spid="4360" grpId="0" animBg="1"/>
      <p:bldP spid="4361" grpId="0" animBg="1"/>
      <p:bldP spid="4362" grpId="0" animBg="1"/>
      <p:bldP spid="4363" grpId="0" animBg="1"/>
      <p:bldP spid="4364" grpId="0" animBg="1"/>
      <p:bldP spid="4365" grpId="0" animBg="1"/>
      <p:bldP spid="4366" grpId="0" animBg="1"/>
      <p:bldP spid="4367" grpId="0" animBg="1"/>
      <p:bldP spid="4368" grpId="0" animBg="1"/>
      <p:bldP spid="4369" grpId="0" animBg="1"/>
      <p:bldP spid="4370" grpId="0" animBg="1"/>
      <p:bldP spid="4371" grpId="0" animBg="1"/>
      <p:bldP spid="4372" grpId="0" animBg="1"/>
      <p:bldP spid="4373" grpId="0" animBg="1"/>
      <p:bldP spid="4374" grpId="0" animBg="1"/>
      <p:bldP spid="43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0" name="Text Box 3"/>
          <p:cNvSpPr txBox="1">
            <a:spLocks noChangeArrowheads="1"/>
          </p:cNvSpPr>
          <p:nvPr/>
        </p:nvSpPr>
        <p:spPr bwMode="auto">
          <a:xfrm>
            <a:off x="0" y="822325"/>
            <a:ext cx="275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latin typeface="Arial" charset="0"/>
              </a:rPr>
              <a:t>1/ CĂN THỨC BẬC HAI</a:t>
            </a:r>
            <a:r>
              <a:rPr lang="en-US" b="1" i="1" u="sng">
                <a:solidFill>
                  <a:srgbClr val="0099FF"/>
                </a:solidFill>
                <a:latin typeface="Arial" charset="0"/>
              </a:rPr>
              <a:t> </a:t>
            </a:r>
          </a:p>
        </p:txBody>
      </p:sp>
      <p:sp>
        <p:nvSpPr>
          <p:cNvPr id="7191" name="Text Box 4"/>
          <p:cNvSpPr txBox="1">
            <a:spLocks noChangeArrowheads="1"/>
          </p:cNvSpPr>
          <p:nvPr/>
        </p:nvSpPr>
        <p:spPr bwMode="auto">
          <a:xfrm>
            <a:off x="128588" y="1219200"/>
            <a:ext cx="2151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FF"/>
                </a:solidFill>
                <a:latin typeface="Arial" charset="0"/>
              </a:rPr>
              <a:t>-</a:t>
            </a:r>
            <a:r>
              <a:rPr lang="en-US" b="1">
                <a:solidFill>
                  <a:srgbClr val="FF00FF"/>
                </a:solidFill>
                <a:latin typeface="Arial" charset="0"/>
              </a:rPr>
              <a:t>Tổng quát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( </a:t>
            </a:r>
            <a:r>
              <a:rPr lang="en-US" b="1" i="1">
                <a:solidFill>
                  <a:srgbClr val="FF00FF"/>
                </a:solidFill>
                <a:latin typeface="Arial" charset="0"/>
              </a:rPr>
              <a:t>SGK</a:t>
            </a:r>
            <a:r>
              <a:rPr lang="en-US" sz="1600" b="1" i="1">
                <a:solidFill>
                  <a:srgbClr val="FF00FF"/>
                </a:solidFill>
                <a:latin typeface="Arial" charset="0"/>
              </a:rPr>
              <a:t> )</a:t>
            </a:r>
          </a:p>
        </p:txBody>
      </p:sp>
      <p:sp>
        <p:nvSpPr>
          <p:cNvPr id="7192" name="Text Box 5"/>
          <p:cNvSpPr txBox="1">
            <a:spLocks noChangeArrowheads="1"/>
          </p:cNvSpPr>
          <p:nvPr/>
        </p:nvSpPr>
        <p:spPr bwMode="auto">
          <a:xfrm>
            <a:off x="0" y="228600"/>
            <a:ext cx="6537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BÀI 2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: </a:t>
            </a:r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CĂN THỨC BẬC HAI VÀ HẰNG ĐẲNG THỨC</a:t>
            </a:r>
            <a:r>
              <a:rPr lang="en-US" sz="1600" b="1" u="sng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  <p:graphicFrame>
        <p:nvGraphicFramePr>
          <p:cNvPr id="7170" name="Object 6"/>
          <p:cNvGraphicFramePr>
            <a:graphicFrameLocks noChangeAspect="1"/>
          </p:cNvGraphicFramePr>
          <p:nvPr/>
        </p:nvGraphicFramePr>
        <p:xfrm>
          <a:off x="6477000" y="228600"/>
          <a:ext cx="12192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9" name="Equation" r:id="rId3" imgW="711000" imgH="304560" progId="Equation.3">
                  <p:embed/>
                </p:oleObj>
              </mc:Choice>
              <mc:Fallback>
                <p:oleObj name="Equation" r:id="rId3" imgW="711000" imgH="3045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121920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3" name="Line 7"/>
          <p:cNvSpPr>
            <a:spLocks noChangeShapeType="1"/>
          </p:cNvSpPr>
          <p:nvPr/>
        </p:nvSpPr>
        <p:spPr bwMode="auto">
          <a:xfrm>
            <a:off x="4267200" y="685800"/>
            <a:ext cx="0" cy="556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94" name="Group 8"/>
          <p:cNvGrpSpPr>
            <a:grpSpLocks/>
          </p:cNvGrpSpPr>
          <p:nvPr/>
        </p:nvGrpSpPr>
        <p:grpSpPr bwMode="auto">
          <a:xfrm>
            <a:off x="0" y="3429000"/>
            <a:ext cx="3935413" cy="446088"/>
            <a:chOff x="-24" y="1328"/>
            <a:chExt cx="2479" cy="281"/>
          </a:xfrm>
        </p:grpSpPr>
        <p:sp>
          <p:nvSpPr>
            <p:cNvPr id="7222" name="Text Box 9"/>
            <p:cNvSpPr txBox="1">
              <a:spLocks noChangeArrowheads="1"/>
            </p:cNvSpPr>
            <p:nvPr/>
          </p:nvSpPr>
          <p:spPr bwMode="auto">
            <a:xfrm>
              <a:off x="-24" y="1356"/>
              <a:ext cx="247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1" u="sng">
                  <a:latin typeface="Arial" charset="0"/>
                </a:rPr>
                <a:t>2/ HẰNG ĐẲNG THỨC</a:t>
              </a:r>
              <a:r>
                <a:rPr lang="en-US" u="sng">
                  <a:solidFill>
                    <a:srgbClr val="0099FF"/>
                  </a:solidFill>
                  <a:latin typeface="Arial" charset="0"/>
                </a:rPr>
                <a:t>                     </a:t>
              </a:r>
            </a:p>
          </p:txBody>
        </p:sp>
        <p:graphicFrame>
          <p:nvGraphicFramePr>
            <p:cNvPr id="7188" name="Object 10"/>
            <p:cNvGraphicFramePr>
              <a:graphicFrameLocks noChangeAspect="1"/>
            </p:cNvGraphicFramePr>
            <p:nvPr/>
          </p:nvGraphicFramePr>
          <p:xfrm>
            <a:off x="1680" y="1328"/>
            <a:ext cx="768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0" name="Equation" r:id="rId5" imgW="711000" imgH="304560" progId="Equation.3">
                    <p:embed/>
                  </p:oleObj>
                </mc:Choice>
                <mc:Fallback>
                  <p:oleObj name="Equation" r:id="rId5" imgW="711000" imgH="30456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1328"/>
                          <a:ext cx="768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95" name="Group 11"/>
          <p:cNvGrpSpPr>
            <a:grpSpLocks/>
          </p:cNvGrpSpPr>
          <p:nvPr/>
        </p:nvGrpSpPr>
        <p:grpSpPr bwMode="auto">
          <a:xfrm>
            <a:off x="301915" y="3822121"/>
            <a:ext cx="3146425" cy="676275"/>
            <a:chOff x="38" y="1607"/>
            <a:chExt cx="1982" cy="426"/>
          </a:xfrm>
        </p:grpSpPr>
        <p:sp>
          <p:nvSpPr>
            <p:cNvPr id="7221" name="Text Box 12"/>
            <p:cNvSpPr txBox="1">
              <a:spLocks noChangeArrowheads="1"/>
            </p:cNvSpPr>
            <p:nvPr/>
          </p:nvSpPr>
          <p:spPr bwMode="auto">
            <a:xfrm>
              <a:off x="38" y="1607"/>
              <a:ext cx="130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 u="sng">
                  <a:solidFill>
                    <a:srgbClr val="FF00FF"/>
                  </a:solidFill>
                  <a:latin typeface="Arial" charset="0"/>
                </a:rPr>
                <a:t>Định lí :</a:t>
              </a:r>
              <a:r>
                <a:rPr lang="en-US" sz="1600" u="sng">
                  <a:latin typeface="Arial" charset="0"/>
                </a:rPr>
                <a:t/>
              </a:r>
              <a:br>
                <a:rPr lang="en-US" sz="1600" u="sng">
                  <a:latin typeface="Arial" charset="0"/>
                </a:rPr>
              </a:br>
              <a:r>
                <a:rPr lang="en-US" sz="1600">
                  <a:latin typeface="Arial" charset="0"/>
                </a:rPr>
                <a:t> Với mọi số a , ta có </a:t>
              </a:r>
            </a:p>
          </p:txBody>
        </p:sp>
        <p:graphicFrame>
          <p:nvGraphicFramePr>
            <p:cNvPr id="7187" name="Object 13"/>
            <p:cNvGraphicFramePr>
              <a:graphicFrameLocks noChangeAspect="1"/>
            </p:cNvGraphicFramePr>
            <p:nvPr/>
          </p:nvGraphicFramePr>
          <p:xfrm>
            <a:off x="1307" y="1752"/>
            <a:ext cx="713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1" name="Equation" r:id="rId6" imgW="660240" imgH="304560" progId="Equation.3">
                    <p:embed/>
                  </p:oleObj>
                </mc:Choice>
                <mc:Fallback>
                  <p:oleObj name="Equation" r:id="rId6" imgW="660240" imgH="30456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7" y="1752"/>
                          <a:ext cx="713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7598" name="Text Box 14"/>
          <p:cNvSpPr txBox="1">
            <a:spLocks noChangeArrowheads="1"/>
          </p:cNvSpPr>
          <p:nvPr/>
        </p:nvSpPr>
        <p:spPr bwMode="auto">
          <a:xfrm>
            <a:off x="533400" y="4495800"/>
            <a:ext cx="2144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 dirty="0" err="1">
                <a:latin typeface="Arial" charset="0"/>
              </a:rPr>
              <a:t>Chứng</a:t>
            </a:r>
            <a:r>
              <a:rPr lang="en-US" sz="1600" b="1" i="1" dirty="0">
                <a:latin typeface="Arial" charset="0"/>
              </a:rPr>
              <a:t> minh</a:t>
            </a:r>
            <a:r>
              <a:rPr lang="en-US" sz="1600" dirty="0">
                <a:latin typeface="Arial" charset="0"/>
              </a:rPr>
              <a:t> ( SGK )</a:t>
            </a:r>
          </a:p>
        </p:txBody>
      </p:sp>
      <p:grpSp>
        <p:nvGrpSpPr>
          <p:cNvPr id="7197" name="Group 15"/>
          <p:cNvGrpSpPr>
            <a:grpSpLocks/>
          </p:cNvGrpSpPr>
          <p:nvPr/>
        </p:nvGrpSpPr>
        <p:grpSpPr bwMode="auto">
          <a:xfrm>
            <a:off x="34925" y="2057400"/>
            <a:ext cx="2363788" cy="669925"/>
            <a:chOff x="86" y="1420"/>
            <a:chExt cx="1489" cy="422"/>
          </a:xfrm>
        </p:grpSpPr>
        <p:sp>
          <p:nvSpPr>
            <p:cNvPr id="7220" name="Text Box 16"/>
            <p:cNvSpPr txBox="1">
              <a:spLocks noChangeArrowheads="1"/>
            </p:cNvSpPr>
            <p:nvPr/>
          </p:nvSpPr>
          <p:spPr bwMode="auto">
            <a:xfrm>
              <a:off x="86" y="1420"/>
              <a:ext cx="14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>
                  <a:solidFill>
                    <a:srgbClr val="0000FF"/>
                  </a:solidFill>
                  <a:latin typeface="Arial" charset="0"/>
                </a:rPr>
                <a:t>Ví dụ1</a:t>
              </a:r>
              <a:r>
                <a:rPr lang="en-US" sz="1600" b="1">
                  <a:solidFill>
                    <a:srgbClr val="0000FF"/>
                  </a:solidFill>
                  <a:latin typeface="Arial" charset="0"/>
                </a:rPr>
                <a:t> :</a:t>
              </a:r>
              <a:r>
                <a:rPr lang="en-US" sz="1600">
                  <a:latin typeface="Arial" charset="0"/>
                </a:rPr>
                <a:t>                     </a:t>
              </a:r>
            </a:p>
            <a:p>
              <a:r>
                <a:rPr lang="en-US" sz="1600">
                  <a:latin typeface="Arial" charset="0"/>
                </a:rPr>
                <a:t>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</a:t>
              </a:r>
            </a:p>
          </p:txBody>
        </p:sp>
        <p:graphicFrame>
          <p:nvGraphicFramePr>
            <p:cNvPr id="7186" name="Object 17"/>
            <p:cNvGraphicFramePr>
              <a:graphicFrameLocks noChangeAspect="1"/>
            </p:cNvGraphicFramePr>
            <p:nvPr/>
          </p:nvGraphicFramePr>
          <p:xfrm>
            <a:off x="144" y="1602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2" name="Equation" r:id="rId8" imgW="609480" imgH="253800" progId="Equation.3">
                    <p:embed/>
                  </p:oleObj>
                </mc:Choice>
                <mc:Fallback>
                  <p:oleObj name="Equation" r:id="rId8" imgW="609480" imgH="25380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602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1" name="Object 18"/>
          <p:cNvGraphicFramePr>
            <a:graphicFrameLocks noChangeAspect="1"/>
          </p:cNvGraphicFramePr>
          <p:nvPr/>
        </p:nvGraphicFramePr>
        <p:xfrm>
          <a:off x="2514600" y="2362200"/>
          <a:ext cx="127000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3" name="Equation" r:id="rId10" imgW="736560" imgH="190440" progId="Equation.3">
                  <p:embed/>
                </p:oleObj>
              </mc:Choice>
              <mc:Fallback>
                <p:oleObj name="Equation" r:id="rId10" imgW="736560" imgH="1904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62200"/>
                        <a:ext cx="1270000" cy="2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98" name="Group 19"/>
          <p:cNvGrpSpPr>
            <a:grpSpLocks/>
          </p:cNvGrpSpPr>
          <p:nvPr/>
        </p:nvGrpSpPr>
        <p:grpSpPr bwMode="auto">
          <a:xfrm>
            <a:off x="228600" y="3019425"/>
            <a:ext cx="3267075" cy="381000"/>
            <a:chOff x="144" y="1989"/>
            <a:chExt cx="2058" cy="240"/>
          </a:xfrm>
        </p:grpSpPr>
        <p:sp>
          <p:nvSpPr>
            <p:cNvPr id="7219" name="Text Box 20"/>
            <p:cNvSpPr txBox="1">
              <a:spLocks noChangeArrowheads="1"/>
            </p:cNvSpPr>
            <p:nvPr/>
          </p:nvSpPr>
          <p:spPr bwMode="auto">
            <a:xfrm>
              <a:off x="144" y="2016"/>
              <a:ext cx="20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Với x      3 thì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</a:t>
              </a:r>
            </a:p>
          </p:txBody>
        </p:sp>
        <p:graphicFrame>
          <p:nvGraphicFramePr>
            <p:cNvPr id="7184" name="Object 21"/>
            <p:cNvGraphicFramePr>
              <a:graphicFrameLocks noChangeAspect="1"/>
            </p:cNvGraphicFramePr>
            <p:nvPr/>
          </p:nvGraphicFramePr>
          <p:xfrm>
            <a:off x="552" y="2060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4" name="Equation" r:id="rId12" imgW="139680" imgH="164880" progId="Equation.3">
                    <p:embed/>
                  </p:oleObj>
                </mc:Choice>
                <mc:Fallback>
                  <p:oleObj name="Equation" r:id="rId12" imgW="139680" imgH="16488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2" y="2060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5" name="Object 22"/>
            <p:cNvGraphicFramePr>
              <a:graphicFrameLocks noChangeAspect="1"/>
            </p:cNvGraphicFramePr>
            <p:nvPr/>
          </p:nvGraphicFramePr>
          <p:xfrm>
            <a:off x="1023" y="1989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5" name="Equation" r:id="rId14" imgW="609480" imgH="253800" progId="Equation.3">
                    <p:embed/>
                  </p:oleObj>
                </mc:Choice>
                <mc:Fallback>
                  <p:oleObj name="Equation" r:id="rId14" imgW="609480" imgH="253800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3" y="1989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2" name="Object 23"/>
          <p:cNvGraphicFramePr>
            <a:graphicFrameLocks noChangeAspect="1"/>
          </p:cNvGraphicFramePr>
          <p:nvPr/>
        </p:nvGraphicFramePr>
        <p:xfrm>
          <a:off x="2317750" y="2862263"/>
          <a:ext cx="273050" cy="185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6" name="Equation" r:id="rId15" imgW="241200" imgH="164880" progId="Equation.3">
                  <p:embed/>
                </p:oleObj>
              </mc:Choice>
              <mc:Fallback>
                <p:oleObj name="Equation" r:id="rId15" imgW="241200" imgH="1648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862263"/>
                        <a:ext cx="273050" cy="185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24"/>
          <p:cNvGraphicFramePr>
            <a:graphicFrameLocks noChangeAspect="1"/>
          </p:cNvGraphicFramePr>
          <p:nvPr/>
        </p:nvGraphicFramePr>
        <p:xfrm>
          <a:off x="2667000" y="2692400"/>
          <a:ext cx="685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7" name="Equation" r:id="rId17" imgW="342720" imgH="177480" progId="Equation.3">
                  <p:embed/>
                </p:oleObj>
              </mc:Choice>
              <mc:Fallback>
                <p:oleObj name="Equation" r:id="rId17" imgW="342720" imgH="1774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692400"/>
                        <a:ext cx="685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0" name="Rectangle 27"/>
          <p:cNvSpPr>
            <a:spLocks noChangeArrowheads="1"/>
          </p:cNvSpPr>
          <p:nvPr/>
        </p:nvSpPr>
        <p:spPr bwMode="auto">
          <a:xfrm>
            <a:off x="6934200" y="27432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7201" name="Rectangle 28"/>
          <p:cNvSpPr>
            <a:spLocks noChangeArrowheads="1"/>
          </p:cNvSpPr>
          <p:nvPr/>
        </p:nvSpPr>
        <p:spPr bwMode="auto">
          <a:xfrm>
            <a:off x="6096000" y="2743200"/>
            <a:ext cx="83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7202" name="Rectangle 29"/>
          <p:cNvSpPr>
            <a:spLocks noChangeArrowheads="1"/>
          </p:cNvSpPr>
          <p:nvPr/>
        </p:nvSpPr>
        <p:spPr bwMode="auto">
          <a:xfrm>
            <a:off x="5105400" y="27432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7203" name="Rectangle 31"/>
          <p:cNvSpPr>
            <a:spLocks noChangeArrowheads="1"/>
          </p:cNvSpPr>
          <p:nvPr/>
        </p:nvSpPr>
        <p:spPr bwMode="auto">
          <a:xfrm>
            <a:off x="8458200" y="2141538"/>
            <a:ext cx="6096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7204" name="Rectangle 32"/>
          <p:cNvSpPr>
            <a:spLocks noChangeArrowheads="1"/>
          </p:cNvSpPr>
          <p:nvPr/>
        </p:nvSpPr>
        <p:spPr bwMode="auto">
          <a:xfrm>
            <a:off x="7696200" y="2141538"/>
            <a:ext cx="7620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7205" name="Rectangle 33"/>
          <p:cNvSpPr>
            <a:spLocks noChangeArrowheads="1"/>
          </p:cNvSpPr>
          <p:nvPr/>
        </p:nvSpPr>
        <p:spPr bwMode="auto">
          <a:xfrm>
            <a:off x="6934200" y="2141538"/>
            <a:ext cx="7620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400">
                <a:latin typeface="Arial" charset="0"/>
              </a:rPr>
              <a:t>  </a:t>
            </a:r>
          </a:p>
        </p:txBody>
      </p:sp>
      <p:sp>
        <p:nvSpPr>
          <p:cNvPr id="7206" name="Rectangle 34"/>
          <p:cNvSpPr>
            <a:spLocks noChangeArrowheads="1"/>
          </p:cNvSpPr>
          <p:nvPr/>
        </p:nvSpPr>
        <p:spPr bwMode="auto">
          <a:xfrm>
            <a:off x="6096000" y="2141538"/>
            <a:ext cx="8382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7207" name="Rectangle 35"/>
          <p:cNvSpPr>
            <a:spLocks noChangeArrowheads="1"/>
          </p:cNvSpPr>
          <p:nvPr/>
        </p:nvSpPr>
        <p:spPr bwMode="auto">
          <a:xfrm>
            <a:off x="5105400" y="2141538"/>
            <a:ext cx="9906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graphicFrame>
        <p:nvGraphicFramePr>
          <p:cNvPr id="67651" name="Object 67"/>
          <p:cNvGraphicFramePr>
            <a:graphicFrameLocks noChangeAspect="1"/>
          </p:cNvGraphicFramePr>
          <p:nvPr/>
        </p:nvGraphicFramePr>
        <p:xfrm>
          <a:off x="6076950" y="3886200"/>
          <a:ext cx="9334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8" name="Equation" r:id="rId19" imgW="406080" imgH="253800" progId="Equation.3">
                  <p:embed/>
                </p:oleObj>
              </mc:Choice>
              <mc:Fallback>
                <p:oleObj name="Equation" r:id="rId19" imgW="406080" imgH="253800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950" y="3886200"/>
                        <a:ext cx="93345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52" name="Text Box 68"/>
          <p:cNvSpPr txBox="1">
            <a:spLocks noChangeArrowheads="1"/>
          </p:cNvSpPr>
          <p:nvPr/>
        </p:nvSpPr>
        <p:spPr bwMode="auto">
          <a:xfrm>
            <a:off x="5664200" y="3420773"/>
            <a:ext cx="14589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 dirty="0" err="1">
                <a:latin typeface="Arial" charset="0"/>
              </a:rPr>
              <a:t>Chứng</a:t>
            </a:r>
            <a:r>
              <a:rPr lang="en-US" sz="1600" b="1" i="1" dirty="0">
                <a:latin typeface="Arial" charset="0"/>
              </a:rPr>
              <a:t> minh</a:t>
            </a:r>
            <a:r>
              <a:rPr lang="en-US" sz="1600" dirty="0">
                <a:latin typeface="Arial" charset="0"/>
              </a:rPr>
              <a:t> </a:t>
            </a:r>
          </a:p>
        </p:txBody>
      </p:sp>
      <p:graphicFrame>
        <p:nvGraphicFramePr>
          <p:cNvPr id="67657" name="Object 73"/>
          <p:cNvGraphicFramePr>
            <a:graphicFrameLocks noChangeAspect="1"/>
          </p:cNvGraphicFramePr>
          <p:nvPr/>
        </p:nvGraphicFramePr>
        <p:xfrm>
          <a:off x="7010400" y="4495800"/>
          <a:ext cx="20510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9" name="Equation" r:id="rId21" imgW="1117440" imgH="253800" progId="Equation.3">
                  <p:embed/>
                </p:oleObj>
              </mc:Choice>
              <mc:Fallback>
                <p:oleObj name="Equation" r:id="rId21" imgW="1117440" imgH="253800" progId="Equation.3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495800"/>
                        <a:ext cx="20510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83"/>
          <p:cNvGrpSpPr>
            <a:grpSpLocks/>
          </p:cNvGrpSpPr>
          <p:nvPr/>
        </p:nvGrpSpPr>
        <p:grpSpPr bwMode="auto">
          <a:xfrm>
            <a:off x="4461164" y="565584"/>
            <a:ext cx="4063711" cy="2496704"/>
            <a:chOff x="3600" y="816"/>
            <a:chExt cx="1296" cy="1152"/>
          </a:xfrm>
        </p:grpSpPr>
        <p:sp>
          <p:nvSpPr>
            <p:cNvPr id="7218" name="AutoShape 70"/>
            <p:cNvSpPr>
              <a:spLocks noChangeArrowheads="1"/>
            </p:cNvSpPr>
            <p:nvPr/>
          </p:nvSpPr>
          <p:spPr bwMode="auto">
            <a:xfrm>
              <a:off x="3600" y="816"/>
              <a:ext cx="1296" cy="1152"/>
            </a:xfrm>
            <a:prstGeom prst="cloudCallout">
              <a:avLst>
                <a:gd name="adj1" fmla="val -43750"/>
                <a:gd name="adj2" fmla="val 70000"/>
              </a:avLst>
            </a:prstGeom>
            <a:gradFill rotWithShape="1">
              <a:gsLst>
                <a:gs pos="0">
                  <a:srgbClr val="66FF33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dirty="0" err="1" smtClean="0">
                  <a:solidFill>
                    <a:srgbClr val="FF0000"/>
                  </a:solidFill>
                  <a:latin typeface="Arial" charset="0"/>
                </a:rPr>
                <a:t>Vì</a:t>
              </a:r>
              <a:r>
                <a:rPr lang="en-US" sz="1600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sz="1600" dirty="0" err="1" smtClean="0">
                  <a:solidFill>
                    <a:srgbClr val="FF0000"/>
                  </a:solidFill>
                  <a:latin typeface="Arial" charset="0"/>
                </a:rPr>
                <a:t>bình</a:t>
              </a:r>
              <a:r>
                <a:rPr lang="en-US" sz="1600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sz="1600" dirty="0" err="1" smtClean="0">
                  <a:solidFill>
                    <a:srgbClr val="FF0000"/>
                  </a:solidFill>
                  <a:latin typeface="Arial" charset="0"/>
                </a:rPr>
                <a:t>phương</a:t>
              </a:r>
              <a:r>
                <a:rPr lang="en-US" sz="1600" dirty="0" smtClean="0">
                  <a:solidFill>
                    <a:srgbClr val="FF0000"/>
                  </a:solidFill>
                  <a:latin typeface="Arial" charset="0"/>
                </a:rPr>
                <a:t> 2 </a:t>
              </a:r>
              <a:r>
                <a:rPr lang="en-US" sz="1600" dirty="0" err="1" smtClean="0">
                  <a:solidFill>
                    <a:srgbClr val="FF0000"/>
                  </a:solidFill>
                  <a:latin typeface="Arial" charset="0"/>
                </a:rPr>
                <a:t>vế</a:t>
              </a:r>
              <a:r>
                <a:rPr lang="en-US" sz="1600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</a:p>
            <a:p>
              <a:pPr algn="ctr"/>
              <a:endParaRPr lang="en-US" sz="1600" dirty="0" smtClean="0">
                <a:solidFill>
                  <a:srgbClr val="FF0000"/>
                </a:solidFill>
                <a:latin typeface="Arial" charset="0"/>
              </a:endParaRPr>
            </a:p>
            <a:p>
              <a:pPr algn="ctr"/>
              <a:endParaRPr lang="en-US" sz="1600" dirty="0">
                <a:solidFill>
                  <a:srgbClr val="FF0000"/>
                </a:solidFill>
                <a:latin typeface="Arial" charset="0"/>
              </a:endParaRPr>
            </a:p>
            <a:p>
              <a:pPr algn="ctr"/>
              <a:r>
                <a:rPr lang="en-US" sz="1600" dirty="0" err="1" smtClean="0">
                  <a:solidFill>
                    <a:srgbClr val="FF0000"/>
                  </a:solidFill>
                  <a:latin typeface="Arial" charset="0"/>
                </a:rPr>
                <a:t>Nên</a:t>
              </a:r>
              <a:r>
                <a:rPr lang="en-US" sz="1600" dirty="0" smtClean="0">
                  <a:solidFill>
                    <a:srgbClr val="FF0000"/>
                  </a:solidFill>
                  <a:latin typeface="Arial" charset="0"/>
                </a:rPr>
                <a:t> ta </a:t>
              </a:r>
              <a:r>
                <a:rPr lang="en-US" sz="1600" dirty="0" err="1" smtClean="0">
                  <a:solidFill>
                    <a:srgbClr val="FF0000"/>
                  </a:solidFill>
                  <a:latin typeface="Arial" charset="0"/>
                </a:rPr>
                <a:t>cần</a:t>
              </a:r>
              <a:r>
                <a:rPr lang="en-US" sz="1600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sz="1600" dirty="0" err="1">
                  <a:solidFill>
                    <a:srgbClr val="FF0000"/>
                  </a:solidFill>
                  <a:latin typeface="Arial" charset="0"/>
                </a:rPr>
                <a:t>chứng</a:t>
              </a:r>
              <a:r>
                <a:rPr lang="en-US" sz="1600" dirty="0">
                  <a:solidFill>
                    <a:srgbClr val="FF0000"/>
                  </a:solidFill>
                  <a:latin typeface="Arial" charset="0"/>
                </a:rPr>
                <a:t> minh:</a:t>
              </a:r>
            </a:p>
          </p:txBody>
        </p:sp>
        <p:graphicFrame>
          <p:nvGraphicFramePr>
            <p:cNvPr id="7183" name="Object 7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17469608"/>
                </p:ext>
              </p:extLst>
            </p:nvPr>
          </p:nvGraphicFramePr>
          <p:xfrm>
            <a:off x="3785" y="1475"/>
            <a:ext cx="816" cy="3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30" name="Equation" r:id="rId23" imgW="634680" imgH="253800" progId="Equation.3">
                    <p:embed/>
                  </p:oleObj>
                </mc:Choice>
                <mc:Fallback>
                  <p:oleObj name="Equation" r:id="rId23" imgW="634680" imgH="253800" progId="Equation.3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5" y="1475"/>
                          <a:ext cx="816" cy="33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91"/>
          <p:cNvGrpSpPr>
            <a:grpSpLocks/>
          </p:cNvGrpSpPr>
          <p:nvPr/>
        </p:nvGrpSpPr>
        <p:grpSpPr bwMode="auto">
          <a:xfrm>
            <a:off x="4572000" y="3976688"/>
            <a:ext cx="4114800" cy="338137"/>
            <a:chOff x="2880" y="2505"/>
            <a:chExt cx="2592" cy="213"/>
          </a:xfrm>
        </p:grpSpPr>
        <p:sp>
          <p:nvSpPr>
            <p:cNvPr id="7217" name="Text Box 75"/>
            <p:cNvSpPr txBox="1">
              <a:spLocks noChangeArrowheads="1"/>
            </p:cNvSpPr>
            <p:nvPr/>
          </p:nvSpPr>
          <p:spPr bwMode="auto">
            <a:xfrm>
              <a:off x="2880" y="2505"/>
              <a:ext cx="25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>
                  <a:latin typeface="Arial" charset="0"/>
                </a:rPr>
                <a:t>Nếu</a:t>
              </a:r>
              <a:r>
                <a:rPr lang="en-US" sz="1600" dirty="0">
                  <a:latin typeface="Arial" charset="0"/>
                </a:rPr>
                <a:t> a      0 </a:t>
              </a:r>
              <a:r>
                <a:rPr lang="en-US" sz="1600" dirty="0" err="1">
                  <a:latin typeface="Arial" charset="0"/>
                </a:rPr>
                <a:t>thì</a:t>
              </a:r>
              <a:r>
                <a:rPr lang="en-US" sz="1600" dirty="0">
                  <a:latin typeface="Arial" charset="0"/>
                </a:rPr>
                <a:t>                    </a:t>
              </a:r>
              <a:r>
                <a:rPr lang="en-US" sz="1600" dirty="0" err="1">
                  <a:latin typeface="Arial" charset="0"/>
                </a:rPr>
                <a:t>nên</a:t>
              </a:r>
              <a:endParaRPr lang="en-US" sz="1600" dirty="0">
                <a:latin typeface="Arial" charset="0"/>
              </a:endParaRPr>
            </a:p>
          </p:txBody>
        </p:sp>
        <p:graphicFrame>
          <p:nvGraphicFramePr>
            <p:cNvPr id="7182" name="Object 76"/>
            <p:cNvGraphicFramePr>
              <a:graphicFrameLocks noChangeAspect="1"/>
            </p:cNvGraphicFramePr>
            <p:nvPr/>
          </p:nvGraphicFramePr>
          <p:xfrm>
            <a:off x="3312" y="2544"/>
            <a:ext cx="120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31" name="Equation" r:id="rId25" imgW="126720" imgH="152280" progId="Equation.3">
                    <p:embed/>
                  </p:oleObj>
                </mc:Choice>
                <mc:Fallback>
                  <p:oleObj name="Equation" r:id="rId25" imgW="126720" imgH="152280" progId="Equation.3">
                    <p:embed/>
                    <p:pic>
                      <p:nvPicPr>
                        <p:cNvPr id="0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2544"/>
                          <a:ext cx="120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6" name="Object 7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2" name="Equation" r:id="rId27" imgW="114120" imgH="215640" progId="Equation.3">
                  <p:embed/>
                </p:oleObj>
              </mc:Choice>
              <mc:Fallback>
                <p:oleObj name="Equation" r:id="rId27" imgW="114120" imgH="215640" progId="Equation.3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63" name="Object 79"/>
          <p:cNvGraphicFramePr>
            <a:graphicFrameLocks noChangeAspect="1"/>
          </p:cNvGraphicFramePr>
          <p:nvPr/>
        </p:nvGraphicFramePr>
        <p:xfrm>
          <a:off x="7543800" y="3886200"/>
          <a:ext cx="12954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3" name="Equation" r:id="rId29" imgW="634680" imgH="253800" progId="Equation.3">
                  <p:embed/>
                </p:oleObj>
              </mc:Choice>
              <mc:Fallback>
                <p:oleObj name="Equation" r:id="rId29" imgW="634680" imgH="253800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886200"/>
                        <a:ext cx="129540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64" name="Text Box 80"/>
          <p:cNvSpPr txBox="1">
            <a:spLocks noChangeArrowheads="1"/>
          </p:cNvSpPr>
          <p:nvPr/>
        </p:nvSpPr>
        <p:spPr bwMode="auto">
          <a:xfrm>
            <a:off x="4267200" y="4572000"/>
            <a:ext cx="419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Arial" charset="0"/>
              </a:rPr>
              <a:t>Nếu</a:t>
            </a:r>
            <a:r>
              <a:rPr lang="en-US" sz="1600" dirty="0">
                <a:latin typeface="Arial" charset="0"/>
              </a:rPr>
              <a:t> a&lt;0 </a:t>
            </a:r>
            <a:r>
              <a:rPr lang="en-US" sz="1600" dirty="0" err="1">
                <a:latin typeface="Arial" charset="0"/>
              </a:rPr>
              <a:t>thì</a:t>
            </a:r>
            <a:r>
              <a:rPr lang="en-US" sz="1600" dirty="0">
                <a:latin typeface="Arial" charset="0"/>
              </a:rPr>
              <a:t>                      </a:t>
            </a:r>
            <a:r>
              <a:rPr lang="en-US" sz="1600" dirty="0" err="1">
                <a:latin typeface="Arial" charset="0"/>
              </a:rPr>
              <a:t>nên</a:t>
            </a:r>
            <a:r>
              <a:rPr lang="en-US" sz="1600" dirty="0">
                <a:latin typeface="Arial" charset="0"/>
              </a:rPr>
              <a:t> </a:t>
            </a:r>
          </a:p>
        </p:txBody>
      </p:sp>
      <p:graphicFrame>
        <p:nvGraphicFramePr>
          <p:cNvPr id="67665" name="Object 81"/>
          <p:cNvGraphicFramePr>
            <a:graphicFrameLocks noChangeAspect="1"/>
          </p:cNvGraphicFramePr>
          <p:nvPr/>
        </p:nvGraphicFramePr>
        <p:xfrm>
          <a:off x="5562600" y="4495800"/>
          <a:ext cx="990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4" name="Equation" r:id="rId30" imgW="495000" imgH="253800" progId="Equation.3">
                  <p:embed/>
                </p:oleObj>
              </mc:Choice>
              <mc:Fallback>
                <p:oleObj name="Equation" r:id="rId30" imgW="495000" imgH="253800" progId="Equation.3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495800"/>
                        <a:ext cx="9906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86"/>
          <p:cNvGrpSpPr>
            <a:grpSpLocks/>
          </p:cNvGrpSpPr>
          <p:nvPr/>
        </p:nvGrpSpPr>
        <p:grpSpPr bwMode="auto">
          <a:xfrm>
            <a:off x="4343400" y="5105400"/>
            <a:ext cx="4343400" cy="525463"/>
            <a:chOff x="2736" y="3653"/>
            <a:chExt cx="2736" cy="331"/>
          </a:xfrm>
        </p:grpSpPr>
        <p:graphicFrame>
          <p:nvGraphicFramePr>
            <p:cNvPr id="7181" name="Object 84"/>
            <p:cNvGraphicFramePr>
              <a:graphicFrameLocks noChangeAspect="1"/>
            </p:cNvGraphicFramePr>
            <p:nvPr/>
          </p:nvGraphicFramePr>
          <p:xfrm>
            <a:off x="3552" y="3653"/>
            <a:ext cx="816" cy="3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35" name="Equation" r:id="rId32" imgW="634680" imgH="253800" progId="Equation.3">
                    <p:embed/>
                  </p:oleObj>
                </mc:Choice>
                <mc:Fallback>
                  <p:oleObj name="Equation" r:id="rId32" imgW="634680" imgH="253800" progId="Equation.3">
                    <p:embed/>
                    <p:pic>
                      <p:nvPicPr>
                        <p:cNvPr id="0" name="Object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2" y="3653"/>
                          <a:ext cx="816" cy="33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16" name="Text Box 85"/>
            <p:cNvSpPr txBox="1">
              <a:spLocks noChangeArrowheads="1"/>
            </p:cNvSpPr>
            <p:nvPr/>
          </p:nvSpPr>
          <p:spPr bwMode="auto">
            <a:xfrm>
              <a:off x="2736" y="3705"/>
              <a:ext cx="27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Arial" charset="0"/>
                </a:rPr>
                <a:t>Do </a:t>
              </a:r>
              <a:r>
                <a:rPr lang="vi-VN" sz="1600" dirty="0" smtClean="0">
                  <a:latin typeface="Arial" charset="0"/>
                </a:rPr>
                <a:t>đ</a:t>
              </a:r>
              <a:r>
                <a:rPr lang="en-US" sz="1600" dirty="0">
                  <a:latin typeface="Arial" charset="0"/>
                </a:rPr>
                <a:t>ó                                        </a:t>
              </a:r>
              <a:r>
                <a:rPr lang="en-US" sz="1600" dirty="0" err="1">
                  <a:latin typeface="Arial" charset="0"/>
                </a:rPr>
                <a:t>với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mọi</a:t>
              </a:r>
              <a:r>
                <a:rPr lang="en-US" sz="1600" dirty="0">
                  <a:latin typeface="Arial" charset="0"/>
                </a:rPr>
                <a:t> </a:t>
              </a:r>
              <a:r>
                <a:rPr lang="en-US" sz="1600" dirty="0" err="1">
                  <a:latin typeface="Arial" charset="0"/>
                </a:rPr>
                <a:t>số</a:t>
              </a:r>
              <a:r>
                <a:rPr lang="en-US" sz="1600" dirty="0">
                  <a:latin typeface="Arial" charset="0"/>
                </a:rPr>
                <a:t> a</a:t>
              </a:r>
            </a:p>
          </p:txBody>
        </p:sp>
      </p:grpSp>
      <p:grpSp>
        <p:nvGrpSpPr>
          <p:cNvPr id="7213" name="Group 87"/>
          <p:cNvGrpSpPr>
            <a:grpSpLocks/>
          </p:cNvGrpSpPr>
          <p:nvPr/>
        </p:nvGrpSpPr>
        <p:grpSpPr bwMode="auto">
          <a:xfrm>
            <a:off x="0" y="1600200"/>
            <a:ext cx="3419475" cy="341313"/>
            <a:chOff x="2592" y="1255"/>
            <a:chExt cx="2154" cy="215"/>
          </a:xfrm>
        </p:grpSpPr>
        <p:sp>
          <p:nvSpPr>
            <p:cNvPr id="7215" name="Text Box 88"/>
            <p:cNvSpPr txBox="1">
              <a:spLocks noChangeArrowheads="1"/>
            </p:cNvSpPr>
            <p:nvPr/>
          </p:nvSpPr>
          <p:spPr bwMode="auto">
            <a:xfrm>
              <a:off x="2592" y="1257"/>
              <a:ext cx="21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         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xác </a:t>
              </a:r>
              <a:r>
                <a:rPr lang="vi-VN" sz="1600" b="1" i="1">
                  <a:solidFill>
                    <a:srgbClr val="FF00FF"/>
                  </a:solidFill>
                  <a:latin typeface="Arial" charset="0"/>
                </a:rPr>
                <a:t>đ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ịnh ( hay có nghĩa</a:t>
              </a:r>
              <a:r>
                <a:rPr lang="en-US" sz="1600">
                  <a:latin typeface="Arial" charset="0"/>
                </a:rPr>
                <a:t> ) khi</a:t>
              </a:r>
            </a:p>
          </p:txBody>
        </p:sp>
        <p:graphicFrame>
          <p:nvGraphicFramePr>
            <p:cNvPr id="7180" name="Object 89"/>
            <p:cNvGraphicFramePr>
              <a:graphicFrameLocks noChangeAspect="1"/>
            </p:cNvGraphicFramePr>
            <p:nvPr/>
          </p:nvGraphicFramePr>
          <p:xfrm>
            <a:off x="2718" y="1255"/>
            <a:ext cx="240" cy="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36" name="Equation" r:id="rId33" imgW="291960" imgH="241200" progId="Equation.3">
                    <p:embed/>
                  </p:oleObj>
                </mc:Choice>
                <mc:Fallback>
                  <p:oleObj name="Equation" r:id="rId33" imgW="291960" imgH="241200" progId="Equation.3">
                    <p:embed/>
                    <p:pic>
                      <p:nvPicPr>
                        <p:cNvPr id="0" name="Object 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8" y="1255"/>
                          <a:ext cx="240" cy="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9" name="Object 90"/>
          <p:cNvGraphicFramePr>
            <a:graphicFrameLocks noChangeAspect="1"/>
          </p:cNvGraphicFramePr>
          <p:nvPr/>
        </p:nvGraphicFramePr>
        <p:xfrm>
          <a:off x="3505200" y="1676400"/>
          <a:ext cx="533400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7" name="Equation" r:id="rId35" imgW="419040" imgH="190440" progId="Equation.3">
                  <p:embed/>
                </p:oleObj>
              </mc:Choice>
              <mc:Fallback>
                <p:oleObj name="Equation" r:id="rId35" imgW="419040" imgH="190440" progId="Equation.3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676400"/>
                        <a:ext cx="533400" cy="24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14" name="Picture 92" descr="bar01"/>
          <p:cNvPicPr>
            <a:picLocks noChangeAspect="1" noChangeArrowheads="1"/>
          </p:cNvPicPr>
          <p:nvPr/>
        </p:nvPicPr>
        <p:blipFill>
          <a:blip r:embed="rId37">
            <a:lum bright="-6000"/>
          </a:blip>
          <a:srcRect/>
          <a:stretch>
            <a:fillRect/>
          </a:stretch>
        </p:blipFill>
        <p:spPr bwMode="auto">
          <a:xfrm>
            <a:off x="914400" y="6324600"/>
            <a:ext cx="7315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499285"/>
              </p:ext>
            </p:extLst>
          </p:nvPr>
        </p:nvGraphicFramePr>
        <p:xfrm>
          <a:off x="344488" y="5308022"/>
          <a:ext cx="3846513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8" name="Equation" r:id="rId38" imgW="1066680" imgH="457200" progId="Equation.3">
                  <p:embed/>
                </p:oleObj>
              </mc:Choice>
              <mc:Fallback>
                <p:oleObj name="Equation" r:id="rId38" imgW="1066680" imgH="457200" progId="Equation.3">
                  <p:embed/>
                  <p:pic>
                    <p:nvPicPr>
                      <p:cNvPr id="297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8" y="5308022"/>
                        <a:ext cx="3846513" cy="1133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84943" y="4883006"/>
            <a:ext cx="3354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23148" y="5257800"/>
            <a:ext cx="434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806913"/>
              </p:ext>
            </p:extLst>
          </p:nvPr>
        </p:nvGraphicFramePr>
        <p:xfrm>
          <a:off x="5293188" y="1252538"/>
          <a:ext cx="213902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9" name="Equation" r:id="rId40" imgW="850680" imgH="317160" progId="Equation.3">
                  <p:embed/>
                </p:oleObj>
              </mc:Choice>
              <mc:Fallback>
                <p:oleObj name="Equation" r:id="rId40" imgW="850680" imgH="317160" progId="Equation.3">
                  <p:embed/>
                  <p:pic>
                    <p:nvPicPr>
                      <p:cNvPr id="718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3188" y="1252538"/>
                        <a:ext cx="2139023" cy="4635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1532372" y="5822442"/>
            <a:ext cx="628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8" grpId="0"/>
      <p:bldP spid="67652" grpId="0"/>
      <p:bldP spid="67664" grpId="0"/>
      <p:bldP spid="2" grpId="0"/>
      <p:bldP spid="57" grpId="0"/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0" name="Text Box 3"/>
          <p:cNvSpPr txBox="1">
            <a:spLocks noChangeArrowheads="1"/>
          </p:cNvSpPr>
          <p:nvPr/>
        </p:nvSpPr>
        <p:spPr bwMode="auto">
          <a:xfrm>
            <a:off x="0" y="685800"/>
            <a:ext cx="275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u="sng">
                <a:latin typeface="Arial" charset="0"/>
              </a:rPr>
              <a:t>1/ CĂN THỨC BẬC HAI </a:t>
            </a:r>
          </a:p>
        </p:txBody>
      </p:sp>
      <p:sp>
        <p:nvSpPr>
          <p:cNvPr id="8221" name="Text Box 4"/>
          <p:cNvSpPr txBox="1">
            <a:spLocks noChangeArrowheads="1"/>
          </p:cNvSpPr>
          <p:nvPr/>
        </p:nvSpPr>
        <p:spPr bwMode="auto">
          <a:xfrm>
            <a:off x="128588" y="990600"/>
            <a:ext cx="2151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FF"/>
                </a:solidFill>
                <a:latin typeface="Arial" charset="0"/>
              </a:rPr>
              <a:t>-</a:t>
            </a:r>
            <a:r>
              <a:rPr lang="en-US" b="1">
                <a:solidFill>
                  <a:srgbClr val="FF00FF"/>
                </a:solidFill>
                <a:latin typeface="Arial" charset="0"/>
              </a:rPr>
              <a:t>Tổng quát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( </a:t>
            </a:r>
            <a:r>
              <a:rPr lang="en-US" b="1" i="1">
                <a:solidFill>
                  <a:srgbClr val="FF00FF"/>
                </a:solidFill>
                <a:latin typeface="Arial" charset="0"/>
              </a:rPr>
              <a:t>SGK</a:t>
            </a:r>
            <a:r>
              <a:rPr lang="en-US" sz="1600" b="1" i="1">
                <a:solidFill>
                  <a:srgbClr val="FF00FF"/>
                </a:solidFill>
                <a:latin typeface="Arial" charset="0"/>
              </a:rPr>
              <a:t> )</a:t>
            </a:r>
          </a:p>
        </p:txBody>
      </p:sp>
      <p:sp>
        <p:nvSpPr>
          <p:cNvPr id="8222" name="Text Box 5"/>
          <p:cNvSpPr txBox="1">
            <a:spLocks noChangeArrowheads="1"/>
          </p:cNvSpPr>
          <p:nvPr/>
        </p:nvSpPr>
        <p:spPr bwMode="auto">
          <a:xfrm>
            <a:off x="0" y="228600"/>
            <a:ext cx="6537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BÀI 2</a:t>
            </a:r>
            <a:r>
              <a:rPr lang="en-US" sz="2000" b="1">
                <a:solidFill>
                  <a:schemeClr val="tx2"/>
                </a:solidFill>
                <a:latin typeface="Arial" charset="0"/>
              </a:rPr>
              <a:t> : </a:t>
            </a:r>
            <a:r>
              <a:rPr lang="en-US" sz="2000" b="1" u="sng">
                <a:solidFill>
                  <a:schemeClr val="tx2"/>
                </a:solidFill>
                <a:latin typeface="Arial" charset="0"/>
              </a:rPr>
              <a:t>CĂN THỨC BẬC HAI VÀ HẰNG ĐẲNG THỨC</a:t>
            </a:r>
            <a:r>
              <a:rPr lang="en-US" sz="1600" b="1" u="sng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/>
        </p:nvGraphicFramePr>
        <p:xfrm>
          <a:off x="6553200" y="152400"/>
          <a:ext cx="12192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94" name="Equation" r:id="rId3" imgW="711000" imgH="304560" progId="Equation.3">
                  <p:embed/>
                </p:oleObj>
              </mc:Choice>
              <mc:Fallback>
                <p:oleObj name="Equation" r:id="rId3" imgW="711000" imgH="3045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52400"/>
                        <a:ext cx="121920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3" name="Line 7"/>
          <p:cNvSpPr>
            <a:spLocks noChangeShapeType="1"/>
          </p:cNvSpPr>
          <p:nvPr/>
        </p:nvSpPr>
        <p:spPr bwMode="auto">
          <a:xfrm>
            <a:off x="4267200" y="685800"/>
            <a:ext cx="0" cy="556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24" name="Group 8"/>
          <p:cNvGrpSpPr>
            <a:grpSpLocks/>
          </p:cNvGrpSpPr>
          <p:nvPr/>
        </p:nvGrpSpPr>
        <p:grpSpPr bwMode="auto">
          <a:xfrm>
            <a:off x="0" y="3429000"/>
            <a:ext cx="3935413" cy="446088"/>
            <a:chOff x="-24" y="1328"/>
            <a:chExt cx="2479" cy="281"/>
          </a:xfrm>
        </p:grpSpPr>
        <p:sp>
          <p:nvSpPr>
            <p:cNvPr id="8246" name="Text Box 9"/>
            <p:cNvSpPr txBox="1">
              <a:spLocks noChangeArrowheads="1"/>
            </p:cNvSpPr>
            <p:nvPr/>
          </p:nvSpPr>
          <p:spPr bwMode="auto">
            <a:xfrm>
              <a:off x="-24" y="1356"/>
              <a:ext cx="247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1" u="sng">
                  <a:latin typeface="Arial" charset="0"/>
                </a:rPr>
                <a:t>2/ HẰNG ĐẲNG THỨC</a:t>
              </a:r>
              <a:r>
                <a:rPr lang="en-US" u="sng">
                  <a:latin typeface="Arial" charset="0"/>
                </a:rPr>
                <a:t>                     </a:t>
              </a:r>
            </a:p>
          </p:txBody>
        </p:sp>
        <p:graphicFrame>
          <p:nvGraphicFramePr>
            <p:cNvPr id="8218" name="Object 10"/>
            <p:cNvGraphicFramePr>
              <a:graphicFrameLocks noChangeAspect="1"/>
            </p:cNvGraphicFramePr>
            <p:nvPr/>
          </p:nvGraphicFramePr>
          <p:xfrm>
            <a:off x="1680" y="1328"/>
            <a:ext cx="768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95" name="Equation" r:id="rId5" imgW="711000" imgH="304560" progId="Equation.3">
                    <p:embed/>
                  </p:oleObj>
                </mc:Choice>
                <mc:Fallback>
                  <p:oleObj name="Equation" r:id="rId5" imgW="711000" imgH="30456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1328"/>
                          <a:ext cx="768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25" name="Group 11"/>
          <p:cNvGrpSpPr>
            <a:grpSpLocks/>
          </p:cNvGrpSpPr>
          <p:nvPr/>
        </p:nvGrpSpPr>
        <p:grpSpPr bwMode="auto">
          <a:xfrm>
            <a:off x="304800" y="3810000"/>
            <a:ext cx="3146425" cy="676275"/>
            <a:chOff x="38" y="1607"/>
            <a:chExt cx="1982" cy="426"/>
          </a:xfrm>
        </p:grpSpPr>
        <p:sp>
          <p:nvSpPr>
            <p:cNvPr id="8245" name="Text Box 12"/>
            <p:cNvSpPr txBox="1">
              <a:spLocks noChangeArrowheads="1"/>
            </p:cNvSpPr>
            <p:nvPr/>
          </p:nvSpPr>
          <p:spPr bwMode="auto">
            <a:xfrm>
              <a:off x="38" y="1607"/>
              <a:ext cx="130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 u="sng">
                  <a:solidFill>
                    <a:srgbClr val="FF00FF"/>
                  </a:solidFill>
                  <a:latin typeface="Arial" charset="0"/>
                </a:rPr>
                <a:t>Định lí :</a:t>
              </a:r>
              <a:r>
                <a:rPr lang="en-US" sz="1600" u="sng">
                  <a:latin typeface="Arial" charset="0"/>
                </a:rPr>
                <a:t/>
              </a:r>
              <a:br>
                <a:rPr lang="en-US" sz="1600" u="sng">
                  <a:latin typeface="Arial" charset="0"/>
                </a:rPr>
              </a:br>
              <a:r>
                <a:rPr lang="en-US" sz="1600">
                  <a:latin typeface="Arial" charset="0"/>
                </a:rPr>
                <a:t> Với mọi số a , ta có </a:t>
              </a:r>
            </a:p>
          </p:txBody>
        </p:sp>
        <p:graphicFrame>
          <p:nvGraphicFramePr>
            <p:cNvPr id="8217" name="Object 13"/>
            <p:cNvGraphicFramePr>
              <a:graphicFrameLocks noChangeAspect="1"/>
            </p:cNvGraphicFramePr>
            <p:nvPr/>
          </p:nvGraphicFramePr>
          <p:xfrm>
            <a:off x="1307" y="1752"/>
            <a:ext cx="713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96" name="Equation" r:id="rId6" imgW="660240" imgH="304560" progId="Equation.3">
                    <p:embed/>
                  </p:oleObj>
                </mc:Choice>
                <mc:Fallback>
                  <p:oleObj name="Equation" r:id="rId6" imgW="660240" imgH="30456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7" y="1752"/>
                          <a:ext cx="713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26" name="Text Box 14"/>
          <p:cNvSpPr txBox="1">
            <a:spLocks noChangeArrowheads="1"/>
          </p:cNvSpPr>
          <p:nvPr/>
        </p:nvSpPr>
        <p:spPr bwMode="auto">
          <a:xfrm>
            <a:off x="533400" y="4343400"/>
            <a:ext cx="2144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>
                <a:latin typeface="Arial" charset="0"/>
              </a:rPr>
              <a:t>Chứng minh</a:t>
            </a:r>
            <a:r>
              <a:rPr lang="en-US" sz="1600">
                <a:latin typeface="Arial" charset="0"/>
              </a:rPr>
              <a:t> ( SGK )</a:t>
            </a: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419600" y="1143000"/>
            <a:ext cx="4159250" cy="1525588"/>
            <a:chOff x="2784" y="720"/>
            <a:chExt cx="2620" cy="961"/>
          </a:xfrm>
        </p:grpSpPr>
        <p:sp>
          <p:nvSpPr>
            <p:cNvPr id="8244" name="Text Box 16"/>
            <p:cNvSpPr txBox="1">
              <a:spLocks noChangeArrowheads="1"/>
            </p:cNvSpPr>
            <p:nvPr/>
          </p:nvSpPr>
          <p:spPr bwMode="auto">
            <a:xfrm>
              <a:off x="2784" y="720"/>
              <a:ext cx="102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u="sng">
                  <a:solidFill>
                    <a:srgbClr val="FF00FF"/>
                  </a:solidFill>
                  <a:latin typeface="Arial" charset="0"/>
                </a:rPr>
                <a:t>Bài tập 2</a:t>
              </a:r>
              <a:r>
                <a:rPr lang="en-US" sz="1600" b="1">
                  <a:solidFill>
                    <a:srgbClr val="FF00FF"/>
                  </a:solidFill>
                  <a:latin typeface="Arial" charset="0"/>
                </a:rPr>
                <a:t>:</a:t>
              </a:r>
              <a:r>
                <a:rPr lang="en-US" sz="1600">
                  <a:latin typeface="Arial" charset="0"/>
                </a:rPr>
                <a:t> Tính </a:t>
              </a:r>
            </a:p>
          </p:txBody>
        </p:sp>
        <p:graphicFrame>
          <p:nvGraphicFramePr>
            <p:cNvPr id="8215" name="Object 17"/>
            <p:cNvGraphicFramePr>
              <a:graphicFrameLocks noChangeAspect="1"/>
            </p:cNvGraphicFramePr>
            <p:nvPr/>
          </p:nvGraphicFramePr>
          <p:xfrm>
            <a:off x="2784" y="1008"/>
            <a:ext cx="1104" cy="5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97" name="Equation" r:id="rId8" imgW="1028520" imgH="622080" progId="Equation.3">
                    <p:embed/>
                  </p:oleObj>
                </mc:Choice>
                <mc:Fallback>
                  <p:oleObj name="Equation" r:id="rId8" imgW="1028520" imgH="62208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4" y="1008"/>
                          <a:ext cx="1104" cy="59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6" name="Object 18"/>
            <p:cNvGraphicFramePr>
              <a:graphicFrameLocks noChangeAspect="1"/>
            </p:cNvGraphicFramePr>
            <p:nvPr/>
          </p:nvGraphicFramePr>
          <p:xfrm>
            <a:off x="4320" y="1008"/>
            <a:ext cx="1084" cy="6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98" name="Equation" r:id="rId10" imgW="1002960" imgH="622080" progId="Equation.3">
                    <p:embed/>
                  </p:oleObj>
                </mc:Choice>
                <mc:Fallback>
                  <p:oleObj name="Equation" r:id="rId10" imgW="1002960" imgH="62208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1008"/>
                          <a:ext cx="1084" cy="67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4403725" y="2635250"/>
            <a:ext cx="8667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Arial" charset="0"/>
              </a:rPr>
              <a:t>Đáp án</a:t>
            </a:r>
          </a:p>
        </p:txBody>
      </p:sp>
      <p:graphicFrame>
        <p:nvGraphicFramePr>
          <p:cNvPr id="59414" name="Object 22"/>
          <p:cNvGraphicFramePr>
            <a:graphicFrameLocks noChangeAspect="1"/>
          </p:cNvGraphicFramePr>
          <p:nvPr/>
        </p:nvGraphicFramePr>
        <p:xfrm>
          <a:off x="2362200" y="5105400"/>
          <a:ext cx="6667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99" name="Equation" r:id="rId12" imgW="419040" imgH="190440" progId="Equation.3">
                  <p:embed/>
                </p:oleObj>
              </mc:Choice>
              <mc:Fallback>
                <p:oleObj name="Equation" r:id="rId12" imgW="419040" imgH="1904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05400"/>
                        <a:ext cx="66675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-76200" y="4648200"/>
            <a:ext cx="10064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Arial" charset="0"/>
              </a:rPr>
              <a:t>*</a:t>
            </a:r>
            <a:r>
              <a:rPr lang="en-US" sz="1600" b="1">
                <a:solidFill>
                  <a:srgbClr val="FF0000"/>
                </a:solidFill>
                <a:latin typeface="Arial" charset="0"/>
              </a:rPr>
              <a:t>Chú ý</a:t>
            </a:r>
            <a:r>
              <a:rPr lang="en-US" sz="1600">
                <a:solidFill>
                  <a:srgbClr val="0099FF"/>
                </a:solidFill>
                <a:latin typeface="Arial" charset="0"/>
              </a:rPr>
              <a:t> : </a:t>
            </a:r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66700" y="5014913"/>
            <a:ext cx="1727200" cy="371475"/>
            <a:chOff x="96" y="2454"/>
            <a:chExt cx="1088" cy="234"/>
          </a:xfrm>
        </p:grpSpPr>
        <p:graphicFrame>
          <p:nvGraphicFramePr>
            <p:cNvPr id="8214" name="Object 25"/>
            <p:cNvGraphicFramePr>
              <a:graphicFrameLocks noChangeAspect="1"/>
            </p:cNvGraphicFramePr>
            <p:nvPr/>
          </p:nvGraphicFramePr>
          <p:xfrm>
            <a:off x="96" y="2454"/>
            <a:ext cx="713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0" name="Equation" r:id="rId14" imgW="660240" imgH="253800" progId="Equation.3">
                    <p:embed/>
                  </p:oleObj>
                </mc:Choice>
                <mc:Fallback>
                  <p:oleObj name="Equation" r:id="rId14" imgW="660240" imgH="253800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" y="2454"/>
                          <a:ext cx="713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43" name="Text Box 26"/>
            <p:cNvSpPr txBox="1">
              <a:spLocks noChangeArrowheads="1"/>
            </p:cNvSpPr>
            <p:nvPr/>
          </p:nvSpPr>
          <p:spPr bwMode="auto">
            <a:xfrm>
              <a:off x="816" y="2472"/>
              <a:ext cx="3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nếu 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228600" y="5486400"/>
            <a:ext cx="1876425" cy="371475"/>
            <a:chOff x="74" y="2736"/>
            <a:chExt cx="1182" cy="234"/>
          </a:xfrm>
        </p:grpSpPr>
        <p:graphicFrame>
          <p:nvGraphicFramePr>
            <p:cNvPr id="8213" name="Object 28"/>
            <p:cNvGraphicFramePr>
              <a:graphicFrameLocks noChangeAspect="1"/>
            </p:cNvGraphicFramePr>
            <p:nvPr/>
          </p:nvGraphicFramePr>
          <p:xfrm>
            <a:off x="74" y="2736"/>
            <a:ext cx="822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1" name="Equation" r:id="rId16" imgW="761760" imgH="253800" progId="Equation.3">
                    <p:embed/>
                  </p:oleObj>
                </mc:Choice>
                <mc:Fallback>
                  <p:oleObj name="Equation" r:id="rId16" imgW="761760" imgH="253800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" y="2736"/>
                          <a:ext cx="822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42" name="Rectangle 29"/>
            <p:cNvSpPr>
              <a:spLocks noChangeArrowheads="1"/>
            </p:cNvSpPr>
            <p:nvPr/>
          </p:nvSpPr>
          <p:spPr bwMode="auto">
            <a:xfrm>
              <a:off x="888" y="2752"/>
              <a:ext cx="3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nếu </a:t>
              </a:r>
            </a:p>
          </p:txBody>
        </p:sp>
      </p:grpSp>
      <p:graphicFrame>
        <p:nvGraphicFramePr>
          <p:cNvPr id="59422" name="Object 30"/>
          <p:cNvGraphicFramePr>
            <a:graphicFrameLocks noChangeAspect="1"/>
          </p:cNvGraphicFramePr>
          <p:nvPr/>
        </p:nvGraphicFramePr>
        <p:xfrm>
          <a:off x="2076450" y="5638800"/>
          <a:ext cx="6667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2" name="Equation" r:id="rId18" imgW="419040" imgH="190440" progId="Equation.3">
                  <p:embed/>
                </p:oleObj>
              </mc:Choice>
              <mc:Fallback>
                <p:oleObj name="Equation" r:id="rId18" imgW="419040" imgH="19044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5638800"/>
                        <a:ext cx="66675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1295400" y="4648200"/>
            <a:ext cx="1917700" cy="446088"/>
            <a:chOff x="576" y="2208"/>
            <a:chExt cx="1208" cy="281"/>
          </a:xfrm>
        </p:grpSpPr>
        <p:graphicFrame>
          <p:nvGraphicFramePr>
            <p:cNvPr id="8212" name="Object 32"/>
            <p:cNvGraphicFramePr>
              <a:graphicFrameLocks noChangeAspect="1"/>
            </p:cNvGraphicFramePr>
            <p:nvPr/>
          </p:nvGraphicFramePr>
          <p:xfrm>
            <a:off x="576" y="2208"/>
            <a:ext cx="768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3" name="Equation" r:id="rId20" imgW="711000" imgH="304560" progId="Equation.3">
                    <p:embed/>
                  </p:oleObj>
                </mc:Choice>
                <mc:Fallback>
                  <p:oleObj name="Equation" r:id="rId20" imgW="711000" imgH="304560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2208"/>
                          <a:ext cx="768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41" name="Text Box 33"/>
            <p:cNvSpPr txBox="1">
              <a:spLocks noChangeArrowheads="1"/>
            </p:cNvSpPr>
            <p:nvPr/>
          </p:nvSpPr>
          <p:spPr bwMode="auto">
            <a:xfrm>
              <a:off x="1344" y="2256"/>
              <a:ext cx="4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tức là</a:t>
              </a:r>
            </a:p>
          </p:txBody>
        </p:sp>
      </p:grpSp>
      <p:grpSp>
        <p:nvGrpSpPr>
          <p:cNvPr id="8233" name="Group 34"/>
          <p:cNvGrpSpPr>
            <a:grpSpLocks/>
          </p:cNvGrpSpPr>
          <p:nvPr/>
        </p:nvGrpSpPr>
        <p:grpSpPr bwMode="auto">
          <a:xfrm>
            <a:off x="0" y="1828800"/>
            <a:ext cx="2363788" cy="669925"/>
            <a:chOff x="86" y="1420"/>
            <a:chExt cx="1489" cy="422"/>
          </a:xfrm>
        </p:grpSpPr>
        <p:sp>
          <p:nvSpPr>
            <p:cNvPr id="8240" name="Text Box 35"/>
            <p:cNvSpPr txBox="1">
              <a:spLocks noChangeArrowheads="1"/>
            </p:cNvSpPr>
            <p:nvPr/>
          </p:nvSpPr>
          <p:spPr bwMode="auto">
            <a:xfrm>
              <a:off x="86" y="1420"/>
              <a:ext cx="14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>
                  <a:solidFill>
                    <a:srgbClr val="0000FF"/>
                  </a:solidFill>
                  <a:latin typeface="Arial" charset="0"/>
                </a:rPr>
                <a:t>Ví dụ1</a:t>
              </a:r>
              <a:r>
                <a:rPr lang="en-US" sz="1600" b="1">
                  <a:solidFill>
                    <a:srgbClr val="0000FF"/>
                  </a:solidFill>
                  <a:latin typeface="Arial" charset="0"/>
                </a:rPr>
                <a:t> :</a:t>
              </a:r>
              <a:r>
                <a:rPr lang="en-US" sz="1600">
                  <a:latin typeface="Arial" charset="0"/>
                </a:rPr>
                <a:t>                     </a:t>
              </a:r>
            </a:p>
            <a:p>
              <a:r>
                <a:rPr lang="en-US" sz="1600">
                  <a:latin typeface="Arial" charset="0"/>
                </a:rPr>
                <a:t>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khi </a:t>
              </a:r>
            </a:p>
          </p:txBody>
        </p:sp>
        <p:graphicFrame>
          <p:nvGraphicFramePr>
            <p:cNvPr id="8211" name="Object 36"/>
            <p:cNvGraphicFramePr>
              <a:graphicFrameLocks noChangeAspect="1"/>
            </p:cNvGraphicFramePr>
            <p:nvPr/>
          </p:nvGraphicFramePr>
          <p:xfrm>
            <a:off x="144" y="1602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4" name="Equation" r:id="rId21" imgW="609480" imgH="253800" progId="Equation.3">
                    <p:embed/>
                  </p:oleObj>
                </mc:Choice>
                <mc:Fallback>
                  <p:oleObj name="Equation" r:id="rId21" imgW="609480" imgH="253800" progId="Equation.3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602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197" name="Object 37"/>
          <p:cNvGraphicFramePr>
            <a:graphicFrameLocks noChangeAspect="1"/>
          </p:cNvGraphicFramePr>
          <p:nvPr/>
        </p:nvGraphicFramePr>
        <p:xfrm>
          <a:off x="2438400" y="2144713"/>
          <a:ext cx="12700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5" name="Equation" r:id="rId23" imgW="736560" imgH="190440" progId="Equation.3">
                  <p:embed/>
                </p:oleObj>
              </mc:Choice>
              <mc:Fallback>
                <p:oleObj name="Equation" r:id="rId23" imgW="736560" imgH="19044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144713"/>
                        <a:ext cx="1270000" cy="293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234" name="Group 38"/>
          <p:cNvGrpSpPr>
            <a:grpSpLocks/>
          </p:cNvGrpSpPr>
          <p:nvPr/>
        </p:nvGrpSpPr>
        <p:grpSpPr bwMode="auto">
          <a:xfrm>
            <a:off x="228600" y="3019425"/>
            <a:ext cx="3267075" cy="381000"/>
            <a:chOff x="144" y="1989"/>
            <a:chExt cx="2058" cy="240"/>
          </a:xfrm>
        </p:grpSpPr>
        <p:sp>
          <p:nvSpPr>
            <p:cNvPr id="8239" name="Text Box 39"/>
            <p:cNvSpPr txBox="1">
              <a:spLocks noChangeArrowheads="1"/>
            </p:cNvSpPr>
            <p:nvPr/>
          </p:nvSpPr>
          <p:spPr bwMode="auto">
            <a:xfrm>
              <a:off x="144" y="2016"/>
              <a:ext cx="20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Với x      3 thì                  xác </a:t>
              </a:r>
              <a:r>
                <a:rPr lang="vi-VN" sz="1600">
                  <a:latin typeface="Arial" charset="0"/>
                </a:rPr>
                <a:t>đ</a:t>
              </a:r>
              <a:r>
                <a:rPr lang="en-US" sz="1600">
                  <a:latin typeface="Arial" charset="0"/>
                </a:rPr>
                <a:t>ịnh </a:t>
              </a:r>
            </a:p>
          </p:txBody>
        </p:sp>
        <p:graphicFrame>
          <p:nvGraphicFramePr>
            <p:cNvPr id="8209" name="Object 40"/>
            <p:cNvGraphicFramePr>
              <a:graphicFrameLocks noChangeAspect="1"/>
            </p:cNvGraphicFramePr>
            <p:nvPr/>
          </p:nvGraphicFramePr>
          <p:xfrm>
            <a:off x="552" y="2060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6" name="Equation" r:id="rId25" imgW="139680" imgH="164880" progId="Equation.3">
                    <p:embed/>
                  </p:oleObj>
                </mc:Choice>
                <mc:Fallback>
                  <p:oleObj name="Equation" r:id="rId25" imgW="139680" imgH="164880" progId="Equation.3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2" y="2060"/>
                          <a:ext cx="125" cy="1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0" name="Object 41"/>
            <p:cNvGraphicFramePr>
              <a:graphicFrameLocks noChangeAspect="1"/>
            </p:cNvGraphicFramePr>
            <p:nvPr/>
          </p:nvGraphicFramePr>
          <p:xfrm>
            <a:off x="1023" y="1989"/>
            <a:ext cx="5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7" name="Equation" r:id="rId27" imgW="609480" imgH="253800" progId="Equation.3">
                    <p:embed/>
                  </p:oleObj>
                </mc:Choice>
                <mc:Fallback>
                  <p:oleObj name="Equation" r:id="rId27" imgW="609480" imgH="253800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3" y="1989"/>
                          <a:ext cx="5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198" name="Object 42"/>
          <p:cNvGraphicFramePr>
            <a:graphicFrameLocks noChangeAspect="1"/>
          </p:cNvGraphicFramePr>
          <p:nvPr/>
        </p:nvGraphicFramePr>
        <p:xfrm>
          <a:off x="2393950" y="2667000"/>
          <a:ext cx="27305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" name="Equation" r:id="rId28" imgW="241200" imgH="164880" progId="Equation.3">
                  <p:embed/>
                </p:oleObj>
              </mc:Choice>
              <mc:Fallback>
                <p:oleObj name="Equation" r:id="rId28" imgW="241200" imgH="1648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2667000"/>
                        <a:ext cx="273050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43"/>
          <p:cNvGraphicFramePr>
            <a:graphicFrameLocks noChangeAspect="1"/>
          </p:cNvGraphicFramePr>
          <p:nvPr/>
        </p:nvGraphicFramePr>
        <p:xfrm>
          <a:off x="2743200" y="2514600"/>
          <a:ext cx="685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" name="Equation" r:id="rId30" imgW="342720" imgH="177480" progId="Equation.3">
                  <p:embed/>
                </p:oleObj>
              </mc:Choice>
              <mc:Fallback>
                <p:oleObj name="Equation" r:id="rId30" imgW="342720" imgH="17748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514600"/>
                        <a:ext cx="685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546" name="Object 154"/>
          <p:cNvGraphicFramePr>
            <a:graphicFrameLocks noChangeAspect="1"/>
          </p:cNvGraphicFramePr>
          <p:nvPr/>
        </p:nvGraphicFramePr>
        <p:xfrm>
          <a:off x="4419600" y="3048000"/>
          <a:ext cx="22098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" name="Equation" r:id="rId32" imgW="1079280" imgH="291960" progId="Equation.3">
                  <p:embed/>
                </p:oleObj>
              </mc:Choice>
              <mc:Fallback>
                <p:oleObj name="Equation" r:id="rId32" imgW="1079280" imgH="291960" progId="Equation.3">
                  <p:embed/>
                  <p:pic>
                    <p:nvPicPr>
                      <p:cNvPr id="0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048000"/>
                        <a:ext cx="22098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547" name="Object 1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20320"/>
              </p:ext>
            </p:extLst>
          </p:nvPr>
        </p:nvGraphicFramePr>
        <p:xfrm>
          <a:off x="4375150" y="3581400"/>
          <a:ext cx="4279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" name="Equation" r:id="rId34" imgW="2145960" imgH="291960" progId="Equation.3">
                  <p:embed/>
                </p:oleObj>
              </mc:Choice>
              <mc:Fallback>
                <p:oleObj name="Equation" r:id="rId34" imgW="2145960" imgH="291960" progId="Equation.3">
                  <p:embed/>
                  <p:pic>
                    <p:nvPicPr>
                      <p:cNvPr id="0" name="Object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150" y="3581400"/>
                        <a:ext cx="4279900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5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2" name="Equation" r:id="rId36" imgW="114120" imgH="215640" progId="Equation.3">
                  <p:embed/>
                </p:oleObj>
              </mc:Choice>
              <mc:Fallback>
                <p:oleObj name="Equation" r:id="rId36" imgW="114120" imgH="215640" progId="Equation.3">
                  <p:embed/>
                  <p:pic>
                    <p:nvPicPr>
                      <p:cNvPr id="0" name="Object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549" name="Object 1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556229"/>
              </p:ext>
            </p:extLst>
          </p:nvPr>
        </p:nvGraphicFramePr>
        <p:xfrm>
          <a:off x="4419600" y="4038600"/>
          <a:ext cx="31924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3" name="Equation" r:id="rId38" imgW="1536480" imgH="330120" progId="Equation.3">
                  <p:embed/>
                </p:oleObj>
              </mc:Choice>
              <mc:Fallback>
                <p:oleObj name="Equation" r:id="rId38" imgW="1536480" imgH="330120" progId="Equation.3">
                  <p:embed/>
                  <p:pic>
                    <p:nvPicPr>
                      <p:cNvPr id="0" name="Object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038600"/>
                        <a:ext cx="3192463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550" name="Object 158"/>
          <p:cNvGraphicFramePr>
            <a:graphicFrameLocks noChangeAspect="1"/>
          </p:cNvGraphicFramePr>
          <p:nvPr/>
        </p:nvGraphicFramePr>
        <p:xfrm>
          <a:off x="5903913" y="4572000"/>
          <a:ext cx="32051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4" name="Equation" r:id="rId40" imgW="1396800" imgH="253800" progId="Equation.3">
                  <p:embed/>
                </p:oleObj>
              </mc:Choice>
              <mc:Fallback>
                <p:oleObj name="Equation" r:id="rId40" imgW="1396800" imgH="253800" progId="Equation.3">
                  <p:embed/>
                  <p:pic>
                    <p:nvPicPr>
                      <p:cNvPr id="0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3" y="4572000"/>
                        <a:ext cx="32051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551" name="Object 159"/>
          <p:cNvGraphicFramePr>
            <a:graphicFrameLocks noChangeAspect="1"/>
          </p:cNvGraphicFramePr>
          <p:nvPr/>
        </p:nvGraphicFramePr>
        <p:xfrm>
          <a:off x="4343400" y="5105400"/>
          <a:ext cx="2590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5" name="Equation" r:id="rId42" imgW="1460160" imgH="330120" progId="Equation.3">
                  <p:embed/>
                </p:oleObj>
              </mc:Choice>
              <mc:Fallback>
                <p:oleObj name="Equation" r:id="rId42" imgW="1460160" imgH="330120" progId="Equation.3">
                  <p:embed/>
                  <p:pic>
                    <p:nvPicPr>
                      <p:cNvPr id="0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105400"/>
                        <a:ext cx="2590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552" name="Object 160"/>
          <p:cNvGraphicFramePr>
            <a:graphicFrameLocks noChangeAspect="1"/>
          </p:cNvGraphicFramePr>
          <p:nvPr/>
        </p:nvGraphicFramePr>
        <p:xfrm>
          <a:off x="7010400" y="5181600"/>
          <a:ext cx="9144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6" name="Equation" r:id="rId44" imgW="558720" imgH="228600" progId="Equation.3">
                  <p:embed/>
                </p:oleObj>
              </mc:Choice>
              <mc:Fallback>
                <p:oleObj name="Equation" r:id="rId44" imgW="558720" imgH="228600" progId="Equation.3">
                  <p:embed/>
                  <p:pic>
                    <p:nvPicPr>
                      <p:cNvPr id="0" name="Object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181600"/>
                        <a:ext cx="914400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553" name="Rectangle 161"/>
          <p:cNvSpPr>
            <a:spLocks noChangeArrowheads="1"/>
          </p:cNvSpPr>
          <p:nvPr/>
        </p:nvSpPr>
        <p:spPr bwMode="auto">
          <a:xfrm>
            <a:off x="685800" y="5957888"/>
            <a:ext cx="17510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( A: là biểu thức )</a:t>
            </a:r>
          </a:p>
        </p:txBody>
      </p:sp>
      <p:grpSp>
        <p:nvGrpSpPr>
          <p:cNvPr id="8236" name="Group 162"/>
          <p:cNvGrpSpPr>
            <a:grpSpLocks/>
          </p:cNvGrpSpPr>
          <p:nvPr/>
        </p:nvGrpSpPr>
        <p:grpSpPr bwMode="auto">
          <a:xfrm>
            <a:off x="-152400" y="1382713"/>
            <a:ext cx="3419475" cy="341312"/>
            <a:chOff x="2592" y="1255"/>
            <a:chExt cx="2154" cy="215"/>
          </a:xfrm>
        </p:grpSpPr>
        <p:sp>
          <p:nvSpPr>
            <p:cNvPr id="8238" name="Text Box 163"/>
            <p:cNvSpPr txBox="1">
              <a:spLocks noChangeArrowheads="1"/>
            </p:cNvSpPr>
            <p:nvPr/>
          </p:nvSpPr>
          <p:spPr bwMode="auto">
            <a:xfrm>
              <a:off x="2592" y="1257"/>
              <a:ext cx="21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         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xác </a:t>
              </a:r>
              <a:r>
                <a:rPr lang="vi-VN" sz="1600" b="1" i="1">
                  <a:solidFill>
                    <a:srgbClr val="FF00FF"/>
                  </a:solidFill>
                  <a:latin typeface="Arial" charset="0"/>
                </a:rPr>
                <a:t>đ</a:t>
              </a:r>
              <a:r>
                <a:rPr lang="en-US" sz="1600" b="1" i="1">
                  <a:solidFill>
                    <a:srgbClr val="FF00FF"/>
                  </a:solidFill>
                  <a:latin typeface="Arial" charset="0"/>
                </a:rPr>
                <a:t>ịnh ( hay có nghĩa</a:t>
              </a:r>
              <a:r>
                <a:rPr lang="en-US" sz="1600">
                  <a:latin typeface="Arial" charset="0"/>
                </a:rPr>
                <a:t> ) khi</a:t>
              </a:r>
            </a:p>
          </p:txBody>
        </p:sp>
        <p:graphicFrame>
          <p:nvGraphicFramePr>
            <p:cNvPr id="8208" name="Object 164"/>
            <p:cNvGraphicFramePr>
              <a:graphicFrameLocks noChangeAspect="1"/>
            </p:cNvGraphicFramePr>
            <p:nvPr/>
          </p:nvGraphicFramePr>
          <p:xfrm>
            <a:off x="2718" y="1255"/>
            <a:ext cx="240" cy="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17" name="Equation" r:id="rId46" imgW="291960" imgH="241200" progId="Equation.3">
                    <p:embed/>
                  </p:oleObj>
                </mc:Choice>
                <mc:Fallback>
                  <p:oleObj name="Equation" r:id="rId46" imgW="291960" imgH="241200" progId="Equation.3">
                    <p:embed/>
                    <p:pic>
                      <p:nvPicPr>
                        <p:cNvPr id="0" name="Object 1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8" y="1255"/>
                          <a:ext cx="240" cy="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207" name="Object 165"/>
          <p:cNvGraphicFramePr>
            <a:graphicFrameLocks noChangeAspect="1"/>
          </p:cNvGraphicFramePr>
          <p:nvPr/>
        </p:nvGraphicFramePr>
        <p:xfrm>
          <a:off x="3352800" y="1433513"/>
          <a:ext cx="533400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8" name="Equation" r:id="rId48" imgW="419040" imgH="190440" progId="Equation.3">
                  <p:embed/>
                </p:oleObj>
              </mc:Choice>
              <mc:Fallback>
                <p:oleObj name="Equation" r:id="rId48" imgW="419040" imgH="190440" progId="Equation.3">
                  <p:embed/>
                  <p:pic>
                    <p:nvPicPr>
                      <p:cNvPr id="0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433513"/>
                        <a:ext cx="533400" cy="242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37" name="Picture 166" descr="bar01"/>
          <p:cNvPicPr>
            <a:picLocks noChangeAspect="1" noChangeArrowheads="1"/>
          </p:cNvPicPr>
          <p:nvPr/>
        </p:nvPicPr>
        <p:blipFill>
          <a:blip r:embed="rId49">
            <a:lum bright="-6000"/>
          </a:blip>
          <a:srcRect/>
          <a:stretch>
            <a:fillRect/>
          </a:stretch>
        </p:blipFill>
        <p:spPr bwMode="auto">
          <a:xfrm>
            <a:off x="2514600" y="6380163"/>
            <a:ext cx="54864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9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9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9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9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595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5954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54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9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59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9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59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9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9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9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9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9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59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595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595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595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5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11" grpId="0"/>
      <p:bldP spid="59415" grpId="0"/>
      <p:bldP spid="595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6" name="Group 18"/>
          <p:cNvGrpSpPr>
            <a:grpSpLocks/>
          </p:cNvGrpSpPr>
          <p:nvPr/>
        </p:nvGrpSpPr>
        <p:grpSpPr bwMode="auto">
          <a:xfrm>
            <a:off x="1524000" y="838200"/>
            <a:ext cx="4279900" cy="4570412"/>
            <a:chOff x="960" y="589"/>
            <a:chExt cx="2696" cy="2818"/>
          </a:xfrm>
        </p:grpSpPr>
        <p:grpSp>
          <p:nvGrpSpPr>
            <p:cNvPr id="14347" name="Group 4"/>
            <p:cNvGrpSpPr>
              <a:grpSpLocks/>
            </p:cNvGrpSpPr>
            <p:nvPr/>
          </p:nvGrpSpPr>
          <p:grpSpPr bwMode="auto">
            <a:xfrm>
              <a:off x="963" y="589"/>
              <a:ext cx="2143" cy="1259"/>
              <a:chOff x="-7" y="3061"/>
              <a:chExt cx="2143" cy="1259"/>
            </a:xfrm>
          </p:grpSpPr>
          <p:graphicFrame>
            <p:nvGraphicFramePr>
              <p:cNvPr id="14342" name="Object 5"/>
              <p:cNvGraphicFramePr>
                <a:graphicFrameLocks noChangeAspect="1"/>
              </p:cNvGraphicFramePr>
              <p:nvPr/>
            </p:nvGraphicFramePr>
            <p:xfrm>
              <a:off x="144" y="3264"/>
              <a:ext cx="528" cy="27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458" name="Equation" r:id="rId3" imgW="558720" imgH="291960" progId="Equation.3">
                      <p:embed/>
                    </p:oleObj>
                  </mc:Choice>
                  <mc:Fallback>
                    <p:oleObj name="Equation" r:id="rId3" imgW="558720" imgH="291960" progId="Equation.3">
                      <p:embed/>
                      <p:pic>
                        <p:nvPicPr>
                          <p:cNvPr id="14342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4" y="3264"/>
                            <a:ext cx="528" cy="27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350" name="Text Box 6"/>
              <p:cNvSpPr txBox="1">
                <a:spLocks noChangeArrowheads="1"/>
              </p:cNvSpPr>
              <p:nvPr/>
            </p:nvSpPr>
            <p:spPr bwMode="auto">
              <a:xfrm>
                <a:off x="-7" y="3061"/>
                <a:ext cx="104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u="sng" dirty="0" err="1">
                    <a:solidFill>
                      <a:srgbClr val="FF00FF"/>
                    </a:solidFill>
                    <a:latin typeface="Arial" charset="0"/>
                  </a:rPr>
                  <a:t>Ví</a:t>
                </a:r>
                <a:r>
                  <a:rPr lang="en-US" b="1" u="sng" dirty="0">
                    <a:solidFill>
                      <a:srgbClr val="FF00FF"/>
                    </a:solidFill>
                    <a:latin typeface="Arial" charset="0"/>
                  </a:rPr>
                  <a:t> </a:t>
                </a:r>
                <a:r>
                  <a:rPr lang="en-US" b="1" u="sng" dirty="0" err="1">
                    <a:solidFill>
                      <a:srgbClr val="FF00FF"/>
                    </a:solidFill>
                    <a:latin typeface="Arial" charset="0"/>
                  </a:rPr>
                  <a:t>dụ</a:t>
                </a:r>
                <a:r>
                  <a:rPr lang="en-US" b="1" u="sng" dirty="0">
                    <a:solidFill>
                      <a:srgbClr val="FF00FF"/>
                    </a:solidFill>
                    <a:latin typeface="Arial" charset="0"/>
                  </a:rPr>
                  <a:t> 2</a:t>
                </a:r>
                <a:r>
                  <a:rPr lang="en-US" dirty="0">
                    <a:latin typeface="Arial" charset="0"/>
                  </a:rPr>
                  <a:t> : </a:t>
                </a:r>
                <a:r>
                  <a:rPr lang="en-US" dirty="0" err="1">
                    <a:latin typeface="Arial" charset="0"/>
                  </a:rPr>
                  <a:t>Tính</a:t>
                </a:r>
                <a:r>
                  <a:rPr lang="en-US" dirty="0">
                    <a:latin typeface="Arial" charset="0"/>
                  </a:rPr>
                  <a:t> </a:t>
                </a:r>
              </a:p>
            </p:txBody>
          </p:sp>
          <p:graphicFrame>
            <p:nvGraphicFramePr>
              <p:cNvPr id="14343" name="Object 7"/>
              <p:cNvGraphicFramePr>
                <a:graphicFrameLocks noChangeAspect="1"/>
              </p:cNvGraphicFramePr>
              <p:nvPr/>
            </p:nvGraphicFramePr>
            <p:xfrm>
              <a:off x="1464" y="3258"/>
              <a:ext cx="672" cy="2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459" name="Equation" r:id="rId5" imgW="711000" imgH="304560" progId="Equation.3">
                      <p:embed/>
                    </p:oleObj>
                  </mc:Choice>
                  <mc:Fallback>
                    <p:oleObj name="Equation" r:id="rId5" imgW="711000" imgH="304560" progId="Equation.3">
                      <p:embed/>
                      <p:pic>
                        <p:nvPicPr>
                          <p:cNvPr id="14343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64" y="3258"/>
                            <a:ext cx="672" cy="28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351" name="Text Box 8"/>
              <p:cNvSpPr txBox="1">
                <a:spLocks noChangeArrowheads="1"/>
              </p:cNvSpPr>
              <p:nvPr/>
            </p:nvSpPr>
            <p:spPr bwMode="auto">
              <a:xfrm>
                <a:off x="144" y="3508"/>
                <a:ext cx="39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 err="1">
                    <a:solidFill>
                      <a:srgbClr val="0099FF"/>
                    </a:solidFill>
                    <a:latin typeface="Arial" charset="0"/>
                  </a:rPr>
                  <a:t>Giải</a:t>
                </a:r>
                <a:endParaRPr lang="en-US" b="1" dirty="0">
                  <a:solidFill>
                    <a:srgbClr val="0099FF"/>
                  </a:solidFill>
                  <a:latin typeface="Arial" charset="0"/>
                </a:endParaRPr>
              </a:p>
            </p:txBody>
          </p:sp>
          <p:graphicFrame>
            <p:nvGraphicFramePr>
              <p:cNvPr id="14344" name="Object 9"/>
              <p:cNvGraphicFramePr>
                <a:graphicFrameLocks noChangeAspect="1"/>
              </p:cNvGraphicFramePr>
              <p:nvPr/>
            </p:nvGraphicFramePr>
            <p:xfrm>
              <a:off x="96" y="3738"/>
              <a:ext cx="1200" cy="2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460" name="Equation" r:id="rId7" imgW="1269720" imgH="304560" progId="Equation.3">
                      <p:embed/>
                    </p:oleObj>
                  </mc:Choice>
                  <mc:Fallback>
                    <p:oleObj name="Equation" r:id="rId7" imgW="1269720" imgH="304560" progId="Equation.3">
                      <p:embed/>
                      <p:pic>
                        <p:nvPicPr>
                          <p:cNvPr id="14344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6" y="3738"/>
                            <a:ext cx="1200" cy="28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45" name="Object 10"/>
              <p:cNvGraphicFramePr>
                <a:graphicFrameLocks noChangeAspect="1"/>
              </p:cNvGraphicFramePr>
              <p:nvPr/>
            </p:nvGraphicFramePr>
            <p:xfrm>
              <a:off x="96" y="4032"/>
              <a:ext cx="1332" cy="2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461" name="Equation" r:id="rId9" imgW="1409400" imgH="304560" progId="Equation.3">
                      <p:embed/>
                    </p:oleObj>
                  </mc:Choice>
                  <mc:Fallback>
                    <p:oleObj name="Equation" r:id="rId9" imgW="1409400" imgH="304560" progId="Equation.3">
                      <p:embed/>
                      <p:pic>
                        <p:nvPicPr>
                          <p:cNvPr id="14345" name="Object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6" y="4032"/>
                            <a:ext cx="1332" cy="28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4348" name="Text Box 12"/>
            <p:cNvSpPr txBox="1">
              <a:spLocks noChangeArrowheads="1"/>
            </p:cNvSpPr>
            <p:nvPr/>
          </p:nvSpPr>
          <p:spPr bwMode="auto">
            <a:xfrm>
              <a:off x="960" y="1948"/>
              <a:ext cx="126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u="sng" dirty="0" err="1">
                  <a:solidFill>
                    <a:srgbClr val="FF00FF"/>
                  </a:solidFill>
                  <a:latin typeface="Arial" charset="0"/>
                </a:rPr>
                <a:t>Ví</a:t>
              </a:r>
              <a:r>
                <a:rPr lang="en-US" b="1" u="sng" dirty="0">
                  <a:solidFill>
                    <a:srgbClr val="FF00FF"/>
                  </a:solidFill>
                  <a:latin typeface="Arial" charset="0"/>
                </a:rPr>
                <a:t> </a:t>
              </a:r>
              <a:r>
                <a:rPr lang="en-US" b="1" u="sng" dirty="0" err="1">
                  <a:solidFill>
                    <a:srgbClr val="FF00FF"/>
                  </a:solidFill>
                  <a:latin typeface="Arial" charset="0"/>
                </a:rPr>
                <a:t>dụ</a:t>
              </a:r>
              <a:r>
                <a:rPr lang="en-US" b="1" u="sng" dirty="0">
                  <a:solidFill>
                    <a:srgbClr val="FF00FF"/>
                  </a:solidFill>
                  <a:latin typeface="Arial" charset="0"/>
                </a:rPr>
                <a:t> 3</a:t>
              </a:r>
              <a:r>
                <a:rPr lang="en-US" dirty="0">
                  <a:latin typeface="Arial" charset="0"/>
                </a:rPr>
                <a:t> : </a:t>
              </a:r>
              <a:r>
                <a:rPr lang="en-US" dirty="0" err="1">
                  <a:latin typeface="Arial" charset="0"/>
                </a:rPr>
                <a:t>Rút</a:t>
              </a:r>
              <a:r>
                <a:rPr lang="en-US" dirty="0">
                  <a:latin typeface="Arial" charset="0"/>
                </a:rPr>
                <a:t> </a:t>
              </a:r>
              <a:r>
                <a:rPr lang="en-US" dirty="0" err="1">
                  <a:latin typeface="Arial" charset="0"/>
                </a:rPr>
                <a:t>gọn</a:t>
              </a:r>
              <a:r>
                <a:rPr lang="en-US" dirty="0">
                  <a:latin typeface="Arial" charset="0"/>
                </a:rPr>
                <a:t> </a:t>
              </a:r>
            </a:p>
          </p:txBody>
        </p:sp>
        <p:graphicFrame>
          <p:nvGraphicFramePr>
            <p:cNvPr id="14338" name="Object 13"/>
            <p:cNvGraphicFramePr>
              <a:graphicFrameLocks noChangeAspect="1"/>
            </p:cNvGraphicFramePr>
            <p:nvPr/>
          </p:nvGraphicFramePr>
          <p:xfrm>
            <a:off x="1056" y="2160"/>
            <a:ext cx="1024" cy="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62" name="Equation" r:id="rId11" imgW="965160" imgH="317160" progId="Equation.3">
                    <p:embed/>
                  </p:oleObj>
                </mc:Choice>
                <mc:Fallback>
                  <p:oleObj name="Equation" r:id="rId11" imgW="965160" imgH="317160" progId="Equation.3">
                    <p:embed/>
                    <p:pic>
                      <p:nvPicPr>
                        <p:cNvPr id="14338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2160"/>
                          <a:ext cx="1024" cy="3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39" name="Object 14"/>
            <p:cNvGraphicFramePr>
              <a:graphicFrameLocks noChangeAspect="1"/>
            </p:cNvGraphicFramePr>
            <p:nvPr/>
          </p:nvGraphicFramePr>
          <p:xfrm>
            <a:off x="2648" y="2174"/>
            <a:ext cx="1008" cy="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63" name="Equation" r:id="rId13" imgW="990360" imgH="355320" progId="Equation.3">
                    <p:embed/>
                  </p:oleObj>
                </mc:Choice>
                <mc:Fallback>
                  <p:oleObj name="Equation" r:id="rId13" imgW="990360" imgH="355320" progId="Equation.3">
                    <p:embed/>
                    <p:pic>
                      <p:nvPicPr>
                        <p:cNvPr id="14339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8" y="2174"/>
                          <a:ext cx="1008" cy="3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49" name="Text Box 15"/>
            <p:cNvSpPr txBox="1">
              <a:spLocks noChangeArrowheads="1"/>
            </p:cNvSpPr>
            <p:nvPr/>
          </p:nvSpPr>
          <p:spPr bwMode="auto">
            <a:xfrm>
              <a:off x="1094" y="2428"/>
              <a:ext cx="3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99FF"/>
                  </a:solidFill>
                  <a:latin typeface="Arial" charset="0"/>
                </a:rPr>
                <a:t>Giải</a:t>
              </a:r>
            </a:p>
          </p:txBody>
        </p:sp>
        <p:graphicFrame>
          <p:nvGraphicFramePr>
            <p:cNvPr id="14340" name="Object 16"/>
            <p:cNvGraphicFramePr>
              <a:graphicFrameLocks noChangeAspect="1"/>
            </p:cNvGraphicFramePr>
            <p:nvPr/>
          </p:nvGraphicFramePr>
          <p:xfrm>
            <a:off x="1024" y="2620"/>
            <a:ext cx="2384" cy="3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64" name="Equation" r:id="rId15" imgW="2247840" imgH="355320" progId="Equation.3">
                    <p:embed/>
                  </p:oleObj>
                </mc:Choice>
                <mc:Fallback>
                  <p:oleObj name="Equation" r:id="rId15" imgW="2247840" imgH="355320" progId="Equation.3">
                    <p:embed/>
                    <p:pic>
                      <p:nvPicPr>
                        <p:cNvPr id="1434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4" y="2620"/>
                          <a:ext cx="2384" cy="37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1" name="Object 17"/>
            <p:cNvGraphicFramePr>
              <a:graphicFrameLocks noChangeAspect="1"/>
            </p:cNvGraphicFramePr>
            <p:nvPr/>
          </p:nvGraphicFramePr>
          <p:xfrm>
            <a:off x="1008" y="3011"/>
            <a:ext cx="2352" cy="3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65" name="Equation" r:id="rId17" imgW="2311200" imgH="380880" progId="Equation.3">
                    <p:embed/>
                  </p:oleObj>
                </mc:Choice>
                <mc:Fallback>
                  <p:oleObj name="Equation" r:id="rId17" imgW="2311200" imgH="380880" progId="Equation.3">
                    <p:embed/>
                    <p:pic>
                      <p:nvPicPr>
                        <p:cNvPr id="14341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011"/>
                          <a:ext cx="2352" cy="39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16669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1409</TotalTime>
  <Words>1135</Words>
  <Application>Microsoft Office PowerPoint</Application>
  <PresentationFormat>On-screen Show (4:3)</PresentationFormat>
  <Paragraphs>256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.VnTime</vt:lpstr>
      <vt:lpstr>Arial</vt:lpstr>
      <vt:lpstr>Arial Black</vt:lpstr>
      <vt:lpstr>Times New Roman</vt:lpstr>
      <vt:lpstr>Default Design</vt:lpstr>
      <vt:lpstr>Fireworks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Hoang Cuong Co.,Ltd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89</cp:revision>
  <dcterms:created xsi:type="dcterms:W3CDTF">2000-01-01T08:37:58Z</dcterms:created>
  <dcterms:modified xsi:type="dcterms:W3CDTF">2021-09-16T02:18:29Z</dcterms:modified>
</cp:coreProperties>
</file>