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ED68A-8EF0-4F3F-B46E-DC9940B545F7}" v="154" dt="2022-10-09T13:17:00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ongyenkhanh@gmail.com" userId="fc9a5160522a3e5f" providerId="LiveId" clId="{A5DED68A-8EF0-4F3F-B46E-DC9940B545F7}"/>
    <pc:docChg chg="undo custSel addSld delSld modSld">
      <pc:chgData name="vuongyenkhanh@gmail.com" userId="fc9a5160522a3e5f" providerId="LiveId" clId="{A5DED68A-8EF0-4F3F-B46E-DC9940B545F7}" dt="2022-10-09T13:18:26.391" v="361" actId="1076"/>
      <pc:docMkLst>
        <pc:docMk/>
      </pc:docMkLst>
      <pc:sldChg chg="addSp modSp mod modAnim">
        <pc:chgData name="vuongyenkhanh@gmail.com" userId="fc9a5160522a3e5f" providerId="LiveId" clId="{A5DED68A-8EF0-4F3F-B46E-DC9940B545F7}" dt="2022-10-04T13:55:59.319" v="20"/>
        <pc:sldMkLst>
          <pc:docMk/>
          <pc:sldMk cId="454097896" sldId="256"/>
        </pc:sldMkLst>
        <pc:spChg chg="add mod">
          <ac:chgData name="vuongyenkhanh@gmail.com" userId="fc9a5160522a3e5f" providerId="LiveId" clId="{A5DED68A-8EF0-4F3F-B46E-DC9940B545F7}" dt="2022-10-04T13:55:51.833" v="19" actId="1076"/>
          <ac:spMkLst>
            <pc:docMk/>
            <pc:sldMk cId="454097896" sldId="256"/>
            <ac:spMk id="3" creationId="{53C1EB80-2118-C6A9-67C8-36A70A23031A}"/>
          </ac:spMkLst>
        </pc:spChg>
        <pc:picChg chg="mod">
          <ac:chgData name="vuongyenkhanh@gmail.com" userId="fc9a5160522a3e5f" providerId="LiveId" clId="{A5DED68A-8EF0-4F3F-B46E-DC9940B545F7}" dt="2022-10-04T13:55:44.533" v="18" actId="14100"/>
          <ac:picMkLst>
            <pc:docMk/>
            <pc:sldMk cId="454097896" sldId="256"/>
            <ac:picMk id="4" creationId="{F91BB2F0-61B2-6436-C414-352D778058C2}"/>
          </ac:picMkLst>
        </pc:picChg>
      </pc:sldChg>
      <pc:sldChg chg="modAnim">
        <pc:chgData name="vuongyenkhanh@gmail.com" userId="fc9a5160522a3e5f" providerId="LiveId" clId="{A5DED68A-8EF0-4F3F-B46E-DC9940B545F7}" dt="2022-10-04T13:56:07.395" v="21"/>
        <pc:sldMkLst>
          <pc:docMk/>
          <pc:sldMk cId="4250835237" sldId="257"/>
        </pc:sldMkLst>
      </pc:sldChg>
      <pc:sldChg chg="modAnim">
        <pc:chgData name="vuongyenkhanh@gmail.com" userId="fc9a5160522a3e5f" providerId="LiveId" clId="{A5DED68A-8EF0-4F3F-B46E-DC9940B545F7}" dt="2022-10-04T13:56:28.156" v="22"/>
        <pc:sldMkLst>
          <pc:docMk/>
          <pc:sldMk cId="1906285861" sldId="258"/>
        </pc:sldMkLst>
      </pc:sldChg>
      <pc:sldChg chg="addSp delSp modSp mod modAnim">
        <pc:chgData name="vuongyenkhanh@gmail.com" userId="fc9a5160522a3e5f" providerId="LiveId" clId="{A5DED68A-8EF0-4F3F-B46E-DC9940B545F7}" dt="2022-10-08T13:30:51.142" v="200" actId="20577"/>
        <pc:sldMkLst>
          <pc:docMk/>
          <pc:sldMk cId="1057709376" sldId="259"/>
        </pc:sldMkLst>
        <pc:spChg chg="add del mod">
          <ac:chgData name="vuongyenkhanh@gmail.com" userId="fc9a5160522a3e5f" providerId="LiveId" clId="{A5DED68A-8EF0-4F3F-B46E-DC9940B545F7}" dt="2022-10-04T14:01:10.951" v="28" actId="767"/>
          <ac:spMkLst>
            <pc:docMk/>
            <pc:sldMk cId="1057709376" sldId="259"/>
            <ac:spMk id="2" creationId="{045D28E2-9DB4-3A99-D3D6-B683D51656D5}"/>
          </ac:spMkLst>
        </pc:spChg>
        <pc:spChg chg="add mod">
          <ac:chgData name="vuongyenkhanh@gmail.com" userId="fc9a5160522a3e5f" providerId="LiveId" clId="{A5DED68A-8EF0-4F3F-B46E-DC9940B545F7}" dt="2022-10-08T13:30:51.142" v="200" actId="20577"/>
          <ac:spMkLst>
            <pc:docMk/>
            <pc:sldMk cId="1057709376" sldId="259"/>
            <ac:spMk id="2" creationId="{95FF298C-2445-8D33-9392-99D9E97BA80F}"/>
          </ac:spMkLst>
        </pc:spChg>
        <pc:picChg chg="mod">
          <ac:chgData name="vuongyenkhanh@gmail.com" userId="fc9a5160522a3e5f" providerId="LiveId" clId="{A5DED68A-8EF0-4F3F-B46E-DC9940B545F7}" dt="2022-10-08T13:30:21.102" v="198" actId="14100"/>
          <ac:picMkLst>
            <pc:docMk/>
            <pc:sldMk cId="1057709376" sldId="259"/>
            <ac:picMk id="4" creationId="{00E2D789-61B5-627F-9314-DCDE4A2FC035}"/>
          </ac:picMkLst>
        </pc:picChg>
      </pc:sldChg>
      <pc:sldChg chg="modAnim">
        <pc:chgData name="vuongyenkhanh@gmail.com" userId="fc9a5160522a3e5f" providerId="LiveId" clId="{A5DED68A-8EF0-4F3F-B46E-DC9940B545F7}" dt="2022-10-04T14:06:15.240" v="55"/>
        <pc:sldMkLst>
          <pc:docMk/>
          <pc:sldMk cId="1043337403" sldId="260"/>
        </pc:sldMkLst>
      </pc:sldChg>
      <pc:sldChg chg="modAnim">
        <pc:chgData name="vuongyenkhanh@gmail.com" userId="fc9a5160522a3e5f" providerId="LiveId" clId="{A5DED68A-8EF0-4F3F-B46E-DC9940B545F7}" dt="2022-10-04T14:06:23.970" v="56"/>
        <pc:sldMkLst>
          <pc:docMk/>
          <pc:sldMk cId="1421529714" sldId="261"/>
        </pc:sldMkLst>
      </pc:sldChg>
      <pc:sldChg chg="addSp modSp mod modAnim">
        <pc:chgData name="vuongyenkhanh@gmail.com" userId="fc9a5160522a3e5f" providerId="LiveId" clId="{A5DED68A-8EF0-4F3F-B46E-DC9940B545F7}" dt="2022-10-08T13:34:30.266" v="217"/>
        <pc:sldMkLst>
          <pc:docMk/>
          <pc:sldMk cId="4292796793" sldId="262"/>
        </pc:sldMkLst>
        <pc:spChg chg="add mod">
          <ac:chgData name="vuongyenkhanh@gmail.com" userId="fc9a5160522a3e5f" providerId="LiveId" clId="{A5DED68A-8EF0-4F3F-B46E-DC9940B545F7}" dt="2022-10-08T13:34:18.610" v="215" actId="2711"/>
          <ac:spMkLst>
            <pc:docMk/>
            <pc:sldMk cId="4292796793" sldId="262"/>
            <ac:spMk id="2" creationId="{F63CBE12-F1FA-F40D-2EA1-BD06B78BC386}"/>
          </ac:spMkLst>
        </pc:spChg>
      </pc:sldChg>
      <pc:sldChg chg="modAnim">
        <pc:chgData name="vuongyenkhanh@gmail.com" userId="fc9a5160522a3e5f" providerId="LiveId" clId="{A5DED68A-8EF0-4F3F-B46E-DC9940B545F7}" dt="2022-10-04T14:14:15.268" v="84"/>
        <pc:sldMkLst>
          <pc:docMk/>
          <pc:sldMk cId="3440712222" sldId="263"/>
        </pc:sldMkLst>
      </pc:sldChg>
      <pc:sldChg chg="addSp modSp mod modAnim">
        <pc:chgData name="vuongyenkhanh@gmail.com" userId="fc9a5160522a3e5f" providerId="LiveId" clId="{A5DED68A-8EF0-4F3F-B46E-DC9940B545F7}" dt="2022-10-04T14:16:56.537" v="104"/>
        <pc:sldMkLst>
          <pc:docMk/>
          <pc:sldMk cId="3292619521" sldId="264"/>
        </pc:sldMkLst>
        <pc:spChg chg="add mod">
          <ac:chgData name="vuongyenkhanh@gmail.com" userId="fc9a5160522a3e5f" providerId="LiveId" clId="{A5DED68A-8EF0-4F3F-B46E-DC9940B545F7}" dt="2022-10-04T14:16:36.854" v="100" actId="207"/>
          <ac:spMkLst>
            <pc:docMk/>
            <pc:sldMk cId="3292619521" sldId="264"/>
            <ac:spMk id="2" creationId="{A6AB54D9-856A-BF05-006D-56F65083A16D}"/>
          </ac:spMkLst>
        </pc:spChg>
        <pc:picChg chg="mod">
          <ac:chgData name="vuongyenkhanh@gmail.com" userId="fc9a5160522a3e5f" providerId="LiveId" clId="{A5DED68A-8EF0-4F3F-B46E-DC9940B545F7}" dt="2022-10-04T14:16:49.192" v="102" actId="14100"/>
          <ac:picMkLst>
            <pc:docMk/>
            <pc:sldMk cId="3292619521" sldId="264"/>
            <ac:picMk id="4" creationId="{C2B7CB55-0C60-E937-25EF-C7637B15353E}"/>
          </ac:picMkLst>
        </pc:picChg>
      </pc:sldChg>
      <pc:sldChg chg="modAnim">
        <pc:chgData name="vuongyenkhanh@gmail.com" userId="fc9a5160522a3e5f" providerId="LiveId" clId="{A5DED68A-8EF0-4F3F-B46E-DC9940B545F7}" dt="2022-10-04T14:17:06.685" v="105"/>
        <pc:sldMkLst>
          <pc:docMk/>
          <pc:sldMk cId="1789882196" sldId="265"/>
        </pc:sldMkLst>
      </pc:sldChg>
      <pc:sldChg chg="addSp modSp mod modAnim">
        <pc:chgData name="vuongyenkhanh@gmail.com" userId="fc9a5160522a3e5f" providerId="LiveId" clId="{A5DED68A-8EF0-4F3F-B46E-DC9940B545F7}" dt="2022-10-04T14:22:36.653" v="137" actId="20577"/>
        <pc:sldMkLst>
          <pc:docMk/>
          <pc:sldMk cId="1756662340" sldId="266"/>
        </pc:sldMkLst>
        <pc:spChg chg="add mod">
          <ac:chgData name="vuongyenkhanh@gmail.com" userId="fc9a5160522a3e5f" providerId="LiveId" clId="{A5DED68A-8EF0-4F3F-B46E-DC9940B545F7}" dt="2022-10-04T14:22:36.653" v="137" actId="20577"/>
          <ac:spMkLst>
            <pc:docMk/>
            <pc:sldMk cId="1756662340" sldId="266"/>
            <ac:spMk id="2" creationId="{06370B03-C227-BAA8-BF22-EA244866CD80}"/>
          </ac:spMkLst>
        </pc:spChg>
        <pc:picChg chg="mod">
          <ac:chgData name="vuongyenkhanh@gmail.com" userId="fc9a5160522a3e5f" providerId="LiveId" clId="{A5DED68A-8EF0-4F3F-B46E-DC9940B545F7}" dt="2022-10-04T14:19:00.653" v="108" actId="14100"/>
          <ac:picMkLst>
            <pc:docMk/>
            <pc:sldMk cId="1756662340" sldId="266"/>
            <ac:picMk id="4" creationId="{F1C30CE5-0D13-0665-41E8-EA07EC03A229}"/>
          </ac:picMkLst>
        </pc:picChg>
      </pc:sldChg>
      <pc:sldChg chg="addSp delSp modSp new del mod modAnim">
        <pc:chgData name="vuongyenkhanh@gmail.com" userId="fc9a5160522a3e5f" providerId="LiveId" clId="{A5DED68A-8EF0-4F3F-B46E-DC9940B545F7}" dt="2022-10-08T13:32:29.175" v="201" actId="47"/>
        <pc:sldMkLst>
          <pc:docMk/>
          <pc:sldMk cId="3861443404" sldId="267"/>
        </pc:sldMkLst>
        <pc:spChg chg="del">
          <ac:chgData name="vuongyenkhanh@gmail.com" userId="fc9a5160522a3e5f" providerId="LiveId" clId="{A5DED68A-8EF0-4F3F-B46E-DC9940B545F7}" dt="2022-10-04T14:01:26.615" v="32" actId="478"/>
          <ac:spMkLst>
            <pc:docMk/>
            <pc:sldMk cId="3861443404" sldId="267"/>
            <ac:spMk id="2" creationId="{4FE54551-4206-869C-9CE6-2ED423F214E1}"/>
          </ac:spMkLst>
        </pc:spChg>
        <pc:spChg chg="del">
          <ac:chgData name="vuongyenkhanh@gmail.com" userId="fc9a5160522a3e5f" providerId="LiveId" clId="{A5DED68A-8EF0-4F3F-B46E-DC9940B545F7}" dt="2022-10-04T14:01:30.977" v="33" actId="478"/>
          <ac:spMkLst>
            <pc:docMk/>
            <pc:sldMk cId="3861443404" sldId="267"/>
            <ac:spMk id="3" creationId="{BBDF3D1D-81F8-7C34-3881-E095A9E4159F}"/>
          </ac:spMkLst>
        </pc:spChg>
        <pc:spChg chg="add mod">
          <ac:chgData name="vuongyenkhanh@gmail.com" userId="fc9a5160522a3e5f" providerId="LiveId" clId="{A5DED68A-8EF0-4F3F-B46E-DC9940B545F7}" dt="2022-10-04T14:05:51.874" v="52" actId="1076"/>
          <ac:spMkLst>
            <pc:docMk/>
            <pc:sldMk cId="3861443404" sldId="267"/>
            <ac:spMk id="4" creationId="{007F2594-B305-0487-A932-FA8EE5F0681B}"/>
          </ac:spMkLst>
        </pc:spChg>
      </pc:sldChg>
      <pc:sldChg chg="addSp delSp modSp new mod modAnim">
        <pc:chgData name="vuongyenkhanh@gmail.com" userId="fc9a5160522a3e5f" providerId="LiveId" clId="{A5DED68A-8EF0-4F3F-B46E-DC9940B545F7}" dt="2022-10-04T14:14:09.826" v="83"/>
        <pc:sldMkLst>
          <pc:docMk/>
          <pc:sldMk cId="1696611738" sldId="268"/>
        </pc:sldMkLst>
        <pc:spChg chg="del">
          <ac:chgData name="vuongyenkhanh@gmail.com" userId="fc9a5160522a3e5f" providerId="LiveId" clId="{A5DED68A-8EF0-4F3F-B46E-DC9940B545F7}" dt="2022-10-04T14:11:49.203" v="59" actId="478"/>
          <ac:spMkLst>
            <pc:docMk/>
            <pc:sldMk cId="1696611738" sldId="268"/>
            <ac:spMk id="2" creationId="{A7BB4CCB-FC88-131C-F986-3B235D68265A}"/>
          </ac:spMkLst>
        </pc:spChg>
        <pc:spChg chg="del">
          <ac:chgData name="vuongyenkhanh@gmail.com" userId="fc9a5160522a3e5f" providerId="LiveId" clId="{A5DED68A-8EF0-4F3F-B46E-DC9940B545F7}" dt="2022-10-04T14:11:51.886" v="60" actId="478"/>
          <ac:spMkLst>
            <pc:docMk/>
            <pc:sldMk cId="1696611738" sldId="268"/>
            <ac:spMk id="3" creationId="{AFFEBBF7-D0BA-528A-E97F-E8E5C0CD3297}"/>
          </ac:spMkLst>
        </pc:spChg>
        <pc:spChg chg="add mod">
          <ac:chgData name="vuongyenkhanh@gmail.com" userId="fc9a5160522a3e5f" providerId="LiveId" clId="{A5DED68A-8EF0-4F3F-B46E-DC9940B545F7}" dt="2022-10-04T14:14:03.453" v="82" actId="1076"/>
          <ac:spMkLst>
            <pc:docMk/>
            <pc:sldMk cId="1696611738" sldId="268"/>
            <ac:spMk id="4" creationId="{2CC464CD-4FA1-4A15-B022-D239A1C21B79}"/>
          </ac:spMkLst>
        </pc:spChg>
      </pc:sldChg>
      <pc:sldChg chg="addSp delSp modSp new mod delAnim modAnim">
        <pc:chgData name="vuongyenkhanh@gmail.com" userId="fc9a5160522a3e5f" providerId="LiveId" clId="{A5DED68A-8EF0-4F3F-B46E-DC9940B545F7}" dt="2022-10-09T13:18:26.391" v="361" actId="1076"/>
        <pc:sldMkLst>
          <pc:docMk/>
          <pc:sldMk cId="321693928" sldId="269"/>
        </pc:sldMkLst>
        <pc:spChg chg="del">
          <ac:chgData name="vuongyenkhanh@gmail.com" userId="fc9a5160522a3e5f" providerId="LiveId" clId="{A5DED68A-8EF0-4F3F-B46E-DC9940B545F7}" dt="2022-10-08T13:39:30.664" v="219" actId="478"/>
          <ac:spMkLst>
            <pc:docMk/>
            <pc:sldMk cId="321693928" sldId="269"/>
            <ac:spMk id="2" creationId="{9D78D645-1F12-D3AD-2B3B-93087022436B}"/>
          </ac:spMkLst>
        </pc:spChg>
        <pc:spChg chg="add del mod">
          <ac:chgData name="vuongyenkhanh@gmail.com" userId="fc9a5160522a3e5f" providerId="LiveId" clId="{A5DED68A-8EF0-4F3F-B46E-DC9940B545F7}" dt="2022-10-09T13:12:38.207" v="322"/>
          <ac:spMkLst>
            <pc:docMk/>
            <pc:sldMk cId="321693928" sldId="269"/>
            <ac:spMk id="2" creationId="{B9E34F95-4187-21D0-379C-0ACDFC9BF1E4}"/>
          </ac:spMkLst>
        </pc:spChg>
        <pc:spChg chg="del">
          <ac:chgData name="vuongyenkhanh@gmail.com" userId="fc9a5160522a3e5f" providerId="LiveId" clId="{A5DED68A-8EF0-4F3F-B46E-DC9940B545F7}" dt="2022-10-08T13:39:33.716" v="220" actId="478"/>
          <ac:spMkLst>
            <pc:docMk/>
            <pc:sldMk cId="321693928" sldId="269"/>
            <ac:spMk id="3" creationId="{8729ADC3-5900-F2E9-50C3-251173BC5D77}"/>
          </ac:spMkLst>
        </pc:spChg>
        <pc:spChg chg="add mod">
          <ac:chgData name="vuongyenkhanh@gmail.com" userId="fc9a5160522a3e5f" providerId="LiveId" clId="{A5DED68A-8EF0-4F3F-B46E-DC9940B545F7}" dt="2022-10-09T13:18:09.731" v="358" actId="1076"/>
          <ac:spMkLst>
            <pc:docMk/>
            <pc:sldMk cId="321693928" sldId="269"/>
            <ac:spMk id="4" creationId="{9940A67B-4E7D-C2CB-C687-C4B01F72BDFC}"/>
          </ac:spMkLst>
        </pc:spChg>
        <pc:spChg chg="add mod">
          <ac:chgData name="vuongyenkhanh@gmail.com" userId="fc9a5160522a3e5f" providerId="LiveId" clId="{A5DED68A-8EF0-4F3F-B46E-DC9940B545F7}" dt="2022-10-09T13:18:15.090" v="359" actId="1076"/>
          <ac:spMkLst>
            <pc:docMk/>
            <pc:sldMk cId="321693928" sldId="269"/>
            <ac:spMk id="5" creationId="{85D7A114-94C9-9FE8-EEE1-B07AC8ACA3D5}"/>
          </ac:spMkLst>
        </pc:spChg>
        <pc:spChg chg="add del mod">
          <ac:chgData name="vuongyenkhanh@gmail.com" userId="fc9a5160522a3e5f" providerId="LiveId" clId="{A5DED68A-8EF0-4F3F-B46E-DC9940B545F7}" dt="2022-10-08T13:45:39.649" v="255"/>
          <ac:spMkLst>
            <pc:docMk/>
            <pc:sldMk cId="321693928" sldId="269"/>
            <ac:spMk id="6" creationId="{E4E0A86F-5104-7585-F87A-790F3C659331}"/>
          </ac:spMkLst>
        </pc:spChg>
        <pc:spChg chg="add del mod">
          <ac:chgData name="vuongyenkhanh@gmail.com" userId="fc9a5160522a3e5f" providerId="LiveId" clId="{A5DED68A-8EF0-4F3F-B46E-DC9940B545F7}" dt="2022-10-09T13:16:34.669" v="351" actId="478"/>
          <ac:spMkLst>
            <pc:docMk/>
            <pc:sldMk cId="321693928" sldId="269"/>
            <ac:spMk id="8" creationId="{9693B38F-5580-CB97-9938-DB9BB0268A04}"/>
          </ac:spMkLst>
        </pc:spChg>
        <pc:spChg chg="add del mod">
          <ac:chgData name="vuongyenkhanh@gmail.com" userId="fc9a5160522a3e5f" providerId="LiveId" clId="{A5DED68A-8EF0-4F3F-B46E-DC9940B545F7}" dt="2022-10-08T13:46:16.938" v="262"/>
          <ac:spMkLst>
            <pc:docMk/>
            <pc:sldMk cId="321693928" sldId="269"/>
            <ac:spMk id="8" creationId="{BF65AFEE-B439-C11D-C8BD-AAA75FC1777D}"/>
          </ac:spMkLst>
        </pc:spChg>
        <pc:spChg chg="add del mod">
          <ac:chgData name="vuongyenkhanh@gmail.com" userId="fc9a5160522a3e5f" providerId="LiveId" clId="{A5DED68A-8EF0-4F3F-B46E-DC9940B545F7}" dt="2022-10-08T13:47:32.846" v="272"/>
          <ac:spMkLst>
            <pc:docMk/>
            <pc:sldMk cId="321693928" sldId="269"/>
            <ac:spMk id="10" creationId="{E3519E26-F4BB-6C98-DA99-7A30F7909515}"/>
          </ac:spMkLst>
        </pc:spChg>
        <pc:picChg chg="add mod">
          <ac:chgData name="vuongyenkhanh@gmail.com" userId="fc9a5160522a3e5f" providerId="LiveId" clId="{A5DED68A-8EF0-4F3F-B46E-DC9940B545F7}" dt="2022-10-09T13:18:22.203" v="360" actId="1076"/>
          <ac:picMkLst>
            <pc:docMk/>
            <pc:sldMk cId="321693928" sldId="269"/>
            <ac:picMk id="3" creationId="{540DD002-4A3B-4A79-0AA5-19C645F695FD}"/>
          </ac:picMkLst>
        </pc:picChg>
        <pc:picChg chg="add del mod">
          <ac:chgData name="vuongyenkhanh@gmail.com" userId="fc9a5160522a3e5f" providerId="LiveId" clId="{A5DED68A-8EF0-4F3F-B46E-DC9940B545F7}" dt="2022-10-09T13:15:56.936" v="346" actId="478"/>
          <ac:picMkLst>
            <pc:docMk/>
            <pc:sldMk cId="321693928" sldId="269"/>
            <ac:picMk id="6" creationId="{4B7132D5-0595-303B-AD70-5793A5056704}"/>
          </ac:picMkLst>
        </pc:picChg>
        <pc:picChg chg="add mod">
          <ac:chgData name="vuongyenkhanh@gmail.com" userId="fc9a5160522a3e5f" providerId="LiveId" clId="{A5DED68A-8EF0-4F3F-B46E-DC9940B545F7}" dt="2022-10-08T13:46:24.209" v="263" actId="1076"/>
          <ac:picMkLst>
            <pc:docMk/>
            <pc:sldMk cId="321693928" sldId="269"/>
            <ac:picMk id="7" creationId="{A4AFCEA8-0256-C8C3-BCD1-C7CCDAF5F617}"/>
          </ac:picMkLst>
        </pc:picChg>
        <pc:picChg chg="add del mod">
          <ac:chgData name="vuongyenkhanh@gmail.com" userId="fc9a5160522a3e5f" providerId="LiveId" clId="{A5DED68A-8EF0-4F3F-B46E-DC9940B545F7}" dt="2022-10-09T13:15:48.374" v="344" actId="478"/>
          <ac:picMkLst>
            <pc:docMk/>
            <pc:sldMk cId="321693928" sldId="269"/>
            <ac:picMk id="9" creationId="{A4AFCEA8-0256-C8C3-BCD1-C7CCDAF5F617}"/>
          </ac:picMkLst>
        </pc:picChg>
        <pc:picChg chg="add del mod">
          <ac:chgData name="vuongyenkhanh@gmail.com" userId="fc9a5160522a3e5f" providerId="LiveId" clId="{A5DED68A-8EF0-4F3F-B46E-DC9940B545F7}" dt="2022-10-09T13:16:47.699" v="354" actId="478"/>
          <ac:picMkLst>
            <pc:docMk/>
            <pc:sldMk cId="321693928" sldId="269"/>
            <ac:picMk id="10" creationId="{05792CE1-B116-7A0D-6874-7E71C037CB52}"/>
          </ac:picMkLst>
        </pc:picChg>
        <pc:picChg chg="add mod">
          <ac:chgData name="vuongyenkhanh@gmail.com" userId="fc9a5160522a3e5f" providerId="LiveId" clId="{A5DED68A-8EF0-4F3F-B46E-DC9940B545F7}" dt="2022-10-09T13:18:26.391" v="361" actId="1076"/>
          <ac:picMkLst>
            <pc:docMk/>
            <pc:sldMk cId="321693928" sldId="269"/>
            <ac:picMk id="11" creationId="{A4AFCEA8-0256-C8C3-BCD1-C7CCDAF5F617}"/>
          </ac:picMkLst>
        </pc:picChg>
      </pc:sldChg>
      <pc:sldChg chg="new del">
        <pc:chgData name="vuongyenkhanh@gmail.com" userId="fc9a5160522a3e5f" providerId="LiveId" clId="{A5DED68A-8EF0-4F3F-B46E-DC9940B545F7}" dt="2022-10-04T14:18:11.885" v="107" actId="47"/>
        <pc:sldMkLst>
          <pc:docMk/>
          <pc:sldMk cId="250293214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7075-C158-D0E4-3D96-94FF9D01F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02CF4-B7D0-465C-E4D6-6AFA7B45F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EE91-EDA0-1E7B-FE5D-C3D36AC9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8D938-18A0-3DAE-ED11-A6FC7E52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1943-203D-8AD3-06F3-A5DDC579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6A2D-4131-9DD0-E039-63EF8E26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AC29A-2750-7B47-365B-13A91029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183C-4365-0640-D944-DF3F2FA0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44324-46D5-42ED-FC5B-BF888851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7F89-9181-6DEC-17FF-EEBF3DB2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5723F-00C9-4250-A726-BA854ED4E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4A459-897D-36D4-1ABD-F21E9EF7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17212-132C-D17B-1E83-5BB482E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814A-8183-4EED-8E77-3C8FEB11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D8B45-C031-9066-AD34-89828CF7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EBC6-2CD2-8593-2984-191976EF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3A8D-EB34-EE3C-34B2-12CC7EC1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4C1E1-768C-DAB0-BE66-1943E956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9E86-0090-874A-2DA8-C715BBB1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B90A-AFF5-8CC9-3AFF-BECA7651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FFE9-B5A6-B9D0-6F3E-328F1AF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618E-815D-4B98-9F4F-EE62F394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7FEE-89FD-5A69-2A7B-C7558FC7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36072-2C1F-82AD-218B-DD7E8D85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B32D-FADD-015C-288B-ACB1B748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E738-035B-FF55-5E44-CD030C0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E8822-7E7E-E0D0-7B98-A1EB1789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A745A-4824-7914-97BF-0D8CAE955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C9C61-6B64-9A20-88FE-72FE2CBE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D78DE-F3A8-56B5-CCF4-43E5BE2A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26DE-FE67-95CD-C412-93C4BA80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A400-C91B-89A3-CFD6-FCC203DE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1B339-6264-CC26-B1A2-1162E6EC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874B3-7957-AC48-9348-B9FB9DC5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58B81-083A-9E4A-6FB5-D06809E09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2D7A0-7CE9-8A6F-D411-C51CDF221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C5611-4A3B-5B71-B6E1-E200CFCF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8DC16-C52F-C6CF-8688-9FD49694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3FE8A-0335-095B-D3B3-9235C476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BBA0-59F4-2860-369B-113AE27B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97F5B-95EF-400C-D8D7-75683D39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A6E82-E4D9-2EF9-13B5-2494DF7F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9ACE4-9900-13B0-F0C5-B80A7D99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14EB9-97C2-615B-6E1B-CB3C85F5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4635B-C449-76EC-A6F1-CF44C924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2475B-321E-7436-6E10-8B966DAB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59F4-9933-1032-D8AD-CBA959A8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5E54-D5E6-9F3B-749F-5B9DCB6E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886C5-433C-0B5F-26F1-B851BA983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2B7CE-540A-B2A5-DC5F-A51EAE68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90053-0606-3923-B644-A1650FE5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789DE-5AEE-F0B6-6DDA-8CDC1C93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8B7C-F874-6934-B1D1-15F31DF9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A3158-D45B-E28A-041B-A4FC4079C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FB9F4-7CD4-73BD-6E66-8DEED3A7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DFD07-30D6-D243-C4D8-C45ACFC4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AD4C-F6B0-987D-F62C-5D56D0E6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D827D-5A6B-460D-2A20-6CADE1EB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10DF9-6EAA-23B5-CC5E-B38C0E42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2A8F1-C649-AC40-4343-BE74E583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0119-4843-8E32-2873-21BA98D30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3349-8A0E-4A61-A9E2-7BD59BA1004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2547F-CD64-99BA-F1AE-76579CFD7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52971-8F86-9A26-5D55-5BAA8B63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D3C-594E-4D45-A8BD-997A2F04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BF5E-ED74-4C00-1E94-0D6664CC0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91BB2F0-61B2-6436-C414-352D7780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6836" r="3550" b="7968"/>
          <a:stretch/>
        </p:blipFill>
        <p:spPr bwMode="auto">
          <a:xfrm>
            <a:off x="569844" y="119270"/>
            <a:ext cx="10234144" cy="3390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1EB80-2118-C6A9-67C8-36A70A23031A}"/>
              </a:ext>
            </a:extLst>
          </p:cNvPr>
          <p:cNvSpPr txBox="1"/>
          <p:nvPr/>
        </p:nvSpPr>
        <p:spPr>
          <a:xfrm>
            <a:off x="882391" y="3813772"/>
            <a:ext cx="10076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2B7CB55-0C60-E937-25EF-C7637B153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9970" r="6417" b="8105"/>
          <a:stretch/>
        </p:blipFill>
        <p:spPr bwMode="auto">
          <a:xfrm>
            <a:off x="331027" y="0"/>
            <a:ext cx="10717541" cy="2859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B54D9-856A-BF05-006D-56F65083A16D}"/>
              </a:ext>
            </a:extLst>
          </p:cNvPr>
          <p:cNvSpPr txBox="1"/>
          <p:nvPr/>
        </p:nvSpPr>
        <p:spPr>
          <a:xfrm>
            <a:off x="564747" y="2859156"/>
            <a:ext cx="10717542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ABE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EBD;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GFE;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AEB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BED;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GCD;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FGB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BGC;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BGC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CGE;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CGE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EGF;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EGF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FGB.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GFE;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GCD;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FGB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BGC;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BGC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CGE;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CGE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EGF;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EGF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FGB.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FGB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CGE;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BGC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EGF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4AFCEA8-0256-C8C3-BCD1-C7CCDAF5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5812" r="6305" b="2510"/>
          <a:stretch/>
        </p:blipFill>
        <p:spPr bwMode="auto">
          <a:xfrm>
            <a:off x="569844" y="180422"/>
            <a:ext cx="10455965" cy="482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98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40A67B-4E7D-C2CB-C687-C4B01F72BDFC}"/>
                  </a:ext>
                </a:extLst>
              </p:cNvPr>
              <p:cNvSpPr txBox="1"/>
              <p:nvPr/>
            </p:nvSpPr>
            <p:spPr>
              <a:xfrm>
                <a:off x="562708" y="-79896"/>
                <a:ext cx="8103398" cy="180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fr-FR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fr-FR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fr-FR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40A67B-4E7D-C2CB-C687-C4B01F72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-79896"/>
                <a:ext cx="8103398" cy="1801647"/>
              </a:xfrm>
              <a:prstGeom prst="rect">
                <a:avLst/>
              </a:prstGeom>
              <a:blipFill>
                <a:blip r:embed="rId2"/>
                <a:stretch>
                  <a:fillRect l="-1504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7A114-94C9-9FE8-EEE1-B07AC8ACA3D5}"/>
                  </a:ext>
                </a:extLst>
              </p:cNvPr>
              <p:cNvSpPr txBox="1"/>
              <p:nvPr/>
            </p:nvSpPr>
            <p:spPr>
              <a:xfrm>
                <a:off x="690132" y="1721751"/>
                <a:ext cx="6386732" cy="4706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𝑞𝑃𝑟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𝑞𝑃𝑟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𝑟𝑃𝑠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𝑞𝑃𝑟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7A114-94C9-9FE8-EEE1-B07AC8ACA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" y="1721751"/>
                <a:ext cx="6386732" cy="4706738"/>
              </a:xfrm>
              <a:prstGeom prst="rect">
                <a:avLst/>
              </a:prstGeom>
              <a:blipFill>
                <a:blip r:embed="rId3"/>
                <a:stretch>
                  <a:fillRect l="-1908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4AFCEA8-0256-C8C3-BCD1-C7CCDAF5F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42800" r="69185" b="12773"/>
          <a:stretch/>
        </p:blipFill>
        <p:spPr bwMode="auto">
          <a:xfrm>
            <a:off x="8173329" y="0"/>
            <a:ext cx="3798276" cy="2772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4AFCEA8-0256-C8C3-BCD1-C7CCDAF5F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6" t="47613" r="6305" b="12775"/>
          <a:stretch/>
        </p:blipFill>
        <p:spPr bwMode="auto">
          <a:xfrm>
            <a:off x="7803694" y="4794397"/>
            <a:ext cx="3176237" cy="1912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40DD002-4A3B-4A79-0AA5-19C645F69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45424" r="35971" b="2510"/>
          <a:stretch/>
        </p:blipFill>
        <p:spPr bwMode="auto">
          <a:xfrm>
            <a:off x="7845491" y="2665720"/>
            <a:ext cx="3441893" cy="2470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6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1C30CE5-0D13-0665-41E8-EA07EC03A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7407" r="3990" b="6996"/>
          <a:stretch/>
        </p:blipFill>
        <p:spPr bwMode="auto">
          <a:xfrm>
            <a:off x="0" y="132522"/>
            <a:ext cx="11966713" cy="4326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70B03-C227-BAA8-BF22-EA244866CD80}"/>
              </a:ext>
            </a:extLst>
          </p:cNvPr>
          <p:cNvSpPr txBox="1"/>
          <p:nvPr/>
        </p:nvSpPr>
        <p:spPr>
          <a:xfrm>
            <a:off x="239151" y="4642009"/>
            <a:ext cx="11521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>
                <a:solidFill>
                  <a:srgbClr val="FF0000"/>
                </a:solidFill>
                <a:effectLst/>
                <a:latin typeface="+mj-lt"/>
              </a:rPr>
              <a:t>Giải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vi-VN" sz="2800" i="0" dirty="0">
                <a:solidFill>
                  <a:srgbClr val="000000"/>
                </a:solidFill>
                <a:effectLst/>
                <a:latin typeface="+mj-lt"/>
              </a:rPr>
              <a:t>Có 4 góc kề nhau được tạo thành, xếp thành góc bẹt, mỗi góc tạo bởi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2 thanh chắn vòm cửa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Nên mỗi góc có số đo: 180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+mj-lt"/>
              </a:rPr>
              <a:t>0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: 4 = 45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+mj-lt"/>
              </a:rPr>
              <a:t>0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9DD116-A55E-BDB2-596A-DA774E86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5199" r="2998" b="5133"/>
          <a:stretch/>
        </p:blipFill>
        <p:spPr bwMode="auto">
          <a:xfrm>
            <a:off x="609600" y="212035"/>
            <a:ext cx="10283687" cy="3882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8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DDA28C-776A-7E31-6066-8807FDFF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3322" r="2667" b="2715"/>
          <a:stretch/>
        </p:blipFill>
        <p:spPr bwMode="auto">
          <a:xfrm>
            <a:off x="596348" y="0"/>
            <a:ext cx="11290852" cy="644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2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0E2D789-61B5-627F-9314-DCDE4A2F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9942" r="3108" b="8036"/>
          <a:stretch/>
        </p:blipFill>
        <p:spPr bwMode="auto">
          <a:xfrm>
            <a:off x="463826" y="0"/>
            <a:ext cx="11142020" cy="2967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F298C-2445-8D33-9392-99D9E97BA80F}"/>
                  </a:ext>
                </a:extLst>
              </p:cNvPr>
              <p:cNvSpPr txBox="1"/>
              <p:nvPr/>
            </p:nvSpPr>
            <p:spPr>
              <a:xfrm>
                <a:off x="463825" y="2967060"/>
                <a:ext cx="11296765" cy="308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Ox, Oz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Oy,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F298C-2445-8D33-9392-99D9E97BA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5" y="2967060"/>
                <a:ext cx="11296765" cy="3085460"/>
              </a:xfrm>
              <a:prstGeom prst="rect">
                <a:avLst/>
              </a:prstGeom>
              <a:blipFill>
                <a:blip r:embed="rId3"/>
                <a:stretch>
                  <a:fillRect l="-1079" t="-1383" r="-1133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22CB88-B386-220B-C09A-A77CD8AB3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8448" r="39264" b="20077"/>
          <a:stretch/>
        </p:blipFill>
        <p:spPr bwMode="auto">
          <a:xfrm>
            <a:off x="134029" y="198783"/>
            <a:ext cx="10971293" cy="2213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3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18C41B1-4DA0-CD6A-D43F-8F4F5985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4193" r="2557" b="3144"/>
          <a:stretch/>
        </p:blipFill>
        <p:spPr bwMode="auto">
          <a:xfrm>
            <a:off x="371061" y="0"/>
            <a:ext cx="11357113" cy="6520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5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8BDAEEE-1ABA-BFDE-89EC-5B8025C7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9" t="5016" r="28351" b="9091"/>
          <a:stretch/>
        </p:blipFill>
        <p:spPr bwMode="auto">
          <a:xfrm>
            <a:off x="291549" y="-145773"/>
            <a:ext cx="5804452" cy="3574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CBE12-F1FA-F40D-2EA1-BD06B78BC386}"/>
                  </a:ext>
                </a:extLst>
              </p:cNvPr>
              <p:cNvSpPr txBox="1"/>
              <p:nvPr/>
            </p:nvSpPr>
            <p:spPr>
              <a:xfrm>
                <a:off x="1153551" y="4248443"/>
                <a:ext cx="533165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CBE12-F1FA-F40D-2EA1-BD06B78B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1" y="4248443"/>
                <a:ext cx="5331655" cy="1231106"/>
              </a:xfrm>
              <a:prstGeom prst="rect">
                <a:avLst/>
              </a:prstGeom>
              <a:blipFill>
                <a:blip r:embed="rId3"/>
                <a:stretch>
                  <a:fillRect l="-2286" t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7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1A36E3-0394-8E4C-9A15-93F3389A9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5864"/>
          <a:stretch/>
        </p:blipFill>
        <p:spPr bwMode="auto">
          <a:xfrm>
            <a:off x="98475" y="289407"/>
            <a:ext cx="12093526" cy="671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07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464CD-4FA1-4A15-B022-D239A1C21B79}"/>
              </a:ext>
            </a:extLst>
          </p:cNvPr>
          <p:cNvSpPr txBox="1"/>
          <p:nvPr/>
        </p:nvSpPr>
        <p:spPr>
          <a:xfrm>
            <a:off x="0" y="135647"/>
            <a:ext cx="11721649" cy="672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a) 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nhau:Trong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iAj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eBf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eBf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fBh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20a: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20b: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20c: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20d: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545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vuongyenkhanh@gmail.com</dc:creator>
  <cp:lastModifiedBy>vuongyenkhanh@gmail.com</cp:lastModifiedBy>
  <cp:revision>1</cp:revision>
  <dcterms:created xsi:type="dcterms:W3CDTF">2022-10-04T13:34:13Z</dcterms:created>
  <dcterms:modified xsi:type="dcterms:W3CDTF">2022-10-09T13:18:31Z</dcterms:modified>
</cp:coreProperties>
</file>