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B6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44" autoAdjust="0"/>
  </p:normalViewPr>
  <p:slideViewPr>
    <p:cSldViewPr snapToGrid="0">
      <p:cViewPr varScale="1">
        <p:scale>
          <a:sx n="46" d="100"/>
          <a:sy n="46" d="100"/>
        </p:scale>
        <p:origin x="72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3EB9-518F-40FB-96C9-6632B6BC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9228-E0E3-42F1-A41E-74C55A8D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978A-F3B3-484E-86BF-518D42D1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7F8EB-2354-4732-AB89-F0B7C03C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1F134-D793-4C4B-8F42-36D9369A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7C4B-91B5-4B4B-A9CB-6FFC78E1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6E968-7223-42C2-9CA7-D0E894C15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75F1-6F3D-4C74-AD88-42037868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7E18-1A03-4EC3-AE6A-4AEEBB0B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40F8E-9376-40F6-8185-90FD57DD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32794-5573-499A-B108-044541E06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4C51A-A464-471A-8A50-D01E31646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1B8C-8EC9-4F0C-903D-AEBDB149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A684-8BE3-447E-88D5-6501E503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89C2-61B9-4D83-8F7A-9DBC6273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4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BBDE-3D60-4B60-BBF7-153FF667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4CC1-EE4B-4578-9A1A-9AD05EB4D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09F9-5AAA-4807-8A9C-F7DB79E1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9DF1-CB06-4DF8-97CB-5F497C67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81802-944D-4964-93CA-61EB8F88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6EB3-E3E6-439B-AE5E-9C8AA534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C9562-ABE6-4DCC-942B-629AABEE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B449-2A35-4BA7-A4B1-98361700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CE3B-9341-47D8-9947-A1936077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83DA-837C-4A41-B238-600928D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9007-AC2E-4359-9522-38E876EA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D918-54FC-44A7-9380-4BE2DAED1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E3A37-E041-4C6E-AB3F-3CA8AB7A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D6EF-A95E-4A55-9D80-826634DE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FE0E5-44DD-436E-851C-29B26199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96378-5A18-40B9-A4D8-FF7749B6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DF11-EF58-4C5B-AA05-F41D62F1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3A448-15B0-4F5B-A9EA-B051A607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A26B8-65AA-42A7-8455-75BC32E1F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4A8A0-3FD8-4F96-B8ED-9683F99CC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18237-E9DE-4057-9042-9FD8AC872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A3C4B-A3D6-4C2F-8650-6F9662BE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4305-32CB-4ABD-9977-D3811BF0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74C47-F08A-44AC-9581-317C8548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202C-867F-44FE-B310-91408A91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EF085-990D-4CF9-8A14-91224532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1AB0F-E956-4A01-9AAE-C3F1D5C8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EE516-80B2-4C4A-A5D1-92084FE6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FD864-A734-4225-A8CF-B89E31A5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783BF-A866-4BDF-B049-6FEB6BB6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2CBED-9C5B-4580-B3D8-6FD3DC55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4A09-A0B4-43B6-B71E-184B961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BAA5-FFA5-4174-902C-60CFA0DA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298DB-04CB-4704-BED4-939FD5316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C901A-AF9F-4521-BC96-0791F86B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84272-C7C0-48F1-BB9A-A3EF2521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B3877-3FBE-4221-A15A-51DDFB07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1557-009D-4A10-B925-345BB78A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2783-1148-46E5-8A24-926E3388C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3CB3C-EE5B-4140-B833-EBB5BBEFC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47158-0299-44F9-8E5E-656FCAF9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A97A5-3189-41C4-B286-D2273F60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59F80-177C-4872-B690-54206224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689F2-1AD3-432E-8105-5661F71E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BCD79-0676-4DF9-9AE3-32B405E2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5903-39A5-4005-B102-F64DF3E41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1D80-9654-4EE1-A21F-93C60CD0A0C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91A6-D043-41A0-A3E4-21954260A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DFE79-0FBF-409F-9C21-2739FC393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7DA6-A8E6-4D2F-B61C-286AFC5C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slide" Target="slide10.xml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8F6222-9E4A-44A9-A864-FDA7C813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18000" y1="26000" x2="18000" y2="26000"/>
                        <a14:foregroundMark x1="65111" y1="89667" x2="65111" y2="89667"/>
                        <a14:foregroundMark x1="22111" y1="49167" x2="22111" y2="49167"/>
                        <a14:foregroundMark x1="19000" y1="62000" x2="19000" y2="62000"/>
                        <a14:foregroundMark x1="23889" y1="60500" x2="23889" y2="60500"/>
                        <a14:foregroundMark x1="23111" y1="56500" x2="23111" y2="56500"/>
                        <a14:foregroundMark x1="18778" y1="23000" x2="18778" y2="23000"/>
                        <a14:foregroundMark x1="15889" y1="27000" x2="15889" y2="27000"/>
                        <a14:foregroundMark x1="26333" y1="32333" x2="26333" y2="32333"/>
                        <a14:foregroundMark x1="27111" y1="30000" x2="27111" y2="30000"/>
                        <a14:foregroundMark x1="56667" y1="12833" x2="56667" y2="12833"/>
                        <a14:foregroundMark x1="72000" y1="46167" x2="72000" y2="46167"/>
                        <a14:foregroundMark x1="36333" y1="94167" x2="36333" y2="94167"/>
                        <a14:foregroundMark x1="46444" y1="95000" x2="46444" y2="95000"/>
                        <a14:foregroundMark x1="70444" y1="79167" x2="70444" y2="79167"/>
                        <a14:foregroundMark x1="81000" y1="80333" x2="81000" y2="80333"/>
                        <a14:foregroundMark x1="20778" y1="28000" x2="20778" y2="28000"/>
                        <a14:foregroundMark x1="27889" y1="34667" x2="27889" y2="34667"/>
                        <a14:foregroundMark x1="17444" y1="75000" x2="17444" y2="75000"/>
                        <a14:foregroundMark x1="18222" y1="56667" x2="24000" y2="56667"/>
                        <a14:foregroundMark x1="16222" y1="55833" x2="16222" y2="55833"/>
                        <a14:foregroundMark x1="15889" y1="56333" x2="15889" y2="56333"/>
                        <a14:foregroundMark x1="15889" y1="55333" x2="15889" y2="55333"/>
                        <a14:foregroundMark x1="15889" y1="54833" x2="15889" y2="5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646" y="2740165"/>
            <a:ext cx="6440646" cy="4293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E485BD-F5B7-4F62-9E2A-579312ED328B}"/>
              </a:ext>
            </a:extLst>
          </p:cNvPr>
          <p:cNvSpPr/>
          <p:nvPr/>
        </p:nvSpPr>
        <p:spPr>
          <a:xfrm>
            <a:off x="2096790" y="712407"/>
            <a:ext cx="99870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Jokerman" panose="04090605060D06020702" pitchFamily="82" charset="0"/>
              </a:rPr>
              <a:t>Trò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Jokerman" panose="04090605060D06020702" pitchFamily="82" charset="0"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Jokerman" panose="04090605060D06020702" pitchFamily="82" charset="0"/>
              </a:rPr>
              <a:t>chơi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Jokerman" panose="04090605060D06020702" pitchFamily="82" charset="0"/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CHUNG SỨC RINH QUÀ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Jokerman" panose="04090605060D06020702" pitchFamily="8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BD5530-40AC-4BB9-8CA5-21BF618062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4" y="1939492"/>
            <a:ext cx="607536" cy="607536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BA1CF178-7C10-41E6-8407-A3E5D14144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4" y="1939492"/>
            <a:ext cx="607536" cy="60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05FB15-3DC2-43AE-B23D-DF77C16DAE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97" y="282743"/>
            <a:ext cx="530213" cy="532580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43F70D6F-7B7F-4B94-9DD6-01810D05D2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22" y="282743"/>
            <a:ext cx="530213" cy="532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3742F2-CA79-4449-BF54-61011280F5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46" y="2894182"/>
            <a:ext cx="603799" cy="606494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  <a:extLst>
              <a:ext uri="{FF2B5EF4-FFF2-40B4-BE49-F238E27FC236}">
                <a16:creationId xmlns:a16="http://schemas.microsoft.com/office/drawing/2014/main" id="{2BBD8137-1DB8-4CF1-BDA0-F64E25C955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46" y="2875560"/>
            <a:ext cx="603799" cy="60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ED25E4-EA87-47D0-A795-C22867094EE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24" y="759911"/>
            <a:ext cx="585649" cy="586795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  <a:extLst>
              <a:ext uri="{FF2B5EF4-FFF2-40B4-BE49-F238E27FC236}">
                <a16:creationId xmlns:a16="http://schemas.microsoft.com/office/drawing/2014/main" id="{A4616C88-6890-42D4-847D-9B37B1EE5D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25" y="774213"/>
            <a:ext cx="585649" cy="5867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91CB2B-2E01-42F8-B3FE-EAE058F53D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230857" y="2180757"/>
            <a:ext cx="454357" cy="4724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FA213E3-2652-4863-89B6-3924C3E8AB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055173" y="1099990"/>
            <a:ext cx="454357" cy="4724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A42399-9D86-4EDD-AD72-7E563D1A6B2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6885345" y="3178807"/>
            <a:ext cx="454357" cy="4724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97DA81-6971-45F8-84B3-DC3745897B2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0797655" y="595158"/>
            <a:ext cx="454357" cy="47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A767B-02C5-401C-9076-0EEEF5A75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8482" y="2416983"/>
            <a:ext cx="515251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33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0.197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5604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2583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1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9B43432-FEC8-4C19-A370-F628ED8B5C8E}"/>
              </a:ext>
            </a:extLst>
          </p:cNvPr>
          <p:cNvSpPr/>
          <p:nvPr/>
        </p:nvSpPr>
        <p:spPr>
          <a:xfrm rot="1079935">
            <a:off x="1502683" y="880684"/>
            <a:ext cx="3245952" cy="684481"/>
          </a:xfrm>
          <a:prstGeom prst="triangle">
            <a:avLst>
              <a:gd name="adj" fmla="val 6379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2</a:t>
            </a:r>
            <a:endParaRPr lang="en-US" sz="3200" b="1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D94DD7-6E1C-45C8-AA0F-26860EAC77E9}"/>
              </a:ext>
            </a:extLst>
          </p:cNvPr>
          <p:cNvGrpSpPr/>
          <p:nvPr/>
        </p:nvGrpSpPr>
        <p:grpSpPr>
          <a:xfrm>
            <a:off x="4341069" y="2473144"/>
            <a:ext cx="3245952" cy="712099"/>
            <a:chOff x="4123355" y="3866516"/>
            <a:chExt cx="3245952" cy="71209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B8C0DB0-0546-43BF-B60A-758852170509}"/>
                </a:ext>
              </a:extLst>
            </p:cNvPr>
            <p:cNvSpPr/>
            <p:nvPr/>
          </p:nvSpPr>
          <p:spPr>
            <a:xfrm rot="11896986">
              <a:off x="4123355" y="3928187"/>
              <a:ext cx="3245952" cy="650428"/>
            </a:xfrm>
            <a:prstGeom prst="triangle">
              <a:avLst>
                <a:gd name="adj" fmla="val 6495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3963A8-AFE8-4732-A9D6-25804B6B60EF}"/>
                </a:ext>
              </a:extLst>
            </p:cNvPr>
            <p:cNvSpPr txBox="1"/>
            <p:nvPr/>
          </p:nvSpPr>
          <p:spPr>
            <a:xfrm>
              <a:off x="5302684" y="3866516"/>
              <a:ext cx="595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EA564C-8671-4783-ADFF-D74820EFDC4B}"/>
              </a:ext>
            </a:extLst>
          </p:cNvPr>
          <p:cNvGrpSpPr/>
          <p:nvPr/>
        </p:nvGrpSpPr>
        <p:grpSpPr>
          <a:xfrm>
            <a:off x="531182" y="1029230"/>
            <a:ext cx="4868711" cy="1968060"/>
            <a:chOff x="313468" y="2422602"/>
            <a:chExt cx="4868711" cy="19680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01B963-F501-4988-B302-99B6FD4589A1}"/>
                </a:ext>
              </a:extLst>
            </p:cNvPr>
            <p:cNvGrpSpPr/>
            <p:nvPr/>
          </p:nvGrpSpPr>
          <p:grpSpPr>
            <a:xfrm>
              <a:off x="313468" y="2422602"/>
              <a:ext cx="4868711" cy="1968060"/>
              <a:chOff x="313468" y="2422602"/>
              <a:chExt cx="4868711" cy="19680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A857E20-B607-4CBE-8743-9CB19DC18758}"/>
                  </a:ext>
                </a:extLst>
              </p:cNvPr>
              <p:cNvGrpSpPr/>
              <p:nvPr/>
            </p:nvGrpSpPr>
            <p:grpSpPr>
              <a:xfrm>
                <a:off x="313468" y="2422602"/>
                <a:ext cx="4858709" cy="1968060"/>
                <a:chOff x="342042" y="547253"/>
                <a:chExt cx="4858709" cy="196806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8BD4855-52E1-4DE8-B382-3CBA2CA0F8E5}"/>
                    </a:ext>
                  </a:extLst>
                </p:cNvPr>
                <p:cNvGrpSpPr/>
                <p:nvPr/>
              </p:nvGrpSpPr>
              <p:grpSpPr>
                <a:xfrm>
                  <a:off x="342042" y="547253"/>
                  <a:ext cx="4858709" cy="1968060"/>
                  <a:chOff x="3450855" y="3706599"/>
                  <a:chExt cx="4858709" cy="1968060"/>
                </a:xfrm>
              </p:grpSpPr>
              <p:sp>
                <p:nvSpPr>
                  <p:cNvPr id="14" name="Trapezoid 13">
                    <a:extLst>
                      <a:ext uri="{FF2B5EF4-FFF2-40B4-BE49-F238E27FC236}">
                        <a16:creationId xmlns:a16="http://schemas.microsoft.com/office/drawing/2014/main" id="{A25DE228-51F8-4A60-8912-1464FA870B87}"/>
                      </a:ext>
                    </a:extLst>
                  </p:cNvPr>
                  <p:cNvSpPr/>
                  <p:nvPr/>
                </p:nvSpPr>
                <p:spPr>
                  <a:xfrm>
                    <a:off x="3456661" y="4727284"/>
                    <a:ext cx="4852903" cy="947375"/>
                  </a:xfrm>
                  <a:prstGeom prst="trapezoid">
                    <a:avLst>
                      <a:gd name="adj" fmla="val 89103"/>
                    </a:avLst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3200" b="1" dirty="0">
                        <a:latin typeface="+mj-lt"/>
                      </a:rPr>
                      <a:t>1</a:t>
                    </a:r>
                    <a:endParaRPr lang="en-US" sz="3200" b="1" dirty="0">
                      <a:latin typeface="+mj-lt"/>
                    </a:endParaRPr>
                  </a:p>
                </p:txBody>
              </p:sp>
              <p:sp>
                <p:nvSpPr>
                  <p:cNvPr id="15" name="Right Triangle 14">
                    <a:extLst>
                      <a:ext uri="{FF2B5EF4-FFF2-40B4-BE49-F238E27FC236}">
                        <a16:creationId xmlns:a16="http://schemas.microsoft.com/office/drawing/2014/main" id="{86DB904D-2A03-4AAC-ABF1-7AFFEF881DF7}"/>
                      </a:ext>
                    </a:extLst>
                  </p:cNvPr>
                  <p:cNvSpPr/>
                  <p:nvPr/>
                </p:nvSpPr>
                <p:spPr>
                  <a:xfrm>
                    <a:off x="4427538" y="3748451"/>
                    <a:ext cx="3022866" cy="985752"/>
                  </a:xfrm>
                  <a:prstGeom prst="rtTriangle">
                    <a:avLst/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Isosceles Triangle 15">
                    <a:extLst>
                      <a:ext uri="{FF2B5EF4-FFF2-40B4-BE49-F238E27FC236}">
                        <a16:creationId xmlns:a16="http://schemas.microsoft.com/office/drawing/2014/main" id="{08F50CB1-C9C3-4EA8-A4BD-300C03AE7881}"/>
                      </a:ext>
                    </a:extLst>
                  </p:cNvPr>
                  <p:cNvSpPr/>
                  <p:nvPr/>
                </p:nvSpPr>
                <p:spPr>
                  <a:xfrm>
                    <a:off x="3450855" y="3706599"/>
                    <a:ext cx="1036030" cy="1964337"/>
                  </a:xfrm>
                  <a:prstGeom prst="triangle">
                    <a:avLst>
                      <a:gd name="adj" fmla="val 94908"/>
                    </a:avLst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B2F0995-5EDF-4401-9D72-DC209EDC23A7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>
                  <a:off x="1315792" y="575828"/>
                  <a:ext cx="3025799" cy="999029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F71314E-D049-43C3-A508-2106B18C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070" y="4381976"/>
                <a:ext cx="4863109" cy="7760"/>
              </a:xfrm>
              <a:prstGeom prst="line">
                <a:avLst/>
              </a:prstGeom>
              <a:ln w="3810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9935AD-5DA5-4FA4-BCF2-E34A4556E162}"/>
                </a:ext>
              </a:extLst>
            </p:cNvPr>
            <p:cNvCxnSpPr>
              <a:stCxn id="16" idx="0"/>
              <a:endCxn id="16" idx="3"/>
            </p:cNvCxnSpPr>
            <p:nvPr/>
          </p:nvCxnSpPr>
          <p:spPr>
            <a:xfrm>
              <a:off x="1296743" y="2422602"/>
              <a:ext cx="0" cy="1964337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9FDBC-AA69-4A73-935F-F132B3A213CC}"/>
                </a:ext>
              </a:extLst>
            </p:cNvPr>
            <p:cNvSpPr/>
            <p:nvPr/>
          </p:nvSpPr>
          <p:spPr>
            <a:xfrm>
              <a:off x="1287218" y="4117240"/>
              <a:ext cx="270367" cy="270367"/>
            </a:xfrm>
            <a:prstGeom prst="rect">
              <a:avLst/>
            </a:prstGeom>
            <a:solidFill>
              <a:srgbClr val="FF0066"/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207" descr="Parchment">
            <a:extLst>
              <a:ext uri="{FF2B5EF4-FFF2-40B4-BE49-F238E27FC236}">
                <a16:creationId xmlns:a16="http://schemas.microsoft.com/office/drawing/2014/main" id="{326B6607-9192-444D-9DB3-72433F6D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1312"/>
            <a:ext cx="12192000" cy="646331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ADK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thang ABCD.</a:t>
            </a:r>
          </a:p>
        </p:txBody>
      </p:sp>
      <p:grpSp>
        <p:nvGrpSpPr>
          <p:cNvPr id="19" name="Group 258">
            <a:extLst>
              <a:ext uri="{FF2B5EF4-FFF2-40B4-BE49-F238E27FC236}">
                <a16:creationId xmlns:a16="http://schemas.microsoft.com/office/drawing/2014/main" id="{69774D28-A4F8-4EEB-BAD5-3D2372FA2DD4}"/>
              </a:ext>
            </a:extLst>
          </p:cNvPr>
          <p:cNvGrpSpPr>
            <a:grpSpLocks/>
          </p:cNvGrpSpPr>
          <p:nvPr/>
        </p:nvGrpSpPr>
        <p:grpSpPr bwMode="auto">
          <a:xfrm>
            <a:off x="1" y="3715790"/>
            <a:ext cx="12191999" cy="1524000"/>
            <a:chOff x="-130" y="956"/>
            <a:chExt cx="4704" cy="1056"/>
          </a:xfrm>
        </p:grpSpPr>
        <p:sp>
          <p:nvSpPr>
            <p:cNvPr id="21" name="Rectangle 259">
              <a:extLst>
                <a:ext uri="{FF2B5EF4-FFF2-40B4-BE49-F238E27FC236}">
                  <a16:creationId xmlns:a16="http://schemas.microsoft.com/office/drawing/2014/main" id="{DAC18030-BFC6-4A4A-9F58-D854C8DB2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0" y="956"/>
              <a:ext cx="4704" cy="10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22" name="Group 260">
              <a:extLst>
                <a:ext uri="{FF2B5EF4-FFF2-40B4-BE49-F238E27FC236}">
                  <a16:creationId xmlns:a16="http://schemas.microsoft.com/office/drawing/2014/main" id="{41405520-49BE-478B-9727-339F116C8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0" y="1082"/>
              <a:ext cx="4633" cy="926"/>
              <a:chOff x="-120" y="1082"/>
              <a:chExt cx="4633" cy="926"/>
            </a:xfrm>
          </p:grpSpPr>
          <p:sp>
            <p:nvSpPr>
              <p:cNvPr id="23" name="Text Box 261">
                <a:extLst>
                  <a:ext uri="{FF2B5EF4-FFF2-40B4-BE49-F238E27FC236}">
                    <a16:creationId xmlns:a16="http://schemas.microsoft.com/office/drawing/2014/main" id="{F8179EB8-1B22-4A89-B89F-069B4197F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0" y="1183"/>
                <a:ext cx="2208" cy="82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 dirty="0" err="1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Diện</a:t>
                </a:r>
                <a:r>
                  <a:rPr lang="en-US" alt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 thang ABCD </a:t>
                </a:r>
              </a:p>
            </p:txBody>
          </p:sp>
          <p:sp>
            <p:nvSpPr>
              <p:cNvPr id="24" name="Text Box 262">
                <a:extLst>
                  <a:ext uri="{FF2B5EF4-FFF2-40B4-BE49-F238E27FC236}">
                    <a16:creationId xmlns:a16="http://schemas.microsoft.com/office/drawing/2014/main" id="{8599E3DC-4ACB-4635-B200-B66BA0AAF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2" y="1082"/>
                <a:ext cx="2091" cy="4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(DC + AB) </a:t>
                </a:r>
                <a:r>
                  <a:rPr lang="vi-VN" altLang="en-US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en-US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AH</a:t>
                </a:r>
              </a:p>
            </p:txBody>
          </p:sp>
          <p:sp>
            <p:nvSpPr>
              <p:cNvPr id="25" name="Text Box 263">
                <a:extLst>
                  <a:ext uri="{FF2B5EF4-FFF2-40B4-BE49-F238E27FC236}">
                    <a16:creationId xmlns:a16="http://schemas.microsoft.com/office/drawing/2014/main" id="{60B1DDE8-F6E0-416E-8C15-D6D34050A5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9" y="1509"/>
                <a:ext cx="1173" cy="4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" name="Line 264">
                <a:extLst>
                  <a:ext uri="{FF2B5EF4-FFF2-40B4-BE49-F238E27FC236}">
                    <a16:creationId xmlns:a16="http://schemas.microsoft.com/office/drawing/2014/main" id="{65824631-C82E-40A4-97DB-859694473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1509"/>
                <a:ext cx="129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265">
                <a:extLst>
                  <a:ext uri="{FF2B5EF4-FFF2-40B4-BE49-F238E27FC236}">
                    <a16:creationId xmlns:a16="http://schemas.microsoft.com/office/drawing/2014/main" id="{8C1EDAD0-F393-4176-B1AB-A6927678D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2" y="1206"/>
                <a:ext cx="336" cy="44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5417CF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FC8264-B0E6-4FCA-A91E-AEDA30A14ADC}"/>
              </a:ext>
            </a:extLst>
          </p:cNvPr>
          <p:cNvSpPr txBox="1"/>
          <p:nvPr/>
        </p:nvSpPr>
        <p:spPr>
          <a:xfrm>
            <a:off x="1283900" y="618297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8BDDFE-DDBC-47E6-96D1-1775CDA1BFDA}"/>
              </a:ext>
            </a:extLst>
          </p:cNvPr>
          <p:cNvSpPr txBox="1"/>
          <p:nvPr/>
        </p:nvSpPr>
        <p:spPr>
          <a:xfrm>
            <a:off x="309856" y="2979874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7244DB-EEFD-470F-BC91-A99B3B083F63}"/>
              </a:ext>
            </a:extLst>
          </p:cNvPr>
          <p:cNvSpPr txBox="1"/>
          <p:nvPr/>
        </p:nvSpPr>
        <p:spPr>
          <a:xfrm>
            <a:off x="5161674" y="2949602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9F7F70-290D-4BBA-A44F-4B715182FE42}"/>
              </a:ext>
            </a:extLst>
          </p:cNvPr>
          <p:cNvSpPr txBox="1"/>
          <p:nvPr/>
        </p:nvSpPr>
        <p:spPr>
          <a:xfrm>
            <a:off x="7229166" y="2961536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K</a:t>
            </a:r>
            <a:endParaRPr lang="en-US" sz="2800" b="1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C4CF8A-CF75-4C87-8616-909452618AD6}"/>
              </a:ext>
            </a:extLst>
          </p:cNvPr>
          <p:cNvSpPr txBox="1"/>
          <p:nvPr/>
        </p:nvSpPr>
        <p:spPr>
          <a:xfrm>
            <a:off x="1296630" y="2940014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H</a:t>
            </a:r>
            <a:endParaRPr lang="en-US" sz="2800" b="1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1EE1D4-002D-4FA4-9597-8A4D8466F86F}"/>
              </a:ext>
            </a:extLst>
          </p:cNvPr>
          <p:cNvSpPr txBox="1"/>
          <p:nvPr/>
        </p:nvSpPr>
        <p:spPr>
          <a:xfrm>
            <a:off x="3528202" y="583177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1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3945 0 C -0.05703 0 -0.07838 -0.09375 -0.07838 -0.16991 L -0.07838 -0.338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6B02B7-E1BE-4F26-8A9C-5240CDBA46C2}"/>
              </a:ext>
            </a:extLst>
          </p:cNvPr>
          <p:cNvGrpSpPr/>
          <p:nvPr/>
        </p:nvGrpSpPr>
        <p:grpSpPr>
          <a:xfrm>
            <a:off x="385082" y="769538"/>
            <a:ext cx="4326805" cy="2810354"/>
            <a:chOff x="4605990" y="3004798"/>
            <a:chExt cx="3628409" cy="2320929"/>
          </a:xfrm>
        </p:grpSpPr>
        <p:sp>
          <p:nvSpPr>
            <p:cNvPr id="3" name="Text Box 24">
              <a:extLst>
                <a:ext uri="{FF2B5EF4-FFF2-40B4-BE49-F238E27FC236}">
                  <a16:creationId xmlns:a16="http://schemas.microsoft.com/office/drawing/2014/main" id="{94891113-CF02-487C-A541-A2757D7E3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5832" y="5003400"/>
              <a:ext cx="378514" cy="32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8614E7-457B-4DA1-986E-4AF97C587834}"/>
                </a:ext>
              </a:extLst>
            </p:cNvPr>
            <p:cNvGrpSpPr/>
            <p:nvPr/>
          </p:nvGrpSpPr>
          <p:grpSpPr>
            <a:xfrm>
              <a:off x="4605990" y="3004798"/>
              <a:ext cx="3628409" cy="2114290"/>
              <a:chOff x="4270710" y="2764470"/>
              <a:chExt cx="3628409" cy="2114290"/>
            </a:xfrm>
          </p:grpSpPr>
          <p:sp>
            <p:nvSpPr>
              <p:cNvPr id="5" name="Line 15">
                <a:extLst>
                  <a:ext uri="{FF2B5EF4-FFF2-40B4-BE49-F238E27FC236}">
                    <a16:creationId xmlns:a16="http://schemas.microsoft.com/office/drawing/2014/main" id="{B93477C2-220A-4120-ADBF-FB8E9A207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9809" y="3247035"/>
                <a:ext cx="0" cy="1368909"/>
              </a:xfrm>
              <a:prstGeom prst="line">
                <a:avLst/>
              </a:prstGeom>
              <a:ln w="28575">
                <a:prstDash val="sysDash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23">
                <a:extLst>
                  <a:ext uri="{FF2B5EF4-FFF2-40B4-BE49-F238E27FC236}">
                    <a16:creationId xmlns:a16="http://schemas.microsoft.com/office/drawing/2014/main" id="{E5BE930A-9CA0-45D8-91B6-79BD1772DC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0710" y="2764470"/>
                <a:ext cx="3628409" cy="2114290"/>
                <a:chOff x="624" y="1727"/>
                <a:chExt cx="3681" cy="2046"/>
              </a:xfrm>
            </p:grpSpPr>
            <p:sp>
              <p:nvSpPr>
                <p:cNvPr id="10" name="Text Box 11">
                  <a:extLst>
                    <a:ext uri="{FF2B5EF4-FFF2-40B4-BE49-F238E27FC236}">
                      <a16:creationId xmlns:a16="http://schemas.microsoft.com/office/drawing/2014/main" id="{891A0797-B5C9-46A6-A9B5-EECEC15107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" y="1727"/>
                  <a:ext cx="384" cy="3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1" name="Text Box 12">
                  <a:extLst>
                    <a:ext uri="{FF2B5EF4-FFF2-40B4-BE49-F238E27FC236}">
                      <a16:creationId xmlns:a16="http://schemas.microsoft.com/office/drawing/2014/main" id="{82D1769B-8DA8-4172-9B2F-C69FA69A9B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5" y="1735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2" name="Text Box 13">
                  <a:extLst>
                    <a:ext uri="{FF2B5EF4-FFF2-40B4-BE49-F238E27FC236}">
                      <a16:creationId xmlns:a16="http://schemas.microsoft.com/office/drawing/2014/main" id="{ABD7402A-C64C-43E2-8F24-657C5BC96D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1" y="3441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" name="Text Box 14">
                  <a:extLst>
                    <a:ext uri="{FF2B5EF4-FFF2-40B4-BE49-F238E27FC236}">
                      <a16:creationId xmlns:a16="http://schemas.microsoft.com/office/drawing/2014/main" id="{A28A3BF0-68B0-42DE-A92D-548D93F6A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3456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14" name="Group 16">
                  <a:extLst>
                    <a:ext uri="{FF2B5EF4-FFF2-40B4-BE49-F238E27FC236}">
                      <a16:creationId xmlns:a16="http://schemas.microsoft.com/office/drawing/2014/main" id="{0922A059-5749-4316-AB95-B70DE414A2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208"/>
                  <a:ext cx="3108" cy="1296"/>
                  <a:chOff x="876" y="1824"/>
                  <a:chExt cx="3108" cy="1296"/>
                </a:xfrm>
              </p:grpSpPr>
              <p:sp>
                <p:nvSpPr>
                  <p:cNvPr id="15" name="Line 17">
                    <a:extLst>
                      <a:ext uri="{FF2B5EF4-FFF2-40B4-BE49-F238E27FC236}">
                        <a16:creationId xmlns:a16="http://schemas.microsoft.com/office/drawing/2014/main" id="{9BD2DB5A-14CD-42D9-A196-D587E5E30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13" y="1824"/>
                    <a:ext cx="13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18">
                    <a:extLst>
                      <a:ext uri="{FF2B5EF4-FFF2-40B4-BE49-F238E27FC236}">
                        <a16:creationId xmlns:a16="http://schemas.microsoft.com/office/drawing/2014/main" id="{74507051-3274-4E18-8800-F70D28341D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6" y="1824"/>
                    <a:ext cx="637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19">
                    <a:extLst>
                      <a:ext uri="{FF2B5EF4-FFF2-40B4-BE49-F238E27FC236}">
                        <a16:creationId xmlns:a16="http://schemas.microsoft.com/office/drawing/2014/main" id="{90B46945-7531-4A86-9731-99E3541AFF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1" y="1824"/>
                    <a:ext cx="1123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20">
                    <a:extLst>
                      <a:ext uri="{FF2B5EF4-FFF2-40B4-BE49-F238E27FC236}">
                        <a16:creationId xmlns:a16="http://schemas.microsoft.com/office/drawing/2014/main" id="{695A1117-38DD-466C-B62A-2894AF343D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6" y="3120"/>
                    <a:ext cx="31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D1D087-7F0B-4F59-B3FD-84E7158E6116}"/>
                  </a:ext>
                </a:extLst>
              </p:cNvPr>
              <p:cNvGrpSpPr/>
              <p:nvPr/>
            </p:nvGrpSpPr>
            <p:grpSpPr>
              <a:xfrm>
                <a:off x="5229809" y="4343000"/>
                <a:ext cx="238836" cy="255210"/>
                <a:chOff x="5229809" y="4343000"/>
                <a:chExt cx="238836" cy="25521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1797554-ECA3-4472-8499-BBA9D9ECE07F}"/>
                    </a:ext>
                  </a:extLst>
                </p:cNvPr>
                <p:cNvCxnSpPr/>
                <p:nvPr/>
              </p:nvCxnSpPr>
              <p:spPr>
                <a:xfrm>
                  <a:off x="5229809" y="4343000"/>
                  <a:ext cx="238836" cy="0"/>
                </a:xfrm>
                <a:prstGeom prst="line">
                  <a:avLst/>
                </a:prstGeom>
                <a:ln w="28575">
                  <a:solidFill>
                    <a:srgbClr val="3B6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4F1D21E-9E4B-47C4-8E12-A7E800B03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389" y="4343000"/>
                  <a:ext cx="0" cy="255210"/>
                </a:xfrm>
                <a:prstGeom prst="line">
                  <a:avLst/>
                </a:prstGeom>
                <a:ln w="28575">
                  <a:solidFill>
                    <a:srgbClr val="3B6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C4C229-1905-4974-9C85-761F04177208}"/>
              </a:ext>
            </a:extLst>
          </p:cNvPr>
          <p:cNvGrpSpPr/>
          <p:nvPr/>
        </p:nvGrpSpPr>
        <p:grpSpPr>
          <a:xfrm>
            <a:off x="1528790" y="456414"/>
            <a:ext cx="1584495" cy="869375"/>
            <a:chOff x="1528790" y="456414"/>
            <a:chExt cx="1584495" cy="869375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F5C22F09-C024-41AD-B14D-5D2BCBAD7E34}"/>
                </a:ext>
              </a:extLst>
            </p:cNvPr>
            <p:cNvSpPr/>
            <p:nvPr/>
          </p:nvSpPr>
          <p:spPr>
            <a:xfrm rot="16200000">
              <a:off x="2142558" y="355061"/>
              <a:ext cx="356960" cy="1584495"/>
            </a:xfrm>
            <a:prstGeom prst="rightBrace">
              <a:avLst>
                <a:gd name="adj1" fmla="val 80419"/>
                <a:gd name="adj2" fmla="val 51695"/>
              </a:avLst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FDE8FF-A848-44C6-9197-3DC7461AC492}"/>
                </a:ext>
              </a:extLst>
            </p:cNvPr>
            <p:cNvSpPr txBox="1"/>
            <p:nvPr/>
          </p:nvSpPr>
          <p:spPr>
            <a:xfrm>
              <a:off x="2155298" y="456414"/>
              <a:ext cx="451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B0F0"/>
                  </a:solidFill>
                  <a:latin typeface="+mj-lt"/>
                </a:rPr>
                <a:t>b</a:t>
              </a:r>
              <a:endParaRPr lang="en-US" sz="32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EF0425-29A6-49AC-83B2-2D60831C312B}"/>
              </a:ext>
            </a:extLst>
          </p:cNvPr>
          <p:cNvGrpSpPr/>
          <p:nvPr/>
        </p:nvGrpSpPr>
        <p:grpSpPr>
          <a:xfrm>
            <a:off x="1635114" y="1393171"/>
            <a:ext cx="781720" cy="1584495"/>
            <a:chOff x="1635114" y="1393171"/>
            <a:chExt cx="781720" cy="1584495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50AE4029-79B5-4608-9A37-48E7340B4BCA}"/>
                </a:ext>
              </a:extLst>
            </p:cNvPr>
            <p:cNvSpPr/>
            <p:nvPr/>
          </p:nvSpPr>
          <p:spPr>
            <a:xfrm>
              <a:off x="1635114" y="1393171"/>
              <a:ext cx="356960" cy="1584495"/>
            </a:xfrm>
            <a:prstGeom prst="rightBrace">
              <a:avLst>
                <a:gd name="adj1" fmla="val 80419"/>
                <a:gd name="adj2" fmla="val 51695"/>
              </a:avLst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5467C-D20B-47AC-9946-6DC5E9663FF3}"/>
                </a:ext>
              </a:extLst>
            </p:cNvPr>
            <p:cNvSpPr txBox="1"/>
            <p:nvPr/>
          </p:nvSpPr>
          <p:spPr>
            <a:xfrm>
              <a:off x="1965464" y="1915199"/>
              <a:ext cx="451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B0F0"/>
                  </a:solidFill>
                  <a:latin typeface="+mj-lt"/>
                </a:rPr>
                <a:t>h</a:t>
              </a:r>
              <a:endParaRPr lang="en-US" sz="32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711C69-C0C7-486A-8807-88541BFD6743}"/>
              </a:ext>
            </a:extLst>
          </p:cNvPr>
          <p:cNvGrpSpPr/>
          <p:nvPr/>
        </p:nvGrpSpPr>
        <p:grpSpPr>
          <a:xfrm>
            <a:off x="780030" y="3039929"/>
            <a:ext cx="3653276" cy="850068"/>
            <a:chOff x="780030" y="3039929"/>
            <a:chExt cx="3653276" cy="850068"/>
          </a:xfrm>
        </p:grpSpPr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104F1C80-6EAC-41FB-9716-AAFC2E85E1E9}"/>
                </a:ext>
              </a:extLst>
            </p:cNvPr>
            <p:cNvSpPr/>
            <p:nvPr/>
          </p:nvSpPr>
          <p:spPr>
            <a:xfrm rot="5400000">
              <a:off x="2428188" y="1391771"/>
              <a:ext cx="356960" cy="3653276"/>
            </a:xfrm>
            <a:prstGeom prst="rightBrace">
              <a:avLst>
                <a:gd name="adj1" fmla="val 80419"/>
                <a:gd name="adj2" fmla="val 51695"/>
              </a:avLst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36D2BD-BA32-4FFD-A6A8-3E7186297939}"/>
                </a:ext>
              </a:extLst>
            </p:cNvPr>
            <p:cNvSpPr txBox="1"/>
            <p:nvPr/>
          </p:nvSpPr>
          <p:spPr>
            <a:xfrm>
              <a:off x="2416834" y="3305222"/>
              <a:ext cx="451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B0F0"/>
                  </a:solidFill>
                  <a:latin typeface="+mj-lt"/>
                </a:rPr>
                <a:t>a</a:t>
              </a:r>
              <a:endParaRPr lang="en-US" sz="32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F8675-9A3B-49FE-87C6-6DD8F07BB4B5}"/>
              </a:ext>
            </a:extLst>
          </p:cNvPr>
          <p:cNvGrpSpPr/>
          <p:nvPr/>
        </p:nvGrpSpPr>
        <p:grpSpPr>
          <a:xfrm>
            <a:off x="6512042" y="2090630"/>
            <a:ext cx="3591556" cy="1320563"/>
            <a:chOff x="4718284" y="2126492"/>
            <a:chExt cx="3591556" cy="1320563"/>
          </a:xfrm>
        </p:grpSpPr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AAE1010A-AF8E-492A-9157-7A5FEFC5C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284" y="2126492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400" b="1" dirty="0">
                  <a:solidFill>
                    <a:srgbClr val="5417C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tích</a:t>
              </a:r>
              <a:endPara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71444A19-B6F7-4E11-A797-DA5918B72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440" y="2519102"/>
              <a:ext cx="3581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a, b</a:t>
              </a:r>
              <a:r>
                <a:rPr lang="en-US" altLang="en-US" sz="2400" b="1" dirty="0">
                  <a:solidFill>
                    <a:srgbClr val="D5401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đáy</a:t>
              </a:r>
              <a:endPara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62">
              <a:extLst>
                <a:ext uri="{FF2B5EF4-FFF2-40B4-BE49-F238E27FC236}">
                  <a16:creationId xmlns:a16="http://schemas.microsoft.com/office/drawing/2014/main" id="{0A2DFEB1-C654-4D7B-A966-DB968CF89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634" y="2985390"/>
              <a:ext cx="243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dirty="0">
                  <a:solidFill>
                    <a:srgbClr val="5417C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B0F0"/>
                  </a:solidFill>
                  <a:latin typeface="Times New Roman" panose="02020603050405020304" pitchFamily="18" charset="0"/>
                </a:rPr>
                <a:t>cao</a:t>
              </a:r>
              <a:endPara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69">
            <a:extLst>
              <a:ext uri="{FF2B5EF4-FFF2-40B4-BE49-F238E27FC236}">
                <a16:creationId xmlns:a16="http://schemas.microsoft.com/office/drawing/2014/main" id="{368A5FF7-6416-473F-9753-138A081CD3E5}"/>
              </a:ext>
            </a:extLst>
          </p:cNvPr>
          <p:cNvGrpSpPr>
            <a:grpSpLocks/>
          </p:cNvGrpSpPr>
          <p:nvPr/>
        </p:nvGrpSpPr>
        <p:grpSpPr bwMode="auto">
          <a:xfrm>
            <a:off x="5337178" y="3800789"/>
            <a:ext cx="6170613" cy="1447800"/>
            <a:chOff x="1043" y="1047"/>
            <a:chExt cx="3887" cy="1056"/>
          </a:xfrm>
        </p:grpSpPr>
        <p:sp>
          <p:nvSpPr>
            <p:cNvPr id="31" name="Rectangle 70">
              <a:extLst>
                <a:ext uri="{FF2B5EF4-FFF2-40B4-BE49-F238E27FC236}">
                  <a16:creationId xmlns:a16="http://schemas.microsoft.com/office/drawing/2014/main" id="{545A35FD-D831-4284-A7E8-C7927D2E8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1047"/>
              <a:ext cx="3744" cy="10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32" name="Group 71">
              <a:extLst>
                <a:ext uri="{FF2B5EF4-FFF2-40B4-BE49-F238E27FC236}">
                  <a16:creationId xmlns:a16="http://schemas.microsoft.com/office/drawing/2014/main" id="{8EFF60CA-92CA-493A-B861-18DF590B2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200"/>
              <a:ext cx="3442" cy="829"/>
              <a:chOff x="1600" y="1200"/>
              <a:chExt cx="3442" cy="829"/>
            </a:xfrm>
          </p:grpSpPr>
          <p:sp>
            <p:nvSpPr>
              <p:cNvPr id="33" name="Text Box 72">
                <a:extLst>
                  <a:ext uri="{FF2B5EF4-FFF2-40B4-BE49-F238E27FC236}">
                    <a16:creationId xmlns:a16="http://schemas.microsoft.com/office/drawing/2014/main" id="{FDC23616-DF54-4A42-B211-7C83519CC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" y="1392"/>
                <a:ext cx="1200" cy="46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3600" b="1" baseline="-2500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ABCD</a:t>
                </a:r>
                <a:r>
                  <a:rPr lang="en-US" altLang="en-US" sz="36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4" name="Text Box 73">
                <a:extLst>
                  <a:ext uri="{FF2B5EF4-FFF2-40B4-BE49-F238E27FC236}">
                    <a16:creationId xmlns:a16="http://schemas.microsoft.com/office/drawing/2014/main" id="{9CEDE844-5197-4207-AC57-DD0DC5FB0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1200"/>
                <a:ext cx="2091" cy="4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(a + b) </a:t>
                </a:r>
                <a:r>
                  <a:rPr lang="vi-VN" altLang="en-US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en-US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35" name="Text Box 74">
                <a:extLst>
                  <a:ext uri="{FF2B5EF4-FFF2-40B4-BE49-F238E27FC236}">
                    <a16:creationId xmlns:a16="http://schemas.microsoft.com/office/drawing/2014/main" id="{9E5C9837-2BC3-4FB1-A0D9-5DD7BBA70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0" y="1606"/>
                <a:ext cx="1173" cy="4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6" name="Line 75">
                <a:extLst>
                  <a:ext uri="{FF2B5EF4-FFF2-40B4-BE49-F238E27FC236}">
                    <a16:creationId xmlns:a16="http://schemas.microsoft.com/office/drawing/2014/main" id="{5C44577F-DE7A-4D67-B2D2-0511AD61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8" y="1630"/>
                <a:ext cx="1345" cy="3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76">
                <a:extLst>
                  <a:ext uri="{FF2B5EF4-FFF2-40B4-BE49-F238E27FC236}">
                    <a16:creationId xmlns:a16="http://schemas.microsoft.com/office/drawing/2014/main" id="{C2E7BB08-926B-46AD-BFF4-3CD2C8B77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" y="1392"/>
                <a:ext cx="336" cy="46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</p:grpSp>
      </p:grpSp>
      <p:sp>
        <p:nvSpPr>
          <p:cNvPr id="38" name="Rectangle 79">
            <a:extLst>
              <a:ext uri="{FF2B5EF4-FFF2-40B4-BE49-F238E27FC236}">
                <a16:creationId xmlns:a16="http://schemas.microsoft.com/office/drawing/2014/main" id="{078D1918-E751-4F2E-B178-9A6C97B5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25" y="456413"/>
            <a:ext cx="6998191" cy="144780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2.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ình ảnh Người đẹp Cô Giáo Kính Cô, Kính, Xinh, đeo miễn phí tải tập tin  PNG PSDComment và Vector">
            <a:extLst>
              <a:ext uri="{FF2B5EF4-FFF2-40B4-BE49-F238E27FC236}">
                <a16:creationId xmlns:a16="http://schemas.microsoft.com/office/drawing/2014/main" id="{159F483D-05FF-4940-B7FA-0AAC8C2A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9063" l="10000" r="90000">
                        <a14:foregroundMark x1="67813" y1="12344" x2="65781" y2="21875"/>
                        <a14:foregroundMark x1="65781" y1="21875" x2="59844" y2="27969"/>
                        <a14:foregroundMark x1="59844" y1="27969" x2="57500" y2="27969"/>
                        <a14:foregroundMark x1="45469" y1="9063" x2="46094" y2="9063"/>
                        <a14:foregroundMark x1="44688" y1="74219" x2="44063" y2="95938"/>
                        <a14:foregroundMark x1="50156" y1="96563" x2="50781" y2="99063"/>
                        <a14:foregroundMark x1="45000" y1="98750" x2="45000" y2="98750"/>
                        <a14:foregroundMark x1="42031" y1="32969" x2="40000" y2="36719"/>
                        <a14:foregroundMark x1="40313" y1="40313" x2="40313" y2="4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68" y="3411193"/>
            <a:ext cx="3441033" cy="34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5516D0C-C42A-4EC5-9C03-0D418648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" y="37306"/>
            <a:ext cx="656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1.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thang,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07BBC5B-7C76-403E-AF7F-65470869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" y="452765"/>
            <a:ext cx="1072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</a:rPr>
              <a:t>a)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12cm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8cm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5cm.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44DE5BF-B6CC-4D05-AE66-65CEFB3D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1" y="967419"/>
            <a:ext cx="10235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</a:rPr>
              <a:t>b)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9,4m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6,6m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10,5m.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3F424B5-4DDE-45F9-94C0-5D17E21A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1607158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</a:rPr>
              <a:t>Bài giải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ACB066-1CA7-4E7F-B3C4-89DBA3536C75}"/>
              </a:ext>
            </a:extLst>
          </p:cNvPr>
          <p:cNvGrpSpPr/>
          <p:nvPr/>
        </p:nvGrpSpPr>
        <p:grpSpPr>
          <a:xfrm>
            <a:off x="220133" y="2401646"/>
            <a:ext cx="5287698" cy="1953947"/>
            <a:chOff x="220133" y="2401646"/>
            <a:chExt cx="5287698" cy="1953947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BA6C87C4-6BD7-43C0-A8F3-C9FB9BBCC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33" y="2401646"/>
              <a:ext cx="427566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>
                  <a:latin typeface="Times New Roman" panose="02020603050405020304" pitchFamily="18" charset="0"/>
                </a:rPr>
                <a:t>a)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Diện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thang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72968852-A27A-41CC-BF70-60E5E5DD9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46" y="2991931"/>
              <a:ext cx="4618304" cy="1128713"/>
              <a:chOff x="1968" y="2688"/>
              <a:chExt cx="2832" cy="711"/>
            </a:xfrm>
          </p:grpSpPr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D4A20F13-B728-49DA-9257-A24441532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688"/>
                <a:ext cx="209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(12  +  8)    5</a:t>
                </a:r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5BAA4865-1367-4C57-A7DC-26A9995A24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3" y="2784"/>
                <a:ext cx="2807" cy="615"/>
                <a:chOff x="1993" y="2784"/>
                <a:chExt cx="2807" cy="615"/>
              </a:xfrm>
            </p:grpSpPr>
            <p:graphicFrame>
              <p:nvGraphicFramePr>
                <p:cNvPr id="10" name="Object 23">
                  <a:extLst>
                    <a:ext uri="{FF2B5EF4-FFF2-40B4-BE49-F238E27FC236}">
                      <a16:creationId xmlns:a16="http://schemas.microsoft.com/office/drawing/2014/main" id="{72ABD066-25BA-47CB-8862-A9613D4E9D4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96" y="2784"/>
                <a:ext cx="17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114102" imgH="126780" progId="Equation.3">
                        <p:embed/>
                      </p:oleObj>
                    </mc:Choice>
                    <mc:Fallback>
                      <p:oleObj name="Equation" r:id="rId2" imgW="114102" imgH="126780" progId="Equation.3">
                        <p:embed/>
                        <p:pic>
                          <p:nvPicPr>
                            <p:cNvPr id="15376" name="Object 23">
                              <a:extLst>
                                <a:ext uri="{FF2B5EF4-FFF2-40B4-BE49-F238E27FC236}">
                                  <a16:creationId xmlns:a16="http://schemas.microsoft.com/office/drawing/2014/main" id="{540261C5-E615-47D4-8475-1516AC671CC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6" y="2784"/>
                              <a:ext cx="17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id="{EA14EACF-F9D3-4DEA-AE26-DF714526D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5" y="3034"/>
                  <a:ext cx="1173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</a:rPr>
                    <a:t>     2</a:t>
                  </a:r>
                </a:p>
              </p:txBody>
            </p:sp>
            <p:sp>
              <p:nvSpPr>
                <p:cNvPr id="12" name="Line 12">
                  <a:extLst>
                    <a:ext uri="{FF2B5EF4-FFF2-40B4-BE49-F238E27FC236}">
                      <a16:creationId xmlns:a16="http://schemas.microsoft.com/office/drawing/2014/main" id="{834A1EC4-4340-43FF-911E-74CA64367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93" y="3050"/>
                  <a:ext cx="1511" cy="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D5D725F5-CB42-4567-97B6-FF9CEED5F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852"/>
                  <a:ext cx="1296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dirty="0">
                      <a:latin typeface="Times New Roman" panose="02020603050405020304" pitchFamily="18" charset="0"/>
                    </a:rPr>
                    <a:t>= 50 (cm</a:t>
                  </a:r>
                  <a:r>
                    <a:rPr lang="en-US" altLang="en-US" sz="3000" baseline="30000" dirty="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3000" dirty="0">
                      <a:latin typeface="Times New Roman" panose="02020603050405020304" pitchFamily="18" charset="0"/>
                    </a:rPr>
                    <a:t>).</a:t>
                  </a:r>
                </a:p>
              </p:txBody>
            </p:sp>
          </p:grpSp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97DE87F-497E-4C8C-B596-812714459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931" y="3801556"/>
              <a:ext cx="26289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>
                  <a:latin typeface="Times New Roman" panose="02020603050405020304" pitchFamily="18" charset="0"/>
                </a:rPr>
                <a:t>Đáp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: 50 cm</a:t>
              </a:r>
              <a:r>
                <a:rPr lang="en-US" altLang="en-US" sz="3000" baseline="30000" dirty="0">
                  <a:latin typeface="Times New Roman" panose="02020603050405020304" pitchFamily="18" charset="0"/>
                </a:rPr>
                <a:t>2</a:t>
              </a:r>
              <a:endParaRPr lang="en-US" altLang="en-US" sz="3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DB97E6-61AD-4180-B6D4-17E440DB7637}"/>
              </a:ext>
            </a:extLst>
          </p:cNvPr>
          <p:cNvGrpSpPr/>
          <p:nvPr/>
        </p:nvGrpSpPr>
        <p:grpSpPr>
          <a:xfrm>
            <a:off x="5847994" y="2319757"/>
            <a:ext cx="5748409" cy="1953947"/>
            <a:chOff x="220133" y="2401646"/>
            <a:chExt cx="5748409" cy="1953947"/>
          </a:xfrm>
        </p:grpSpPr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51CA858C-9AA8-4462-874A-95D34D2D4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33" y="2401646"/>
              <a:ext cx="427566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000" dirty="0">
                  <a:latin typeface="Times New Roman" panose="02020603050405020304" pitchFamily="18" charset="0"/>
                </a:rPr>
                <a:t>b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)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Diện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thang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2683716A-FBBF-4943-AE95-48378ADEA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46" y="2991933"/>
              <a:ext cx="5678296" cy="1130301"/>
              <a:chOff x="1968" y="2688"/>
              <a:chExt cx="3482" cy="712"/>
            </a:xfrm>
          </p:grpSpPr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id="{404069EC-373F-4F0F-B02D-241945199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688"/>
                <a:ext cx="209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vi-VN" altLang="en-US" dirty="0">
                    <a:latin typeface="Times New Roman" panose="02020603050405020304" pitchFamily="18" charset="0"/>
                  </a:rPr>
                  <a:t>9,4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  +  </a:t>
                </a:r>
                <a:r>
                  <a:rPr lang="vi-VN" altLang="en-US" dirty="0">
                    <a:latin typeface="Times New Roman" panose="02020603050405020304" pitchFamily="18" charset="0"/>
                  </a:rPr>
                  <a:t>6,6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   </a:t>
                </a:r>
                <a:r>
                  <a:rPr lang="vi-VN" altLang="en-US" dirty="0">
                    <a:latin typeface="Times New Roman" panose="02020603050405020304" pitchFamily="18" charset="0"/>
                  </a:rPr>
                  <a:t>10,5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id="{E1FD66EE-21CE-4C83-8E7E-125E73FC9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3" y="2781"/>
                <a:ext cx="3457" cy="619"/>
                <a:chOff x="1993" y="2781"/>
                <a:chExt cx="3457" cy="619"/>
              </a:xfrm>
            </p:grpSpPr>
            <p:graphicFrame>
              <p:nvGraphicFramePr>
                <p:cNvPr id="23" name="Object 23">
                  <a:extLst>
                    <a:ext uri="{FF2B5EF4-FFF2-40B4-BE49-F238E27FC236}">
                      <a16:creationId xmlns:a16="http://schemas.microsoft.com/office/drawing/2014/main" id="{D285EA9A-3ABE-4DC8-BC08-9A7B75B55B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00726895"/>
                    </p:ext>
                  </p:extLst>
                </p:nvPr>
              </p:nvGraphicFramePr>
              <p:xfrm>
                <a:off x="3266" y="2781"/>
                <a:ext cx="17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114102" imgH="126780" progId="Equation.3">
                        <p:embed/>
                      </p:oleObj>
                    </mc:Choice>
                    <mc:Fallback>
                      <p:oleObj name="Equation" r:id="rId2" imgW="114102" imgH="126780" progId="Equation.3">
                        <p:embed/>
                        <p:pic>
                          <p:nvPicPr>
                            <p:cNvPr id="10" name="Object 23">
                              <a:extLst>
                                <a:ext uri="{FF2B5EF4-FFF2-40B4-BE49-F238E27FC236}">
                                  <a16:creationId xmlns:a16="http://schemas.microsoft.com/office/drawing/2014/main" id="{72ABD066-25BA-47CB-8862-A9613D4E9D4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66" y="2781"/>
                              <a:ext cx="17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4" name="Text Box 11">
                  <a:extLst>
                    <a:ext uri="{FF2B5EF4-FFF2-40B4-BE49-F238E27FC236}">
                      <a16:creationId xmlns:a16="http://schemas.microsoft.com/office/drawing/2014/main" id="{D8BD7966-0A4D-4811-B2CD-525DC15564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50" y="3035"/>
                  <a:ext cx="1173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dirty="0">
                      <a:latin typeface="Times New Roman" panose="02020603050405020304" pitchFamily="18" charset="0"/>
                    </a:rPr>
                    <a:t>     2</a:t>
                  </a:r>
                </a:p>
              </p:txBody>
            </p:sp>
            <p:sp>
              <p:nvSpPr>
                <p:cNvPr id="25" name="Line 12">
                  <a:extLst>
                    <a:ext uri="{FF2B5EF4-FFF2-40B4-BE49-F238E27FC236}">
                      <a16:creationId xmlns:a16="http://schemas.microsoft.com/office/drawing/2014/main" id="{F8228F5D-EAEB-44DF-87A1-382C21529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93" y="3035"/>
                  <a:ext cx="2066" cy="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Rectangle 13">
                  <a:extLst>
                    <a:ext uri="{FF2B5EF4-FFF2-40B4-BE49-F238E27FC236}">
                      <a16:creationId xmlns:a16="http://schemas.microsoft.com/office/drawing/2014/main" id="{0BF449C8-A3B2-4237-9BD3-CFBE91B19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4" y="2807"/>
                  <a:ext cx="1296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000" dirty="0">
                      <a:latin typeface="Times New Roman" panose="02020603050405020304" pitchFamily="18" charset="0"/>
                    </a:rPr>
                    <a:t>= </a:t>
                  </a:r>
                  <a:r>
                    <a:rPr lang="vi-VN" altLang="en-US" sz="3000" dirty="0">
                      <a:latin typeface="Times New Roman" panose="02020603050405020304" pitchFamily="18" charset="0"/>
                    </a:rPr>
                    <a:t>84</a:t>
                  </a:r>
                  <a:r>
                    <a:rPr lang="en-US" altLang="en-US" sz="3000" dirty="0">
                      <a:latin typeface="Times New Roman" panose="02020603050405020304" pitchFamily="18" charset="0"/>
                    </a:rPr>
                    <a:t> (cm</a:t>
                  </a:r>
                  <a:r>
                    <a:rPr lang="en-US" altLang="en-US" sz="3000" baseline="30000" dirty="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3000" dirty="0">
                      <a:latin typeface="Times New Roman" panose="02020603050405020304" pitchFamily="18" charset="0"/>
                    </a:rPr>
                    <a:t>).</a:t>
                  </a:r>
                </a:p>
              </p:txBody>
            </p:sp>
          </p:grpSp>
        </p:grp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4943164A-3E5B-4545-B47C-EB40E9AFF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931" y="3801556"/>
              <a:ext cx="26289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>
                  <a:latin typeface="Times New Roman" panose="02020603050405020304" pitchFamily="18" charset="0"/>
                </a:rPr>
                <a:t>Đáp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: </a:t>
              </a:r>
              <a:r>
                <a:rPr lang="vi-VN" altLang="en-US" sz="3000" dirty="0">
                  <a:latin typeface="Times New Roman" panose="02020603050405020304" pitchFamily="18" charset="0"/>
                </a:rPr>
                <a:t>84</a:t>
              </a:r>
              <a:r>
                <a:rPr lang="en-US" altLang="en-US" sz="3000" dirty="0">
                  <a:latin typeface="Times New Roman" panose="02020603050405020304" pitchFamily="18" charset="0"/>
                </a:rPr>
                <a:t> cm</a:t>
              </a:r>
              <a:r>
                <a:rPr lang="en-US" altLang="en-US" sz="3000" baseline="30000" dirty="0">
                  <a:latin typeface="Times New Roman" panose="02020603050405020304" pitchFamily="18" charset="0"/>
                </a:rPr>
                <a:t>2</a:t>
              </a:r>
              <a:endParaRPr lang="en-US" altLang="en-US" sz="3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9BD6064-0CFC-45C8-9DD1-66F371D6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34963"/>
            <a:ext cx="7788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thang </a:t>
            </a:r>
            <a:r>
              <a:rPr lang="en-US" altLang="en-US" dirty="0" err="1"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D933A1E2-F731-4011-AAD6-9A485E6CCDE0}"/>
              </a:ext>
            </a:extLst>
          </p:cNvPr>
          <p:cNvGrpSpPr>
            <a:grpSpLocks/>
          </p:cNvGrpSpPr>
          <p:nvPr/>
        </p:nvGrpSpPr>
        <p:grpSpPr bwMode="auto">
          <a:xfrm>
            <a:off x="656877" y="939801"/>
            <a:ext cx="4213573" cy="3014663"/>
            <a:chOff x="128" y="895"/>
            <a:chExt cx="2800" cy="1675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9392C6B8-EA6D-4B74-A280-8A26CB8CB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" y="1194"/>
              <a:ext cx="2800" cy="1067"/>
              <a:chOff x="128" y="1248"/>
              <a:chExt cx="2800" cy="1067"/>
            </a:xfrm>
          </p:grpSpPr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6CB2286D-0735-49A2-BD77-5706E27FC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" y="1259"/>
                <a:ext cx="57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E5F086D8-168B-4A59-830D-2288CF571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" y="125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64A53E3B-E649-4AEF-A5DB-1A7D4BD5E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2" y="1248"/>
                <a:ext cx="105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204ED1AC-6889-441D-A5F8-14A99F33C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2310"/>
                <a:ext cx="27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7D8E7834-391D-4958-94A1-65CD1C115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" y="1254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 Box 23">
              <a:extLst>
                <a:ext uri="{FF2B5EF4-FFF2-40B4-BE49-F238E27FC236}">
                  <a16:creationId xmlns:a16="http://schemas.microsoft.com/office/drawing/2014/main" id="{588EBDB7-A0A2-4D3A-BE14-95212B22E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95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4cm</a:t>
              </a:r>
            </a:p>
          </p:txBody>
        </p:sp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id="{74351B4C-B388-4154-AAD5-DBEE6CF9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1577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5cm</a:t>
              </a: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7388C147-A48A-4FFD-BFB1-C18456C3B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2281"/>
              <a:ext cx="115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  9cm</a:t>
              </a:r>
            </a:p>
          </p:txBody>
        </p:sp>
      </p:grpSp>
      <p:sp>
        <p:nvSpPr>
          <p:cNvPr id="13" name="Text Box 31">
            <a:extLst>
              <a:ext uri="{FF2B5EF4-FFF2-40B4-BE49-F238E27FC236}">
                <a16:creationId xmlns:a16="http://schemas.microsoft.com/office/drawing/2014/main" id="{254E0A60-E42C-42C5-BE5C-167C5146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85" y="3495390"/>
            <a:ext cx="212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</a:t>
            </a:r>
            <a:r>
              <a:rPr lang="vi-VN" altLang="en-US" dirty="0">
                <a:latin typeface="Times New Roman" panose="02020603050405020304" pitchFamily="18" charset="0"/>
              </a:rPr>
              <a:t>Bài giải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Text Box 54">
            <a:extLst>
              <a:ext uri="{FF2B5EF4-FFF2-40B4-BE49-F238E27FC236}">
                <a16:creationId xmlns:a16="http://schemas.microsoft.com/office/drawing/2014/main" id="{3B46E943-4C84-4D7E-9E40-398A0E65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1593850"/>
            <a:ext cx="16764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a)</a:t>
            </a:r>
          </a:p>
        </p:txBody>
      </p:sp>
      <p:sp>
        <p:nvSpPr>
          <p:cNvPr id="15" name="Text Box 55">
            <a:extLst>
              <a:ext uri="{FF2B5EF4-FFF2-40B4-BE49-F238E27FC236}">
                <a16:creationId xmlns:a16="http://schemas.microsoft.com/office/drawing/2014/main" id="{803708BC-FE9D-4D60-8243-41439457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46" y="1812132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b)</a:t>
            </a:r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319A0FA5-598B-4054-AF55-C939252FE2AE}"/>
              </a:ext>
            </a:extLst>
          </p:cNvPr>
          <p:cNvSpPr>
            <a:spLocks/>
          </p:cNvSpPr>
          <p:nvPr/>
        </p:nvSpPr>
        <p:spPr bwMode="auto">
          <a:xfrm rot="5400000">
            <a:off x="2710686" y="1435115"/>
            <a:ext cx="180948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7" name="Rectangle 58">
            <a:extLst>
              <a:ext uri="{FF2B5EF4-FFF2-40B4-BE49-F238E27FC236}">
                <a16:creationId xmlns:a16="http://schemas.microsoft.com/office/drawing/2014/main" id="{48AE8837-5602-4222-85EE-95590B9B8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8AC79C-446C-4981-AD46-B2B93C1FA609}"/>
              </a:ext>
            </a:extLst>
          </p:cNvPr>
          <p:cNvGrpSpPr/>
          <p:nvPr/>
        </p:nvGrpSpPr>
        <p:grpSpPr>
          <a:xfrm>
            <a:off x="400860" y="4067996"/>
            <a:ext cx="5881727" cy="1893742"/>
            <a:chOff x="400860" y="4067996"/>
            <a:chExt cx="5881727" cy="1893742"/>
          </a:xfrm>
        </p:grpSpPr>
        <p:grpSp>
          <p:nvGrpSpPr>
            <p:cNvPr id="18" name="Group 62">
              <a:extLst>
                <a:ext uri="{FF2B5EF4-FFF2-40B4-BE49-F238E27FC236}">
                  <a16:creationId xmlns:a16="http://schemas.microsoft.com/office/drawing/2014/main" id="{C89B0D7D-72DE-45F9-A108-2E5EA7626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922" y="4609622"/>
              <a:ext cx="4348163" cy="1128712"/>
              <a:chOff x="240" y="2976"/>
              <a:chExt cx="2739" cy="711"/>
            </a:xfrm>
          </p:grpSpPr>
          <p:sp>
            <p:nvSpPr>
              <p:cNvPr id="20" name="Text Box 36">
                <a:extLst>
                  <a:ext uri="{FF2B5EF4-FFF2-40B4-BE49-F238E27FC236}">
                    <a16:creationId xmlns:a16="http://schemas.microsoft.com/office/drawing/2014/main" id="{02D46C69-CD11-4B63-825D-8750F00A8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976"/>
                <a:ext cx="20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(4 + 9)    5</a:t>
                </a:r>
              </a:p>
            </p:txBody>
          </p:sp>
          <p:sp>
            <p:nvSpPr>
              <p:cNvPr id="21" name="Text Box 37">
                <a:extLst>
                  <a:ext uri="{FF2B5EF4-FFF2-40B4-BE49-F238E27FC236}">
                    <a16:creationId xmlns:a16="http://schemas.microsoft.com/office/drawing/2014/main" id="{60818E08-FF4E-4147-B827-C16413985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2" name="Line 38">
                <a:extLst>
                  <a:ext uri="{FF2B5EF4-FFF2-40B4-BE49-F238E27FC236}">
                    <a16:creationId xmlns:a16="http://schemas.microsoft.com/office/drawing/2014/main" id="{48604E74-E666-4326-9B4A-78DEBF041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" y="3352"/>
                <a:ext cx="9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40">
                <a:extLst>
                  <a:ext uri="{FF2B5EF4-FFF2-40B4-BE49-F238E27FC236}">
                    <a16:creationId xmlns:a16="http://schemas.microsoft.com/office/drawing/2014/main" id="{8E5BB299-E238-472B-A8FF-65EC2191E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184"/>
                <a:ext cx="158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= 32,5 (cm</a:t>
                </a:r>
                <a:r>
                  <a:rPr lang="en-US" altLang="en-US" sz="28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>
                    <a:latin typeface="Times New Roman" panose="02020603050405020304" pitchFamily="18" charset="0"/>
                  </a:rPr>
                  <a:t>).</a:t>
                </a:r>
              </a:p>
            </p:txBody>
          </p:sp>
          <p:graphicFrame>
            <p:nvGraphicFramePr>
              <p:cNvPr id="24" name="Object 57">
                <a:extLst>
                  <a:ext uri="{FF2B5EF4-FFF2-40B4-BE49-F238E27FC236}">
                    <a16:creationId xmlns:a16="http://schemas.microsoft.com/office/drawing/2014/main" id="{40961AF5-C29A-4234-BA07-FCE38CD6EE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6" y="3039"/>
              <a:ext cx="215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02" imgH="126780" progId="Equation.3">
                      <p:embed/>
                    </p:oleObj>
                  </mc:Choice>
                  <mc:Fallback>
                    <p:oleObj name="Equation" r:id="rId2" imgW="114102" imgH="126780" progId="Equation.3">
                      <p:embed/>
                      <p:pic>
                        <p:nvPicPr>
                          <p:cNvPr id="16403" name="Object 57">
                            <a:extLst>
                              <a:ext uri="{FF2B5EF4-FFF2-40B4-BE49-F238E27FC236}">
                                <a16:creationId xmlns:a16="http://schemas.microsoft.com/office/drawing/2014/main" id="{CF39402F-2022-4CE0-9F39-5F5F5AB8AF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3039"/>
                            <a:ext cx="215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DFA98A4C-DD5A-47A9-BE48-ED36168A7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60" y="4067996"/>
              <a:ext cx="4495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   a)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Di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ện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thang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08DE773-1FF6-43A1-9547-F6AD8D93CEDF}"/>
                </a:ext>
              </a:extLst>
            </p:cNvPr>
            <p:cNvGrpSpPr/>
            <p:nvPr/>
          </p:nvGrpSpPr>
          <p:grpSpPr>
            <a:xfrm>
              <a:off x="2462235" y="5437863"/>
              <a:ext cx="3820352" cy="523875"/>
              <a:chOff x="2186506" y="5878528"/>
              <a:chExt cx="3820352" cy="523875"/>
            </a:xfrm>
          </p:grpSpPr>
          <p:sp>
            <p:nvSpPr>
              <p:cNvPr id="26" name="TextBox 50">
                <a:extLst>
                  <a:ext uri="{FF2B5EF4-FFF2-40B4-BE49-F238E27FC236}">
                    <a16:creationId xmlns:a16="http://schemas.microsoft.com/office/drawing/2014/main" id="{7B866BB4-E39B-4BFE-96BC-691E1DBDA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6506" y="5878528"/>
                <a:ext cx="13811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Đáp số: </a:t>
                </a:r>
              </a:p>
            </p:txBody>
          </p:sp>
          <p:sp>
            <p:nvSpPr>
              <p:cNvPr id="27" name="Rectangle 40">
                <a:extLst>
                  <a:ext uri="{FF2B5EF4-FFF2-40B4-BE49-F238E27FC236}">
                    <a16:creationId xmlns:a16="http://schemas.microsoft.com/office/drawing/2014/main" id="{F4917E28-D9E2-442F-88C4-83284214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7495" y="5878528"/>
                <a:ext cx="2519363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32,5 (cm</a:t>
                </a:r>
                <a:r>
                  <a:rPr lang="en-US" altLang="en-US" sz="28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).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C453BB-0A39-4290-A85A-1F8E5F4F6CFA}"/>
              </a:ext>
            </a:extLst>
          </p:cNvPr>
          <p:cNvGrpSpPr/>
          <p:nvPr/>
        </p:nvGrpSpPr>
        <p:grpSpPr>
          <a:xfrm>
            <a:off x="6469085" y="4081279"/>
            <a:ext cx="5881727" cy="1893742"/>
            <a:chOff x="400860" y="4067996"/>
            <a:chExt cx="5881727" cy="1893742"/>
          </a:xfrm>
        </p:grpSpPr>
        <p:grpSp>
          <p:nvGrpSpPr>
            <p:cNvPr id="32" name="Group 62">
              <a:extLst>
                <a:ext uri="{FF2B5EF4-FFF2-40B4-BE49-F238E27FC236}">
                  <a16:creationId xmlns:a16="http://schemas.microsoft.com/office/drawing/2014/main" id="{EBF687C4-159F-4B43-9560-B265E49A0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922" y="4609622"/>
              <a:ext cx="4348163" cy="1128712"/>
              <a:chOff x="240" y="2976"/>
              <a:chExt cx="2739" cy="711"/>
            </a:xfrm>
          </p:grpSpPr>
          <p:sp>
            <p:nvSpPr>
              <p:cNvPr id="37" name="Text Box 36">
                <a:extLst>
                  <a:ext uri="{FF2B5EF4-FFF2-40B4-BE49-F238E27FC236}">
                    <a16:creationId xmlns:a16="http://schemas.microsoft.com/office/drawing/2014/main" id="{58960A9D-1924-4B3B-BBCB-975B3778A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976"/>
                <a:ext cx="20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(</a:t>
                </a:r>
                <a:r>
                  <a:rPr lang="vi-VN" altLang="en-US" sz="2800" dirty="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+ </a:t>
                </a:r>
                <a:r>
                  <a:rPr lang="vi-VN" altLang="en-US" sz="2800" dirty="0"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    </a:t>
                </a:r>
                <a:r>
                  <a:rPr lang="vi-VN" altLang="en-US" sz="2800" dirty="0">
                    <a:latin typeface="Times New Roman" panose="02020603050405020304" pitchFamily="18" charset="0"/>
                  </a:rPr>
                  <a:t>4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Text Box 37">
                <a:extLst>
                  <a:ext uri="{FF2B5EF4-FFF2-40B4-BE49-F238E27FC236}">
                    <a16:creationId xmlns:a16="http://schemas.microsoft.com/office/drawing/2014/main" id="{A987A82F-30B1-43A7-BA1F-2375F5AE04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61BD88E9-07D8-480F-83D8-0E2C147D2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" y="3344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0">
                <a:extLst>
                  <a:ext uri="{FF2B5EF4-FFF2-40B4-BE49-F238E27FC236}">
                    <a16:creationId xmlns:a16="http://schemas.microsoft.com/office/drawing/2014/main" id="{1DA47155-8F60-46FE-BBF4-4B41AAEB8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184"/>
                <a:ext cx="158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= </a:t>
                </a:r>
                <a:r>
                  <a:rPr lang="vi-VN" altLang="en-US" sz="2800" dirty="0">
                    <a:latin typeface="Times New Roman" panose="02020603050405020304" pitchFamily="18" charset="0"/>
                  </a:rPr>
                  <a:t>20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(cm</a:t>
                </a:r>
                <a:r>
                  <a:rPr lang="en-US" altLang="en-US" sz="28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).</a:t>
                </a:r>
              </a:p>
            </p:txBody>
          </p:sp>
          <p:graphicFrame>
            <p:nvGraphicFramePr>
              <p:cNvPr id="41" name="Object 57">
                <a:extLst>
                  <a:ext uri="{FF2B5EF4-FFF2-40B4-BE49-F238E27FC236}">
                    <a16:creationId xmlns:a16="http://schemas.microsoft.com/office/drawing/2014/main" id="{35DE7185-1D2E-4459-B454-1FD45501522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6" y="3039"/>
              <a:ext cx="215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02" imgH="126780" progId="Equation.3">
                      <p:embed/>
                    </p:oleObj>
                  </mc:Choice>
                  <mc:Fallback>
                    <p:oleObj name="Equation" r:id="rId2" imgW="114102" imgH="126780" progId="Equation.3">
                      <p:embed/>
                      <p:pic>
                        <p:nvPicPr>
                          <p:cNvPr id="24" name="Object 57">
                            <a:extLst>
                              <a:ext uri="{FF2B5EF4-FFF2-40B4-BE49-F238E27FC236}">
                                <a16:creationId xmlns:a16="http://schemas.microsoft.com/office/drawing/2014/main" id="{40961AF5-C29A-4234-BA07-FCE38CD6EE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3039"/>
                            <a:ext cx="215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Text Box 60">
              <a:extLst>
                <a:ext uri="{FF2B5EF4-FFF2-40B4-BE49-F238E27FC236}">
                  <a16:creationId xmlns:a16="http://schemas.microsoft.com/office/drawing/2014/main" id="{23C164AB-CB1E-4203-A78C-D1B7551BB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60" y="4067996"/>
              <a:ext cx="4495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   a)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Di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ện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thang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3156C8-046C-4918-9514-5D326CA826A4}"/>
                </a:ext>
              </a:extLst>
            </p:cNvPr>
            <p:cNvGrpSpPr/>
            <p:nvPr/>
          </p:nvGrpSpPr>
          <p:grpSpPr>
            <a:xfrm>
              <a:off x="2462235" y="5437863"/>
              <a:ext cx="3820352" cy="523875"/>
              <a:chOff x="2186506" y="5878528"/>
              <a:chExt cx="3820352" cy="523875"/>
            </a:xfrm>
          </p:grpSpPr>
          <p:sp>
            <p:nvSpPr>
              <p:cNvPr id="35" name="TextBox 50">
                <a:extLst>
                  <a:ext uri="{FF2B5EF4-FFF2-40B4-BE49-F238E27FC236}">
                    <a16:creationId xmlns:a16="http://schemas.microsoft.com/office/drawing/2014/main" id="{81D2E2EC-0F97-4FC1-8E22-6CE39993C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6506" y="5878528"/>
                <a:ext cx="13811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Đáp số: </a:t>
                </a:r>
              </a:p>
            </p:txBody>
          </p:sp>
          <p:sp>
            <p:nvSpPr>
              <p:cNvPr id="36" name="Rectangle 40">
                <a:extLst>
                  <a:ext uri="{FF2B5EF4-FFF2-40B4-BE49-F238E27FC236}">
                    <a16:creationId xmlns:a16="http://schemas.microsoft.com/office/drawing/2014/main" id="{A766C11E-A8B3-4031-9680-425AF2F19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7495" y="5878528"/>
                <a:ext cx="2519363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2800" dirty="0">
                    <a:latin typeface="Times New Roman" panose="02020603050405020304" pitchFamily="18" charset="0"/>
                  </a:rPr>
                  <a:t>20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(cm</a:t>
                </a:r>
                <a:r>
                  <a:rPr lang="en-US" altLang="en-US" sz="28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).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624151-8F66-481A-BB6B-2F918BBB8535}"/>
              </a:ext>
            </a:extLst>
          </p:cNvPr>
          <p:cNvGrpSpPr/>
          <p:nvPr/>
        </p:nvGrpSpPr>
        <p:grpSpPr>
          <a:xfrm>
            <a:off x="7597953" y="824575"/>
            <a:ext cx="4311350" cy="2963202"/>
            <a:chOff x="7597953" y="899427"/>
            <a:chExt cx="4311350" cy="296320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B5DEA31-A511-4504-9C67-14593CABE68B}"/>
                </a:ext>
              </a:extLst>
            </p:cNvPr>
            <p:cNvCxnSpPr/>
            <p:nvPr/>
          </p:nvCxnSpPr>
          <p:spPr>
            <a:xfrm>
              <a:off x="8456783" y="1419117"/>
              <a:ext cx="1903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0A63721-271F-4F72-8393-44B06DABB05F}"/>
                </a:ext>
              </a:extLst>
            </p:cNvPr>
            <p:cNvGrpSpPr/>
            <p:nvPr/>
          </p:nvGrpSpPr>
          <p:grpSpPr>
            <a:xfrm>
              <a:off x="7597953" y="899427"/>
              <a:ext cx="4311350" cy="2963202"/>
              <a:chOff x="7635117" y="746895"/>
              <a:chExt cx="4311350" cy="296320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340607D-55B9-46BE-A5B9-25AB98704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3947" y="1270000"/>
                <a:ext cx="0" cy="1930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96BB14-581B-4E3E-931B-F41E2E30927A}"/>
                  </a:ext>
                </a:extLst>
              </p:cNvPr>
              <p:cNvCxnSpPr/>
              <p:nvPr/>
            </p:nvCxnSpPr>
            <p:spPr>
              <a:xfrm>
                <a:off x="8493947" y="3200400"/>
                <a:ext cx="34271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176FAA5-A5D3-43C3-9A37-8DFE835A58BF}"/>
                  </a:ext>
                </a:extLst>
              </p:cNvPr>
              <p:cNvCxnSpPr/>
              <p:nvPr/>
            </p:nvCxnSpPr>
            <p:spPr>
              <a:xfrm>
                <a:off x="10397067" y="1270000"/>
                <a:ext cx="1549400" cy="1930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1B3FCE-0827-41BD-A0B1-BEA5FCF0F204}"/>
                  </a:ext>
                </a:extLst>
              </p:cNvPr>
              <p:cNvSpPr/>
              <p:nvPr/>
            </p:nvSpPr>
            <p:spPr>
              <a:xfrm>
                <a:off x="8502414" y="1278467"/>
                <a:ext cx="227735" cy="227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1BC881-9A46-4706-86CD-3CBC20CB1ACA}"/>
                  </a:ext>
                </a:extLst>
              </p:cNvPr>
              <p:cNvSpPr/>
              <p:nvPr/>
            </p:nvSpPr>
            <p:spPr>
              <a:xfrm>
                <a:off x="8501909" y="2972665"/>
                <a:ext cx="227735" cy="227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 Box 23">
                <a:extLst>
                  <a:ext uri="{FF2B5EF4-FFF2-40B4-BE49-F238E27FC236}">
                    <a16:creationId xmlns:a16="http://schemas.microsoft.com/office/drawing/2014/main" id="{5C580A7C-F947-4BFD-8F6F-CD1E90558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117" y="1882535"/>
                <a:ext cx="1733584" cy="51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4cm</a:t>
                </a:r>
              </a:p>
            </p:txBody>
          </p:sp>
          <p:sp>
            <p:nvSpPr>
              <p:cNvPr id="55" name="Text Box 23">
                <a:extLst>
                  <a:ext uri="{FF2B5EF4-FFF2-40B4-BE49-F238E27FC236}">
                    <a16:creationId xmlns:a16="http://schemas.microsoft.com/office/drawing/2014/main" id="{B668C6CD-899A-4640-9740-F1BAE0280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340" y="746895"/>
                <a:ext cx="1733584" cy="51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2800" dirty="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cm</a:t>
                </a:r>
              </a:p>
            </p:txBody>
          </p:sp>
          <p:sp>
            <p:nvSpPr>
              <p:cNvPr id="56" name="Text Box 23">
                <a:extLst>
                  <a:ext uri="{FF2B5EF4-FFF2-40B4-BE49-F238E27FC236}">
                    <a16:creationId xmlns:a16="http://schemas.microsoft.com/office/drawing/2014/main" id="{1DA942DE-2602-4C6F-B658-595F8C12F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4172" y="3191755"/>
                <a:ext cx="1733584" cy="51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2800" dirty="0"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8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>
            <a:extLst>
              <a:ext uri="{FF2B5EF4-FFF2-40B4-BE49-F238E27FC236}">
                <a16:creationId xmlns:a16="http://schemas.microsoft.com/office/drawing/2014/main" id="{BA6E5EC6-C861-45D3-B575-BC1F1FE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23" y="198438"/>
            <a:ext cx="11355354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3.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</a:rPr>
              <a:t> thang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110m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</a:rPr>
              <a:t> 90,2m.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cao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3000" dirty="0">
                <a:latin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3">
            <a:extLst>
              <a:ext uri="{FF2B5EF4-FFF2-40B4-BE49-F238E27FC236}">
                <a16:creationId xmlns:a16="http://schemas.microsoft.com/office/drawing/2014/main" id="{27CC75B2-4163-46E6-A510-7DEFC4B5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20813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Text Box 54">
            <a:extLst>
              <a:ext uri="{FF2B5EF4-FFF2-40B4-BE49-F238E27FC236}">
                <a16:creationId xmlns:a16="http://schemas.microsoft.com/office/drawing/2014/main" id="{CDDFD76A-01F9-42B7-9EBF-91A786CB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574" y="2000251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Times New Roman" panose="02020603050405020304" pitchFamily="18" charset="0"/>
              </a:rPr>
              <a:t> thang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55">
            <a:extLst>
              <a:ext uri="{FF2B5EF4-FFF2-40B4-BE49-F238E27FC236}">
                <a16:creationId xmlns:a16="http://schemas.microsoft.com/office/drawing/2014/main" id="{A0D13629-806E-4855-A83C-077B0F52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99" y="2568576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(110  +  90,2) : 2   = 100,1(m)</a:t>
            </a:r>
          </a:p>
        </p:txBody>
      </p:sp>
      <p:sp>
        <p:nvSpPr>
          <p:cNvPr id="6" name="Text Box 56">
            <a:extLst>
              <a:ext uri="{FF2B5EF4-FFF2-40B4-BE49-F238E27FC236}">
                <a16:creationId xmlns:a16="http://schemas.microsoft.com/office/drawing/2014/main" id="{A3BF12DD-40D7-4F0B-A69E-259FFFD7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512" y="3154363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Diện tích thửa ruộng hình thang là:</a:t>
            </a: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2FC5D4F3-C774-4D25-9B1F-C9605CA54227}"/>
              </a:ext>
            </a:extLst>
          </p:cNvPr>
          <p:cNvGrpSpPr>
            <a:grpSpLocks/>
          </p:cNvGrpSpPr>
          <p:nvPr/>
        </p:nvGrpSpPr>
        <p:grpSpPr bwMode="auto">
          <a:xfrm>
            <a:off x="3623162" y="3722688"/>
            <a:ext cx="6697662" cy="1481138"/>
            <a:chOff x="1109" y="3168"/>
            <a:chExt cx="4219" cy="933"/>
          </a:xfrm>
        </p:grpSpPr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2960AF6B-164B-4479-90E5-CC4B680B1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3168"/>
              <a:ext cx="21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latin typeface="Times New Roman" panose="02020603050405020304" pitchFamily="18" charset="0"/>
                </a:rPr>
                <a:t>(110  +  90,2)    100,1 </a:t>
              </a:r>
            </a:p>
          </p:txBody>
        </p:sp>
        <p:sp>
          <p:nvSpPr>
            <p:cNvPr id="9" name="Text Box 59">
              <a:extLst>
                <a:ext uri="{FF2B5EF4-FFF2-40B4-BE49-F238E27FC236}">
                  <a16:creationId xmlns:a16="http://schemas.microsoft.com/office/drawing/2014/main" id="{E3D75C79-55DF-4503-85D3-47D8355E3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504"/>
              <a:ext cx="7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Line 60">
              <a:extLst>
                <a:ext uri="{FF2B5EF4-FFF2-40B4-BE49-F238E27FC236}">
                  <a16:creationId xmlns:a16="http://schemas.microsoft.com/office/drawing/2014/main" id="{17C8607C-0506-4875-A00A-8197A6F54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5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61">
              <a:extLst>
                <a:ext uri="{FF2B5EF4-FFF2-40B4-BE49-F238E27FC236}">
                  <a16:creationId xmlns:a16="http://schemas.microsoft.com/office/drawing/2014/main" id="{49618B18-F68A-42BF-A92E-6889A1B75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3312"/>
              <a:ext cx="20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latin typeface="Times New Roman" panose="02020603050405020304" pitchFamily="18" charset="0"/>
                </a:rPr>
                <a:t>=  10 020,01 (m</a:t>
              </a:r>
              <a:r>
                <a:rPr lang="en-US" altLang="en-US" sz="2800" i="1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800" i="1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2" name="Rectangle 62">
              <a:extLst>
                <a:ext uri="{FF2B5EF4-FFF2-40B4-BE49-F238E27FC236}">
                  <a16:creationId xmlns:a16="http://schemas.microsoft.com/office/drawing/2014/main" id="{395031DF-55F0-4462-BCA5-125B64183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3774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latin typeface="Times New Roman" panose="02020603050405020304" pitchFamily="18" charset="0"/>
                </a:rPr>
                <a:t>	Đáp số: 10 020,01m</a:t>
              </a:r>
              <a:r>
                <a:rPr lang="en-US" altLang="en-US" sz="2800" i="1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800" i="1">
                  <a:latin typeface="Times New Roman" panose="02020603050405020304" pitchFamily="18" charset="0"/>
                </a:rPr>
                <a:t>.</a:t>
              </a:r>
            </a:p>
          </p:txBody>
        </p:sp>
      </p:grpSp>
      <p:graphicFrame>
        <p:nvGraphicFramePr>
          <p:cNvPr id="13" name="Object 65">
            <a:extLst>
              <a:ext uri="{FF2B5EF4-FFF2-40B4-BE49-F238E27FC236}">
                <a16:creationId xmlns:a16="http://schemas.microsoft.com/office/drawing/2014/main" id="{33D7E7F7-9C00-4027-A998-51E5830B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00707"/>
              </p:ext>
            </p:extLst>
          </p:nvPr>
        </p:nvGraphicFramePr>
        <p:xfrm>
          <a:off x="5739299" y="3861062"/>
          <a:ext cx="266432" cy="2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26780" progId="Equation.3">
                  <p:embed/>
                </p:oleObj>
              </mc:Choice>
              <mc:Fallback>
                <p:oleObj name="Equation" r:id="rId2" imgW="114102" imgH="126780" progId="Equation.3">
                  <p:embed/>
                  <p:pic>
                    <p:nvPicPr>
                      <p:cNvPr id="45121" name="Object 65">
                        <a:extLst>
                          <a:ext uri="{FF2B5EF4-FFF2-40B4-BE49-F238E27FC236}">
                            <a16:creationId xmlns:a16="http://schemas.microsoft.com/office/drawing/2014/main" id="{0031FEC9-3949-4EFA-9724-AA4841D1A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299" y="3861062"/>
                        <a:ext cx="266432" cy="29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3F4AA-7C32-4100-9472-935EF7B1365E}"/>
              </a:ext>
            </a:extLst>
          </p:cNvPr>
          <p:cNvCxnSpPr/>
          <p:nvPr/>
        </p:nvCxnSpPr>
        <p:spPr>
          <a:xfrm>
            <a:off x="6288833" y="681135"/>
            <a:ext cx="21553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DF471-83D1-4802-A429-C869D492D189}"/>
              </a:ext>
            </a:extLst>
          </p:cNvPr>
          <p:cNvCxnSpPr>
            <a:cxnSpLocks/>
          </p:cNvCxnSpPr>
          <p:nvPr/>
        </p:nvCxnSpPr>
        <p:spPr>
          <a:xfrm>
            <a:off x="10412964" y="681135"/>
            <a:ext cx="867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81BD93-E321-4DE4-9A06-ABCF281DE0B7}"/>
              </a:ext>
            </a:extLst>
          </p:cNvPr>
          <p:cNvCxnSpPr>
            <a:cxnSpLocks/>
          </p:cNvCxnSpPr>
          <p:nvPr/>
        </p:nvCxnSpPr>
        <p:spPr>
          <a:xfrm>
            <a:off x="506964" y="1188099"/>
            <a:ext cx="1023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DE101A-5B99-45F6-8004-8905C323752B}"/>
              </a:ext>
            </a:extLst>
          </p:cNvPr>
          <p:cNvCxnSpPr>
            <a:cxnSpLocks/>
          </p:cNvCxnSpPr>
          <p:nvPr/>
        </p:nvCxnSpPr>
        <p:spPr>
          <a:xfrm>
            <a:off x="1688453" y="1188099"/>
            <a:ext cx="160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0BFF46-203D-450C-A792-49D28468F3A8}"/>
              </a:ext>
            </a:extLst>
          </p:cNvPr>
          <p:cNvCxnSpPr>
            <a:cxnSpLocks/>
          </p:cNvCxnSpPr>
          <p:nvPr/>
        </p:nvCxnSpPr>
        <p:spPr>
          <a:xfrm>
            <a:off x="4171950" y="1188099"/>
            <a:ext cx="2415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82B969-A8D7-4DA4-8A7B-8B6BF6E45B59}"/>
              </a:ext>
            </a:extLst>
          </p:cNvPr>
          <p:cNvCxnSpPr>
            <a:cxnSpLocks/>
          </p:cNvCxnSpPr>
          <p:nvPr/>
        </p:nvCxnSpPr>
        <p:spPr>
          <a:xfrm>
            <a:off x="8770776" y="1188099"/>
            <a:ext cx="2146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05AB1F-FC28-49EB-8BF1-D48F3E4C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594" l="10000" r="90000">
                        <a14:foregroundMark x1="32500" y1="95625" x2="32500" y2="95625"/>
                        <a14:foregroundMark x1="47031" y1="96563" x2="47031" y2="96563"/>
                        <a14:foregroundMark x1="33125" y1="98594" x2="33125" y2="98594"/>
                        <a14:foregroundMark x1="40625" y1="77500" x2="40469" y2="77344"/>
                        <a14:foregroundMark x1="42031" y1="77813" x2="38438" y2="86719"/>
                        <a14:foregroundMark x1="38438" y1="86719" x2="42031" y2="97031"/>
                        <a14:foregroundMark x1="42031" y1="97031" x2="48438" y2="91250"/>
                        <a14:foregroundMark x1="48438" y1="91250" x2="49531" y2="81406"/>
                        <a14:foregroundMark x1="49531" y1="81406" x2="42188" y2="77031"/>
                        <a14:foregroundMark x1="42188" y1="77031" x2="41094" y2="77656"/>
                        <a14:foregroundMark x1="41094" y1="77813" x2="31875" y2="76875"/>
                        <a14:foregroundMark x1="31875" y1="76875" x2="40469" y2="78750"/>
                        <a14:foregroundMark x1="40469" y1="78750" x2="40625" y2="77656"/>
                        <a14:foregroundMark x1="36250" y1="92813" x2="45313" y2="98594"/>
                        <a14:foregroundMark x1="45313" y1="98594" x2="36406" y2="94063"/>
                        <a14:foregroundMark x1="36406" y1="94063" x2="36250" y2="94063"/>
                        <a14:foregroundMark x1="80313" y1="28750" x2="69219" y2="30469"/>
                        <a14:foregroundMark x1="69219" y1="30469" x2="77031" y2="34219"/>
                        <a14:foregroundMark x1="77031" y1="34219" x2="80156" y2="27656"/>
                        <a14:foregroundMark x1="76875" y1="27969" x2="67500" y2="33906"/>
                        <a14:foregroundMark x1="67500" y1="33906" x2="65781" y2="41719"/>
                        <a14:foregroundMark x1="65781" y1="41719" x2="78594" y2="38906"/>
                        <a14:foregroundMark x1="78594" y1="38906" x2="83438" y2="29531"/>
                        <a14:foregroundMark x1="83438" y1="29531" x2="78594" y2="23438"/>
                        <a14:foregroundMark x1="78594" y1="23438" x2="68125" y2="25469"/>
                        <a14:foregroundMark x1="68125" y1="25469" x2="64531" y2="33906"/>
                        <a14:foregroundMark x1="64531" y1="33906" x2="68594" y2="36250"/>
                        <a14:foregroundMark x1="50156" y1="20781" x2="56563" y2="26094"/>
                        <a14:foregroundMark x1="56563" y1="26094" x2="56719" y2="27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0488" y="2694350"/>
            <a:ext cx="4163650" cy="4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>
            <a:extLst>
              <a:ext uri="{FF2B5EF4-FFF2-40B4-BE49-F238E27FC236}">
                <a16:creationId xmlns:a16="http://schemas.microsoft.com/office/drawing/2014/main" id="{ABC2F18F-B512-4369-B2E5-643CB09DA98D}"/>
              </a:ext>
            </a:extLst>
          </p:cNvPr>
          <p:cNvGrpSpPr>
            <a:grpSpLocks/>
          </p:cNvGrpSpPr>
          <p:nvPr/>
        </p:nvGrpSpPr>
        <p:grpSpPr bwMode="auto">
          <a:xfrm>
            <a:off x="4138613" y="1239005"/>
            <a:ext cx="3136900" cy="1143000"/>
            <a:chOff x="1944" y="2531"/>
            <a:chExt cx="1944" cy="822"/>
          </a:xfrm>
        </p:grpSpPr>
        <p:sp>
          <p:nvSpPr>
            <p:cNvPr id="5" name="Text Box 21">
              <a:extLst>
                <a:ext uri="{FF2B5EF4-FFF2-40B4-BE49-F238E27FC236}">
                  <a16:creationId xmlns:a16="http://schemas.microsoft.com/office/drawing/2014/main" id="{9DA826C3-FC97-4D4F-A555-CA5DBE74A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" y="2689"/>
              <a:ext cx="594" cy="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FE9D70B2-0CED-4161-B5D1-E6739E49B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2651"/>
              <a:ext cx="476" cy="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Text Box 24">
              <a:extLst>
                <a:ext uri="{FF2B5EF4-FFF2-40B4-BE49-F238E27FC236}">
                  <a16:creationId xmlns:a16="http://schemas.microsoft.com/office/drawing/2014/main" id="{1A0CFF8C-AC68-41B8-8CC4-3FD0CDE69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2531"/>
              <a:ext cx="1271" cy="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(a + b) x h</a:t>
              </a:r>
            </a:p>
          </p:txBody>
        </p:sp>
        <p:sp>
          <p:nvSpPr>
            <p:cNvPr id="8" name="Text Box 25">
              <a:extLst>
                <a:ext uri="{FF2B5EF4-FFF2-40B4-BE49-F238E27FC236}">
                  <a16:creationId xmlns:a16="http://schemas.microsoft.com/office/drawing/2014/main" id="{5F37C8BA-34BB-424B-B251-F091AD98B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" y="2936"/>
              <a:ext cx="1278" cy="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806BDA6B-500F-4EAB-A2E7-F2A93B0FB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2" y="2925"/>
              <a:ext cx="106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66"/>
                </a:solidFill>
              </a:endParaRPr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id="{D86D3B78-540E-49E0-8A70-61932E17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347663"/>
            <a:ext cx="665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thang?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F8161-D0CB-456B-99F2-00546AB30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813" l="10000" r="90000">
                        <a14:foregroundMark x1="29688" y1="20156" x2="29688" y2="20156"/>
                        <a14:foregroundMark x1="43750" y1="32188" x2="43750" y2="32188"/>
                        <a14:foregroundMark x1="37031" y1="36250" x2="37031" y2="36250"/>
                        <a14:foregroundMark x1="39688" y1="47656" x2="39688" y2="47656"/>
                        <a14:foregroundMark x1="37031" y1="47813" x2="37031" y2="47813"/>
                        <a14:foregroundMark x1="41250" y1="46719" x2="41250" y2="46719"/>
                        <a14:foregroundMark x1="36875" y1="92813" x2="36875" y2="9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0851" y="2462039"/>
            <a:ext cx="4580015" cy="458001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7DA80943-6028-4C82-8E7B-4911239D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342" y="2816961"/>
            <a:ext cx="9268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thang ta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51898-43F3-47F1-8DAA-373E03FCD62F}"/>
              </a:ext>
            </a:extLst>
          </p:cNvPr>
          <p:cNvSpPr txBox="1"/>
          <p:nvPr/>
        </p:nvSpPr>
        <p:spPr>
          <a:xfrm>
            <a:off x="2875116" y="3843623"/>
            <a:ext cx="9181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2.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882A34-6DA9-49F4-AAE3-50F0789F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40E38204-3972-4EAA-A753-5A438DCC8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2" y="433387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3EF7922-5BCB-41A7-8867-D1718245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2" y="1845260"/>
            <a:ext cx="7497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thang?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 =  9 cm      b= 7cm      h= 2 cm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F520A27-5EC4-43BC-B454-45C4F76F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49" y="1001424"/>
            <a:ext cx="66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448D75F8-850E-421A-8B2F-FBAD6FC9F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906" y="3292128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A. 32 cm</a:t>
            </a:r>
            <a:r>
              <a:rPr lang="en-US" altLang="en-US" sz="4800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88453D9B-BE74-42BD-8BF6-41D27723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906" y="4108103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B. 16 cm</a:t>
            </a:r>
            <a:r>
              <a:rPr lang="en-US" altLang="en-US" sz="4800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40">
            <a:extLst>
              <a:ext uri="{FF2B5EF4-FFF2-40B4-BE49-F238E27FC236}">
                <a16:creationId xmlns:a16="http://schemas.microsoft.com/office/drawing/2014/main" id="{D6860857-800A-4B50-9B97-99F4AE43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906" y="4924078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C. 63 cm</a:t>
            </a:r>
            <a:r>
              <a:rPr lang="en-US" altLang="en-US" sz="4800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3C9B6C-046D-4B98-95A9-788EDAF1CB38}"/>
              </a:ext>
            </a:extLst>
          </p:cNvPr>
          <p:cNvSpPr/>
          <p:nvPr/>
        </p:nvSpPr>
        <p:spPr>
          <a:xfrm>
            <a:off x="3082131" y="4123124"/>
            <a:ext cx="800100" cy="800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8C141-CCAC-48F5-BCF2-C5205934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B9F5117-C591-41E0-B06C-B5270D15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71" y="2828343"/>
            <a:ext cx="3200400" cy="181588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 lớn 	= 9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 bé 	= 3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Chiều  cao 	= 1 cm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D73D635-6618-43BE-B16D-692E4954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71" y="4885743"/>
            <a:ext cx="3200400" cy="181588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 lớn 	= 7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 bé 	= 9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Chiều  cao 	= 1 cm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E62357C-A83A-4330-B446-78AD212B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71" y="847143"/>
            <a:ext cx="3200400" cy="181588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	= 5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Đáy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bé     	= 8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Chiều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	= 2 cm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47807B4-4D47-4842-8E5C-CE379722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559" y="161343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EEE27D6-3072-451A-BB92-826AD9F3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59" y="237543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BAC0D97E-947B-494A-A383-763807542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671" y="1039231"/>
            <a:ext cx="3048000" cy="1331912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8 cm</a:t>
            </a:r>
            <a:r>
              <a:rPr lang="en-US" altLang="en-US" sz="3600" baseline="30000" dirty="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2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VNI-Times" pitchFamily="2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70E521B-D032-4457-B886-46A28F11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671" y="3096631"/>
            <a:ext cx="3048000" cy="1331912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 13 cm</a:t>
            </a:r>
            <a:r>
              <a:rPr lang="en-US" altLang="en-US" sz="3600" baseline="3000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2</a:t>
            </a:r>
            <a:endParaRPr lang="en-US" altLang="en-US" sz="3600">
              <a:solidFill>
                <a:schemeClr val="accent1">
                  <a:lumMod val="50000"/>
                </a:schemeClr>
              </a:solidFill>
              <a:latin typeface="VNI-Times" pitchFamily="2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E3C21A1A-23DE-4730-9830-98E8920D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671" y="5190543"/>
            <a:ext cx="3048000" cy="1331913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 6 cm</a:t>
            </a:r>
            <a:r>
              <a:rPr lang="en-US" altLang="en-US" sz="3600" baseline="30000">
                <a:solidFill>
                  <a:schemeClr val="accent1">
                    <a:lumMod val="50000"/>
                  </a:schemeClr>
                </a:solidFill>
                <a:latin typeface="VNI-Times" pitchFamily="2" charset="0"/>
              </a:rPr>
              <a:t>2</a:t>
            </a:r>
            <a:endParaRPr lang="en-US" altLang="en-US" sz="3600">
              <a:solidFill>
                <a:schemeClr val="accent1">
                  <a:lumMod val="50000"/>
                </a:schemeClr>
              </a:solidFill>
              <a:latin typeface="VNI-Times" pitchFamily="2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4887B49-8AF6-4722-AF1A-AB41931E3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409" y="1440444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7BE7A5E-1062-499F-A4A7-6C67DAAE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409" y="3497844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D3D9E0C-C8CC-4651-9996-9BADBAEE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409" y="5402844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5615B7D-E62A-4E47-8A5A-1842A090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78" y="1305930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E419CA1A-2A5B-460F-AA82-AD65CF2B2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78" y="3496291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359A997-E205-47D0-92A8-05B34485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78" y="5561822"/>
            <a:ext cx="53340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43F686-1341-4E50-805A-1F07A6A7BB03}"/>
              </a:ext>
            </a:extLst>
          </p:cNvPr>
          <p:cNvSpPr>
            <a:spLocks/>
          </p:cNvSpPr>
          <p:nvPr/>
        </p:nvSpPr>
        <p:spPr bwMode="auto">
          <a:xfrm>
            <a:off x="5968871" y="1532943"/>
            <a:ext cx="1447800" cy="4343400"/>
          </a:xfrm>
          <a:custGeom>
            <a:avLst/>
            <a:gdLst>
              <a:gd name="T0" fmla="*/ 0 w 912"/>
              <a:gd name="T1" fmla="*/ 2147483646 h 2736"/>
              <a:gd name="T2" fmla="*/ 2147483646 w 912"/>
              <a:gd name="T3" fmla="*/ 2147483646 h 2736"/>
              <a:gd name="T4" fmla="*/ 2147483646 w 912"/>
              <a:gd name="T5" fmla="*/ 0 h 2736"/>
              <a:gd name="T6" fmla="*/ 2147483646 w 912"/>
              <a:gd name="T7" fmla="*/ 0 h 2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2736">
                <a:moveTo>
                  <a:pt x="0" y="2736"/>
                </a:moveTo>
                <a:lnTo>
                  <a:pt x="384" y="2736"/>
                </a:lnTo>
                <a:lnTo>
                  <a:pt x="384" y="0"/>
                </a:lnTo>
                <a:lnTo>
                  <a:pt x="912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CD64799-9353-412C-A546-AA1E31FB0F9E}"/>
              </a:ext>
            </a:extLst>
          </p:cNvPr>
          <p:cNvSpPr>
            <a:spLocks/>
          </p:cNvSpPr>
          <p:nvPr/>
        </p:nvSpPr>
        <p:spPr bwMode="auto">
          <a:xfrm>
            <a:off x="5968871" y="1913943"/>
            <a:ext cx="1447800" cy="1981200"/>
          </a:xfrm>
          <a:custGeom>
            <a:avLst/>
            <a:gdLst>
              <a:gd name="T0" fmla="*/ 0 w 912"/>
              <a:gd name="T1" fmla="*/ 0 h 1248"/>
              <a:gd name="T2" fmla="*/ 2147483646 w 912"/>
              <a:gd name="T3" fmla="*/ 0 h 1248"/>
              <a:gd name="T4" fmla="*/ 2147483646 w 912"/>
              <a:gd name="T5" fmla="*/ 2147483646 h 1248"/>
              <a:gd name="T6" fmla="*/ 2147483646 w 912"/>
              <a:gd name="T7" fmla="*/ 2147483646 h 1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1248">
                <a:moveTo>
                  <a:pt x="0" y="0"/>
                </a:moveTo>
                <a:lnTo>
                  <a:pt x="480" y="0"/>
                </a:lnTo>
                <a:lnTo>
                  <a:pt x="480" y="1248"/>
                </a:lnTo>
                <a:lnTo>
                  <a:pt x="912" y="1248"/>
                </a:lnTo>
              </a:path>
            </a:pathLst>
          </a:custGeom>
          <a:noFill/>
          <a:ln w="57150" cap="flat" cmpd="sng">
            <a:solidFill>
              <a:srgbClr val="00B050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5D11D4B-19B7-4428-B555-2BF62A44B6CB}"/>
              </a:ext>
            </a:extLst>
          </p:cNvPr>
          <p:cNvSpPr>
            <a:spLocks/>
          </p:cNvSpPr>
          <p:nvPr/>
        </p:nvSpPr>
        <p:spPr bwMode="auto">
          <a:xfrm>
            <a:off x="5968871" y="4047543"/>
            <a:ext cx="1447800" cy="1676400"/>
          </a:xfrm>
          <a:custGeom>
            <a:avLst/>
            <a:gdLst>
              <a:gd name="T0" fmla="*/ 0 w 912"/>
              <a:gd name="T1" fmla="*/ 0 h 1056"/>
              <a:gd name="T2" fmla="*/ 2147483646 w 912"/>
              <a:gd name="T3" fmla="*/ 0 h 1056"/>
              <a:gd name="T4" fmla="*/ 2147483646 w 912"/>
              <a:gd name="T5" fmla="*/ 2147483646 h 1056"/>
              <a:gd name="T6" fmla="*/ 2147483646 w 912"/>
              <a:gd name="T7" fmla="*/ 2147483646 h 1056"/>
              <a:gd name="T8" fmla="*/ 2147483646 w 91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1056">
                <a:moveTo>
                  <a:pt x="0" y="0"/>
                </a:moveTo>
                <a:lnTo>
                  <a:pt x="336" y="0"/>
                </a:lnTo>
                <a:lnTo>
                  <a:pt x="336" y="1008"/>
                </a:lnTo>
                <a:lnTo>
                  <a:pt x="912" y="1008"/>
                </a:lnTo>
                <a:lnTo>
                  <a:pt x="912" y="1056"/>
                </a:ln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52B1F4-7C4E-4700-A7F9-9552DD6BC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18000" y1="26000" x2="18000" y2="26000"/>
                        <a14:foregroundMark x1="65111" y1="89667" x2="65111" y2="89667"/>
                        <a14:foregroundMark x1="22111" y1="49167" x2="22111" y2="49167"/>
                        <a14:foregroundMark x1="19000" y1="62000" x2="19000" y2="62000"/>
                        <a14:foregroundMark x1="23889" y1="60500" x2="23889" y2="60500"/>
                        <a14:foregroundMark x1="23111" y1="56500" x2="23111" y2="56500"/>
                        <a14:foregroundMark x1="18778" y1="23000" x2="18778" y2="23000"/>
                        <a14:foregroundMark x1="15889" y1="27000" x2="15889" y2="27000"/>
                        <a14:foregroundMark x1="26333" y1="32333" x2="26333" y2="32333"/>
                        <a14:foregroundMark x1="27111" y1="30000" x2="27111" y2="30000"/>
                        <a14:foregroundMark x1="56667" y1="12833" x2="56667" y2="12833"/>
                        <a14:foregroundMark x1="72000" y1="46167" x2="72000" y2="46167"/>
                        <a14:foregroundMark x1="36333" y1="94167" x2="36333" y2="94167"/>
                        <a14:foregroundMark x1="46444" y1="95000" x2="46444" y2="95000"/>
                        <a14:foregroundMark x1="70444" y1="79167" x2="70444" y2="79167"/>
                        <a14:foregroundMark x1="81000" y1="80333" x2="81000" y2="80333"/>
                        <a14:foregroundMark x1="20778" y1="28000" x2="20778" y2="28000"/>
                        <a14:foregroundMark x1="27889" y1="34667" x2="27889" y2="34667"/>
                        <a14:foregroundMark x1="17444" y1="75000" x2="17444" y2="75000"/>
                        <a14:foregroundMark x1="18222" y1="56667" x2="24000" y2="56667"/>
                        <a14:foregroundMark x1="16222" y1="55833" x2="16222" y2="55833"/>
                        <a14:foregroundMark x1="15889" y1="56333" x2="15889" y2="56333"/>
                        <a14:foregroundMark x1="15889" y1="55333" x2="15889" y2="55333"/>
                        <a14:foregroundMark x1="15889" y1="54833" x2="15889" y2="5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1402" y="4008325"/>
            <a:ext cx="4399049" cy="29326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20707A-3FB6-43DE-83CB-A9EABE186A45}"/>
              </a:ext>
            </a:extLst>
          </p:cNvPr>
          <p:cNvGrpSpPr/>
          <p:nvPr/>
        </p:nvGrpSpPr>
        <p:grpSpPr>
          <a:xfrm>
            <a:off x="3332450" y="2920271"/>
            <a:ext cx="4564282" cy="1093108"/>
            <a:chOff x="-1703266" y="4129464"/>
            <a:chExt cx="4564282" cy="10931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0C1C45-47AF-466C-A5D3-340198E19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3266" y="4129464"/>
              <a:ext cx="4399049" cy="1093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D2A893-4543-402A-866A-5EF558E68296}"/>
                </a:ext>
              </a:extLst>
            </p:cNvPr>
            <p:cNvSpPr txBox="1"/>
            <p:nvPr/>
          </p:nvSpPr>
          <p:spPr>
            <a:xfrm>
              <a:off x="-1538033" y="4134753"/>
              <a:ext cx="43990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CC9829-9DBF-4300-A1D4-48B7B948E07E}"/>
              </a:ext>
            </a:extLst>
          </p:cNvPr>
          <p:cNvGrpSpPr/>
          <p:nvPr/>
        </p:nvGrpSpPr>
        <p:grpSpPr>
          <a:xfrm>
            <a:off x="3377204" y="4268070"/>
            <a:ext cx="3981271" cy="1077218"/>
            <a:chOff x="700466" y="4129464"/>
            <a:chExt cx="3629911" cy="1077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EB64A5-9281-4AE8-8656-F9BE99636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6" y="4129464"/>
              <a:ext cx="3629911" cy="10772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7B8C10-73F2-48A7-B841-DEC3E03EF9F6}"/>
                </a:ext>
              </a:extLst>
            </p:cNvPr>
            <p:cNvSpPr txBox="1"/>
            <p:nvPr/>
          </p:nvSpPr>
          <p:spPr>
            <a:xfrm>
              <a:off x="962775" y="4299317"/>
              <a:ext cx="31352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52F6F-A509-4AE6-9D86-45F8A5B5034F}"/>
              </a:ext>
            </a:extLst>
          </p:cNvPr>
          <p:cNvGrpSpPr/>
          <p:nvPr/>
        </p:nvGrpSpPr>
        <p:grpSpPr>
          <a:xfrm>
            <a:off x="8070789" y="2868264"/>
            <a:ext cx="3887432" cy="1140061"/>
            <a:chOff x="700467" y="4100146"/>
            <a:chExt cx="1995316" cy="645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7845CE-EC2D-4D27-8D4A-93BBB5AD3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04C2E7-F7E3-43A2-9A6F-1975DE47B6B8}"/>
                </a:ext>
              </a:extLst>
            </p:cNvPr>
            <p:cNvSpPr txBox="1"/>
            <p:nvPr/>
          </p:nvSpPr>
          <p:spPr>
            <a:xfrm>
              <a:off x="763991" y="4100146"/>
              <a:ext cx="1931792" cy="54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8CA9E-0DE6-4D56-8E5B-730D755A1D38}"/>
              </a:ext>
            </a:extLst>
          </p:cNvPr>
          <p:cNvGrpSpPr/>
          <p:nvPr/>
        </p:nvGrpSpPr>
        <p:grpSpPr>
          <a:xfrm>
            <a:off x="8130224" y="4256980"/>
            <a:ext cx="4159091" cy="1085918"/>
            <a:chOff x="700467" y="4129464"/>
            <a:chExt cx="2167896" cy="616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2CF898-B292-4AE8-B715-C138BCC7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2540E8-DE4F-4729-A12A-50D480E14835}"/>
                </a:ext>
              </a:extLst>
            </p:cNvPr>
            <p:cNvSpPr txBox="1"/>
            <p:nvPr/>
          </p:nvSpPr>
          <p:spPr>
            <a:xfrm>
              <a:off x="751193" y="4135763"/>
              <a:ext cx="2117170" cy="54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BFFDB2-6050-4E6E-81B0-B9CA6AD41D49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F671A162-34D2-45E9-AD99-7A72F53A8DE5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DF2A7D6-B5E2-4093-B450-E2D08BA55790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85806AF3-7450-496B-8978-96971A254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76370-D6C1-4F4F-9261-F6D7B5A5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18000" y1="26000" x2="18000" y2="26000"/>
                        <a14:foregroundMark x1="65111" y1="89667" x2="65111" y2="89667"/>
                        <a14:foregroundMark x1="22111" y1="49167" x2="22111" y2="49167"/>
                        <a14:foregroundMark x1="19000" y1="62000" x2="19000" y2="62000"/>
                        <a14:foregroundMark x1="23889" y1="60500" x2="23889" y2="60500"/>
                        <a14:foregroundMark x1="23111" y1="56500" x2="23111" y2="56500"/>
                        <a14:foregroundMark x1="18778" y1="23000" x2="18778" y2="23000"/>
                        <a14:foregroundMark x1="15889" y1="27000" x2="15889" y2="27000"/>
                        <a14:foregroundMark x1="26333" y1="32333" x2="26333" y2="32333"/>
                        <a14:foregroundMark x1="27111" y1="30000" x2="27111" y2="30000"/>
                        <a14:foregroundMark x1="56667" y1="12833" x2="56667" y2="12833"/>
                        <a14:foregroundMark x1="72000" y1="46167" x2="72000" y2="46167"/>
                        <a14:foregroundMark x1="36333" y1="94167" x2="36333" y2="94167"/>
                        <a14:foregroundMark x1="46444" y1="95000" x2="46444" y2="95000"/>
                        <a14:foregroundMark x1="70444" y1="79167" x2="70444" y2="79167"/>
                        <a14:foregroundMark x1="81000" y1="80333" x2="81000" y2="80333"/>
                        <a14:foregroundMark x1="20778" y1="28000" x2="20778" y2="28000"/>
                        <a14:foregroundMark x1="27889" y1="34667" x2="27889" y2="34667"/>
                        <a14:foregroundMark x1="17444" y1="75000" x2="17444" y2="75000"/>
                        <a14:foregroundMark x1="18222" y1="56667" x2="24000" y2="56667"/>
                        <a14:foregroundMark x1="16222" y1="55833" x2="16222" y2="55833"/>
                        <a14:foregroundMark x1="15889" y1="56333" x2="15889" y2="56333"/>
                        <a14:foregroundMark x1="15889" y1="55333" x2="15889" y2="55333"/>
                        <a14:foregroundMark x1="15889" y1="54833" x2="15889" y2="5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116" y="4003264"/>
            <a:ext cx="4399048" cy="29326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23B09C-5ACB-41AC-8C3F-B45659306071}"/>
              </a:ext>
            </a:extLst>
          </p:cNvPr>
          <p:cNvGrpSpPr/>
          <p:nvPr/>
        </p:nvGrpSpPr>
        <p:grpSpPr>
          <a:xfrm>
            <a:off x="3656555" y="2755198"/>
            <a:ext cx="8003890" cy="965996"/>
            <a:chOff x="700467" y="4129464"/>
            <a:chExt cx="1995316" cy="6165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3DF6D5-D626-4F9C-9540-4E0B4883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CFF25C-0810-4851-8230-BE3C55C84EF5}"/>
                </a:ext>
              </a:extLst>
            </p:cNvPr>
            <p:cNvSpPr txBox="1"/>
            <p:nvPr/>
          </p:nvSpPr>
          <p:spPr>
            <a:xfrm>
              <a:off x="700467" y="4197390"/>
              <a:ext cx="1956561" cy="3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A. Hai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DA9F4-9444-4746-8556-BD63480705BF}"/>
              </a:ext>
            </a:extLst>
          </p:cNvPr>
          <p:cNvGrpSpPr/>
          <p:nvPr/>
        </p:nvGrpSpPr>
        <p:grpSpPr>
          <a:xfrm>
            <a:off x="3656556" y="4811962"/>
            <a:ext cx="7919415" cy="889796"/>
            <a:chOff x="700467" y="3780026"/>
            <a:chExt cx="6998721" cy="9659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BB57CE-3130-4187-A034-BE9F4F9F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780026"/>
              <a:ext cx="6998721" cy="9659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473B9C-BDD9-44BE-B00B-372B1AE19A61}"/>
                </a:ext>
              </a:extLst>
            </p:cNvPr>
            <p:cNvSpPr txBox="1"/>
            <p:nvPr/>
          </p:nvSpPr>
          <p:spPr>
            <a:xfrm>
              <a:off x="982692" y="3970636"/>
              <a:ext cx="6683520" cy="63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A8153B-7F26-4234-A173-0A9F1EFC5EFD}"/>
              </a:ext>
            </a:extLst>
          </p:cNvPr>
          <p:cNvGrpSpPr/>
          <p:nvPr/>
        </p:nvGrpSpPr>
        <p:grpSpPr>
          <a:xfrm>
            <a:off x="3656555" y="3816668"/>
            <a:ext cx="7919416" cy="866055"/>
            <a:chOff x="700467" y="4129464"/>
            <a:chExt cx="1995316" cy="616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6C1E31-0B60-4642-A25C-27B0C0BD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9508EF-E9A3-4DCC-BAC1-F8C831FF8FCA}"/>
                </a:ext>
              </a:extLst>
            </p:cNvPr>
            <p:cNvSpPr txBox="1"/>
            <p:nvPr/>
          </p:nvSpPr>
          <p:spPr>
            <a:xfrm>
              <a:off x="750379" y="4220655"/>
              <a:ext cx="1805023" cy="416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054DF6-3BF5-4645-973B-3389389EA794}"/>
              </a:ext>
            </a:extLst>
          </p:cNvPr>
          <p:cNvGrpSpPr/>
          <p:nvPr/>
        </p:nvGrpSpPr>
        <p:grpSpPr>
          <a:xfrm>
            <a:off x="3656555" y="5830997"/>
            <a:ext cx="8036172" cy="866053"/>
            <a:chOff x="700467" y="4129464"/>
            <a:chExt cx="1995316" cy="616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A92010-0C1C-4972-9773-E19F7228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D9B8CF-9055-45A4-9787-EC9CE9170547}"/>
                </a:ext>
              </a:extLst>
            </p:cNvPr>
            <p:cNvSpPr txBox="1"/>
            <p:nvPr/>
          </p:nvSpPr>
          <p:spPr>
            <a:xfrm>
              <a:off x="779759" y="4198746"/>
              <a:ext cx="1056803" cy="416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D8DDDF-3800-4097-BFFA-FB1BE0CD483F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3300"/>
          </a:solidFill>
        </p:grpSpPr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8F2575-58B2-4D6F-87CB-36B23E021B16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EDCE3175-DB0C-4FB3-AEBE-A45B9CCF3924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thang </a:t>
              </a:r>
              <a:r>
                <a:rPr lang="en-US" sz="4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3CE80D92-45A6-46C7-A24A-D0BC46A5B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4" y="206830"/>
            <a:ext cx="2545857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56AEA-783F-492C-B888-0C1C1468A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18000" y1="26000" x2="18000" y2="26000"/>
                        <a14:foregroundMark x1="65111" y1="89667" x2="65111" y2="89667"/>
                        <a14:foregroundMark x1="22111" y1="49167" x2="22111" y2="49167"/>
                        <a14:foregroundMark x1="19000" y1="62000" x2="19000" y2="62000"/>
                        <a14:foregroundMark x1="23889" y1="60500" x2="23889" y2="60500"/>
                        <a14:foregroundMark x1="23111" y1="56500" x2="23111" y2="56500"/>
                        <a14:foregroundMark x1="18778" y1="23000" x2="18778" y2="23000"/>
                        <a14:foregroundMark x1="15889" y1="27000" x2="15889" y2="27000"/>
                        <a14:foregroundMark x1="26333" y1="32333" x2="26333" y2="32333"/>
                        <a14:foregroundMark x1="27111" y1="30000" x2="27111" y2="30000"/>
                        <a14:foregroundMark x1="56667" y1="12833" x2="56667" y2="12833"/>
                        <a14:foregroundMark x1="72000" y1="46167" x2="72000" y2="46167"/>
                        <a14:foregroundMark x1="36333" y1="94167" x2="36333" y2="94167"/>
                        <a14:foregroundMark x1="46444" y1="95000" x2="46444" y2="95000"/>
                        <a14:foregroundMark x1="70444" y1="79167" x2="70444" y2="79167"/>
                        <a14:foregroundMark x1="81000" y1="80333" x2="81000" y2="80333"/>
                        <a14:foregroundMark x1="20778" y1="28000" x2="20778" y2="28000"/>
                        <a14:foregroundMark x1="27889" y1="34667" x2="27889" y2="34667"/>
                        <a14:foregroundMark x1="17444" y1="75000" x2="17444" y2="75000"/>
                        <a14:foregroundMark x1="18222" y1="56667" x2="24000" y2="56667"/>
                        <a14:foregroundMark x1="16222" y1="55833" x2="16222" y2="55833"/>
                        <a14:foregroundMark x1="15889" y1="56333" x2="15889" y2="56333"/>
                        <a14:foregroundMark x1="15889" y1="55333" x2="15889" y2="55333"/>
                        <a14:foregroundMark x1="15889" y1="54833" x2="15889" y2="5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8389" y="3925301"/>
            <a:ext cx="4399048" cy="29326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3579FA-25B5-4E78-AD13-6886DE509637}"/>
              </a:ext>
            </a:extLst>
          </p:cNvPr>
          <p:cNvGrpSpPr/>
          <p:nvPr/>
        </p:nvGrpSpPr>
        <p:grpSpPr>
          <a:xfrm>
            <a:off x="3970363" y="3103093"/>
            <a:ext cx="2398221" cy="779823"/>
            <a:chOff x="690157" y="4129462"/>
            <a:chExt cx="2015938" cy="6165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FE0BBE-A3AE-440B-8134-FD6918C1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DA7BAD-B793-4D45-8F6C-AEF465E7C81F}"/>
                </a:ext>
              </a:extLst>
            </p:cNvPr>
            <p:cNvSpPr txBox="1"/>
            <p:nvPr/>
          </p:nvSpPr>
          <p:spPr>
            <a:xfrm>
              <a:off x="690157" y="4129462"/>
              <a:ext cx="2015938" cy="46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AB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BC</a:t>
              </a:r>
              <a:endPara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483DF7-6A9E-446F-B63C-55C1ECD423D1}"/>
              </a:ext>
            </a:extLst>
          </p:cNvPr>
          <p:cNvGrpSpPr/>
          <p:nvPr/>
        </p:nvGrpSpPr>
        <p:grpSpPr>
          <a:xfrm>
            <a:off x="9309658" y="3103093"/>
            <a:ext cx="2578394" cy="821024"/>
            <a:chOff x="700467" y="4129463"/>
            <a:chExt cx="1995316" cy="6165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09593-75E5-46B5-8EE5-EAB6B88E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1CBAD1-30C8-44BE-AB7C-27FE20B8F2A9}"/>
                </a:ext>
              </a:extLst>
            </p:cNvPr>
            <p:cNvSpPr txBox="1"/>
            <p:nvPr/>
          </p:nvSpPr>
          <p:spPr>
            <a:xfrm>
              <a:off x="770182" y="4129463"/>
              <a:ext cx="1855887" cy="43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AB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DC</a:t>
              </a:r>
              <a:endPara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E650B-E70C-4B45-A256-32C030A9F9B9}"/>
              </a:ext>
            </a:extLst>
          </p:cNvPr>
          <p:cNvGrpSpPr/>
          <p:nvPr/>
        </p:nvGrpSpPr>
        <p:grpSpPr>
          <a:xfrm>
            <a:off x="364323" y="3103093"/>
            <a:ext cx="3302092" cy="779823"/>
            <a:chOff x="700467" y="4129464"/>
            <a:chExt cx="1995316" cy="616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72568E-B306-48EE-BF5E-031EA617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BB8734-5689-4EB7-AE37-69B18D933496}"/>
                </a:ext>
              </a:extLst>
            </p:cNvPr>
            <p:cNvSpPr txBox="1"/>
            <p:nvPr/>
          </p:nvSpPr>
          <p:spPr>
            <a:xfrm>
              <a:off x="849806" y="4190595"/>
              <a:ext cx="1518591" cy="46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AD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D8459C-C3B7-45E5-B1D0-ED1D7AED570B}"/>
              </a:ext>
            </a:extLst>
          </p:cNvPr>
          <p:cNvGrpSpPr/>
          <p:nvPr/>
        </p:nvGrpSpPr>
        <p:grpSpPr>
          <a:xfrm>
            <a:off x="6616650" y="3103093"/>
            <a:ext cx="2432677" cy="821024"/>
            <a:chOff x="700467" y="4129464"/>
            <a:chExt cx="1995316" cy="616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DFA09F-27BB-4638-8E7A-6AF0A1979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C9BCD6-4EFE-4F86-8BD4-E9B419EDAA5E}"/>
                </a:ext>
              </a:extLst>
            </p:cNvPr>
            <p:cNvSpPr txBox="1"/>
            <p:nvPr/>
          </p:nvSpPr>
          <p:spPr>
            <a:xfrm>
              <a:off x="714596" y="4129464"/>
              <a:ext cx="1967055" cy="439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AD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DC</a:t>
              </a:r>
              <a:endPara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98DB1-B8CB-4949-B8D6-91A7D74AA201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9933"/>
          </a:solidFill>
        </p:grpSpPr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D5F2316-6963-4C8E-A3E1-1B8398DE64CE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F1872A66-5D9B-494F-A456-D6BCEEF3F4C3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thang ABCD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cạnh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đáy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FE132D0A-65F8-4784-B033-FB35FD993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" y="206830"/>
            <a:ext cx="2539503" cy="2550840"/>
          </a:xfrm>
          <a:prstGeom prst="rect">
            <a:avLst/>
          </a:prstGeom>
        </p:spPr>
      </p:pic>
      <p:grpSp>
        <p:nvGrpSpPr>
          <p:cNvPr id="19" name="Group 21">
            <a:extLst>
              <a:ext uri="{FF2B5EF4-FFF2-40B4-BE49-F238E27FC236}">
                <a16:creationId xmlns:a16="http://schemas.microsoft.com/office/drawing/2014/main" id="{D101C748-6B30-4CD3-8C51-E5FA9906F4D3}"/>
              </a:ext>
            </a:extLst>
          </p:cNvPr>
          <p:cNvGrpSpPr>
            <a:grpSpLocks/>
          </p:cNvGrpSpPr>
          <p:nvPr/>
        </p:nvGrpSpPr>
        <p:grpSpPr bwMode="auto">
          <a:xfrm>
            <a:off x="5485835" y="4533780"/>
            <a:ext cx="3509817" cy="1595372"/>
            <a:chOff x="288" y="1248"/>
            <a:chExt cx="1248" cy="624"/>
          </a:xfrm>
        </p:grpSpPr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2AE4E0F1-2F0C-4FE8-B943-8039E1A90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248"/>
              <a:ext cx="6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35592343-618A-4D25-B4BA-E3797FEBB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248"/>
              <a:ext cx="144" cy="62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608E0279-D575-4F40-973D-B35FECCFA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872"/>
              <a:ext cx="124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45D1063F-E062-4232-905C-44B681DE5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248"/>
              <a:ext cx="432" cy="62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6">
            <a:extLst>
              <a:ext uri="{FF2B5EF4-FFF2-40B4-BE49-F238E27FC236}">
                <a16:creationId xmlns:a16="http://schemas.microsoft.com/office/drawing/2014/main" id="{C5949FED-E8A7-4253-A1C8-FB1E32B1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884" y="5874430"/>
            <a:ext cx="1214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A5937D1A-5F26-423B-89F7-83C4C2A4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693" y="4043272"/>
            <a:ext cx="1214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E46C42F-B853-48C9-97A2-EC49A23AD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80" y="5924141"/>
            <a:ext cx="1214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EB873A06-0586-4CF0-BB99-DC103DBE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317" y="4117986"/>
            <a:ext cx="1214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49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AB00E-7254-434B-A991-5D4CE308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18000" y1="26000" x2="18000" y2="26000"/>
                        <a14:foregroundMark x1="65111" y1="89667" x2="65111" y2="89667"/>
                        <a14:foregroundMark x1="22111" y1="49167" x2="22111" y2="49167"/>
                        <a14:foregroundMark x1="19000" y1="62000" x2="19000" y2="62000"/>
                        <a14:foregroundMark x1="23889" y1="60500" x2="23889" y2="60500"/>
                        <a14:foregroundMark x1="23111" y1="56500" x2="23111" y2="56500"/>
                        <a14:foregroundMark x1="18778" y1="23000" x2="18778" y2="23000"/>
                        <a14:foregroundMark x1="15889" y1="27000" x2="15889" y2="27000"/>
                        <a14:foregroundMark x1="26333" y1="32333" x2="26333" y2="32333"/>
                        <a14:foregroundMark x1="27111" y1="30000" x2="27111" y2="30000"/>
                        <a14:foregroundMark x1="56667" y1="12833" x2="56667" y2="12833"/>
                        <a14:foregroundMark x1="72000" y1="46167" x2="72000" y2="46167"/>
                        <a14:foregroundMark x1="36333" y1="94167" x2="36333" y2="94167"/>
                        <a14:foregroundMark x1="46444" y1="95000" x2="46444" y2="95000"/>
                        <a14:foregroundMark x1="70444" y1="79167" x2="70444" y2="79167"/>
                        <a14:foregroundMark x1="81000" y1="80333" x2="81000" y2="80333"/>
                        <a14:foregroundMark x1="20778" y1="28000" x2="20778" y2="28000"/>
                        <a14:foregroundMark x1="27889" y1="34667" x2="27889" y2="34667"/>
                        <a14:foregroundMark x1="17444" y1="75000" x2="17444" y2="75000"/>
                        <a14:foregroundMark x1="18222" y1="56667" x2="24000" y2="56667"/>
                        <a14:foregroundMark x1="16222" y1="55833" x2="16222" y2="55833"/>
                        <a14:foregroundMark x1="15889" y1="56333" x2="15889" y2="56333"/>
                        <a14:foregroundMark x1="15889" y1="55333" x2="15889" y2="55333"/>
                        <a14:foregroundMark x1="15889" y1="54833" x2="15889" y2="5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110" y="4191910"/>
            <a:ext cx="3999135" cy="26660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39A6FE3-3773-425B-914E-5CBAE2398B53}"/>
              </a:ext>
            </a:extLst>
          </p:cNvPr>
          <p:cNvGrpSpPr/>
          <p:nvPr/>
        </p:nvGrpSpPr>
        <p:grpSpPr>
          <a:xfrm>
            <a:off x="4375819" y="3097223"/>
            <a:ext cx="1995316" cy="616558"/>
            <a:chOff x="700467" y="4129463"/>
            <a:chExt cx="1995316" cy="6165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7A4C2B-F5C6-43F1-88EA-A3B3B7A5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97FA74-9D3D-4279-AEFB-72BA9FF3BBA7}"/>
                </a:ext>
              </a:extLst>
            </p:cNvPr>
            <p:cNvSpPr txBox="1"/>
            <p:nvPr/>
          </p:nvSpPr>
          <p:spPr>
            <a:xfrm>
              <a:off x="768222" y="4129463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Hình 2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E8FE7-745C-4095-9ADD-161A296BB8E4}"/>
              </a:ext>
            </a:extLst>
          </p:cNvPr>
          <p:cNvGrpSpPr/>
          <p:nvPr/>
        </p:nvGrpSpPr>
        <p:grpSpPr>
          <a:xfrm>
            <a:off x="6818524" y="3081333"/>
            <a:ext cx="1995316" cy="616557"/>
            <a:chOff x="700467" y="4129464"/>
            <a:chExt cx="1995316" cy="6165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317172-B7EF-4A06-8C83-9ED04ED8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45C509-BD5A-4D53-98AF-05DB9B6E52CE}"/>
                </a:ext>
              </a:extLst>
            </p:cNvPr>
            <p:cNvSpPr txBox="1"/>
            <p:nvPr/>
          </p:nvSpPr>
          <p:spPr>
            <a:xfrm>
              <a:off x="700467" y="4145354"/>
              <a:ext cx="1882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Hình 3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0A99B5-884A-4F88-8BEB-9D71108D01B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99CC"/>
          </a:solidFill>
        </p:grpSpPr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F490BD02-42D2-400E-A359-BD047579B5F7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B47ED802-1D1A-41D7-9FCD-2608A6282E70}"/>
                </a:ext>
              </a:extLst>
            </p:cNvPr>
            <p:cNvSpPr/>
            <p:nvPr/>
          </p:nvSpPr>
          <p:spPr>
            <a:xfrm>
              <a:off x="1930400" y="869460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Đâu không phải là hình thang?</a:t>
              </a:r>
              <a:endParaRPr lang="en-US" sz="48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9048500A-49EE-4478-8139-6E7832900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" y="206830"/>
            <a:ext cx="2539503" cy="25508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4F102-8AEE-4E0A-BE38-4E4D484612EA}"/>
              </a:ext>
            </a:extLst>
          </p:cNvPr>
          <p:cNvGrpSpPr/>
          <p:nvPr/>
        </p:nvGrpSpPr>
        <p:grpSpPr>
          <a:xfrm>
            <a:off x="1930400" y="3081333"/>
            <a:ext cx="1995316" cy="616557"/>
            <a:chOff x="700467" y="4129464"/>
            <a:chExt cx="1995316" cy="616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6A2E25-0DF9-4FB4-AD8D-F3B24D61F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1AA5E7-A720-4119-A4A1-208FD6D3A007}"/>
                </a:ext>
              </a:extLst>
            </p:cNvPr>
            <p:cNvSpPr txBox="1"/>
            <p:nvPr/>
          </p:nvSpPr>
          <p:spPr>
            <a:xfrm>
              <a:off x="757001" y="4129464"/>
              <a:ext cx="1882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Hình 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59778-8D3C-4817-8E24-B33149B6EDD7}"/>
              </a:ext>
            </a:extLst>
          </p:cNvPr>
          <p:cNvGrpSpPr/>
          <p:nvPr/>
        </p:nvGrpSpPr>
        <p:grpSpPr>
          <a:xfrm>
            <a:off x="9328985" y="3081331"/>
            <a:ext cx="1995316" cy="616559"/>
            <a:chOff x="700467" y="4129462"/>
            <a:chExt cx="1995316" cy="6165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7F0044-EDEB-42DE-92CB-1069A7C99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BC5C8-47EE-484C-AF40-9C9DE843232C}"/>
                </a:ext>
              </a:extLst>
            </p:cNvPr>
            <p:cNvSpPr txBox="1"/>
            <p:nvPr/>
          </p:nvSpPr>
          <p:spPr>
            <a:xfrm>
              <a:off x="756996" y="4129462"/>
              <a:ext cx="1882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Hình 4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3">
            <a:extLst>
              <a:ext uri="{FF2B5EF4-FFF2-40B4-BE49-F238E27FC236}">
                <a16:creationId xmlns:a16="http://schemas.microsoft.com/office/drawing/2014/main" id="{9E4FC63B-1924-4230-B200-63C99C47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164" y="5860869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1 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18B1210C-9554-4FDF-ACB5-24041ABB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49" y="583563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C88E251C-B498-44AD-A39E-983772C19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77" y="5860869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3 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1DEE55F8-2D9D-4EC6-AF16-308A5BEF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786" y="5860869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4 </a:t>
            </a:r>
          </a:p>
        </p:txBody>
      </p:sp>
      <p:sp>
        <p:nvSpPr>
          <p:cNvPr id="25" name="Freeform 54">
            <a:extLst>
              <a:ext uri="{FF2B5EF4-FFF2-40B4-BE49-F238E27FC236}">
                <a16:creationId xmlns:a16="http://schemas.microsoft.com/office/drawing/2014/main" id="{8D4FA830-8ADF-4043-AF58-CF3DB25013D2}"/>
              </a:ext>
            </a:extLst>
          </p:cNvPr>
          <p:cNvSpPr>
            <a:spLocks/>
          </p:cNvSpPr>
          <p:nvPr/>
        </p:nvSpPr>
        <p:spPr bwMode="auto">
          <a:xfrm>
            <a:off x="3071110" y="4392593"/>
            <a:ext cx="2362200" cy="1295400"/>
          </a:xfrm>
          <a:custGeom>
            <a:avLst/>
            <a:gdLst>
              <a:gd name="T0" fmla="*/ 0 w 1488"/>
              <a:gd name="T1" fmla="*/ 2147483646 h 816"/>
              <a:gd name="T2" fmla="*/ 2147483646 w 1488"/>
              <a:gd name="T3" fmla="*/ 0 h 816"/>
              <a:gd name="T4" fmla="*/ 2147483646 w 1488"/>
              <a:gd name="T5" fmla="*/ 0 h 816"/>
              <a:gd name="T6" fmla="*/ 2147483646 w 1488"/>
              <a:gd name="T7" fmla="*/ 2147483646 h 816"/>
              <a:gd name="T8" fmla="*/ 0 w 1488"/>
              <a:gd name="T9" fmla="*/ 2147483646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816">
                <a:moveTo>
                  <a:pt x="0" y="816"/>
                </a:moveTo>
                <a:lnTo>
                  <a:pt x="288" y="0"/>
                </a:lnTo>
                <a:lnTo>
                  <a:pt x="1440" y="0"/>
                </a:lnTo>
                <a:lnTo>
                  <a:pt x="1488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CC66FF"/>
          </a:solidFill>
          <a:ln w="28575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55">
            <a:extLst>
              <a:ext uri="{FF2B5EF4-FFF2-40B4-BE49-F238E27FC236}">
                <a16:creationId xmlns:a16="http://schemas.microsoft.com/office/drawing/2014/main" id="{915287A4-0D09-4F16-A378-02CB14399DB9}"/>
              </a:ext>
            </a:extLst>
          </p:cNvPr>
          <p:cNvSpPr>
            <a:spLocks noChangeArrowheads="1"/>
          </p:cNvSpPr>
          <p:nvPr/>
        </p:nvSpPr>
        <p:spPr bwMode="auto">
          <a:xfrm rot="7830008">
            <a:off x="5331948" y="4437406"/>
            <a:ext cx="2590800" cy="685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55 w 21600"/>
              <a:gd name="T13" fmla="*/ 4755 h 21600"/>
              <a:gd name="T14" fmla="*/ 16845 w 21600"/>
              <a:gd name="T15" fmla="*/ 168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910" y="21600"/>
                </a:lnTo>
                <a:lnTo>
                  <a:pt x="1569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  <a:ln w="2857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56">
            <a:extLst>
              <a:ext uri="{FF2B5EF4-FFF2-40B4-BE49-F238E27FC236}">
                <a16:creationId xmlns:a16="http://schemas.microsoft.com/office/drawing/2014/main" id="{307599B1-D537-47B2-B4D5-017E48D0444D}"/>
              </a:ext>
            </a:extLst>
          </p:cNvPr>
          <p:cNvSpPr>
            <a:spLocks/>
          </p:cNvSpPr>
          <p:nvPr/>
        </p:nvSpPr>
        <p:spPr bwMode="auto">
          <a:xfrm>
            <a:off x="7821386" y="3930630"/>
            <a:ext cx="1905000" cy="1905000"/>
          </a:xfrm>
          <a:custGeom>
            <a:avLst/>
            <a:gdLst>
              <a:gd name="T0" fmla="*/ 0 w 1200"/>
              <a:gd name="T1" fmla="*/ 2147483646 h 1200"/>
              <a:gd name="T2" fmla="*/ 2147483646 w 1200"/>
              <a:gd name="T3" fmla="*/ 0 h 1200"/>
              <a:gd name="T4" fmla="*/ 2147483646 w 1200"/>
              <a:gd name="T5" fmla="*/ 2147483646 h 1200"/>
              <a:gd name="T6" fmla="*/ 2147483646 w 1200"/>
              <a:gd name="T7" fmla="*/ 2147483646 h 1200"/>
              <a:gd name="T8" fmla="*/ 0 w 1200"/>
              <a:gd name="T9" fmla="*/ 2147483646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1200">
                <a:moveTo>
                  <a:pt x="0" y="432"/>
                </a:moveTo>
                <a:lnTo>
                  <a:pt x="384" y="0"/>
                </a:lnTo>
                <a:lnTo>
                  <a:pt x="1200" y="816"/>
                </a:lnTo>
                <a:lnTo>
                  <a:pt x="144" y="1200"/>
                </a:lnTo>
                <a:lnTo>
                  <a:pt x="0" y="432"/>
                </a:lnTo>
                <a:close/>
              </a:path>
            </a:pathLst>
          </a:custGeom>
          <a:solidFill>
            <a:srgbClr val="CC66FF"/>
          </a:solidFill>
          <a:ln w="28575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57">
            <a:extLst>
              <a:ext uri="{FF2B5EF4-FFF2-40B4-BE49-F238E27FC236}">
                <a16:creationId xmlns:a16="http://schemas.microsoft.com/office/drawing/2014/main" id="{289B2E33-C1FF-4D4E-B561-3EB5744558CB}"/>
              </a:ext>
            </a:extLst>
          </p:cNvPr>
          <p:cNvSpPr>
            <a:spLocks/>
          </p:cNvSpPr>
          <p:nvPr/>
        </p:nvSpPr>
        <p:spPr bwMode="auto">
          <a:xfrm>
            <a:off x="9726386" y="4176531"/>
            <a:ext cx="2057400" cy="1219200"/>
          </a:xfrm>
          <a:custGeom>
            <a:avLst/>
            <a:gdLst>
              <a:gd name="T0" fmla="*/ 0 w 1296"/>
              <a:gd name="T1" fmla="*/ 0 h 768"/>
              <a:gd name="T2" fmla="*/ 2147483646 w 1296"/>
              <a:gd name="T3" fmla="*/ 0 h 768"/>
              <a:gd name="T4" fmla="*/ 2147483646 w 1296"/>
              <a:gd name="T5" fmla="*/ 2147483646 h 768"/>
              <a:gd name="T6" fmla="*/ 2147483646 w 1296"/>
              <a:gd name="T7" fmla="*/ 2147483646 h 768"/>
              <a:gd name="T8" fmla="*/ 0 w 1296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768">
                <a:moveTo>
                  <a:pt x="0" y="0"/>
                </a:moveTo>
                <a:lnTo>
                  <a:pt x="1296" y="0"/>
                </a:lnTo>
                <a:lnTo>
                  <a:pt x="1056" y="768"/>
                </a:lnTo>
                <a:lnTo>
                  <a:pt x="240" y="768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  <a:ln w="28575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8C63C2-701D-4A9F-83A7-F99112D43C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C0E722-B735-45D1-9662-6F2E2F4770E9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CEAFE32-FFB8-46CB-BDA1-857C70CE5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660805"/>
                <a:ext cx="12192000" cy="562816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0E7378-00C2-4448-B4E2-71D58C7D140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05853"/>
              </a:xfrm>
              <a:prstGeom prst="rect">
                <a:avLst/>
              </a:prstGeom>
              <a:solidFill>
                <a:srgbClr val="3B66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6C0E5-0751-4F79-AAE7-6112D1D1EB5D}"/>
                  </a:ext>
                </a:extLst>
              </p:cNvPr>
              <p:cNvSpPr/>
              <p:nvPr/>
            </p:nvSpPr>
            <p:spPr>
              <a:xfrm>
                <a:off x="0" y="6152147"/>
                <a:ext cx="12192000" cy="705853"/>
              </a:xfrm>
              <a:prstGeom prst="rect">
                <a:avLst/>
              </a:prstGeom>
              <a:solidFill>
                <a:srgbClr val="3B66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C40D35-9249-4CC7-889C-2E75A044C90A}"/>
                </a:ext>
              </a:extLst>
            </p:cNvPr>
            <p:cNvSpPr/>
            <p:nvPr/>
          </p:nvSpPr>
          <p:spPr>
            <a:xfrm>
              <a:off x="4122821" y="1556084"/>
              <a:ext cx="4572000" cy="50532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E59BB382-B368-4539-B4D1-30571950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251" y="2171392"/>
            <a:ext cx="3959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DIỆN TÍCH HÌNH THANG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EC3BA2E-F91B-4D8C-85AB-1BBE4E2CE149}"/>
              </a:ext>
            </a:extLst>
          </p:cNvPr>
          <p:cNvGrpSpPr>
            <a:grpSpLocks/>
          </p:cNvGrpSpPr>
          <p:nvPr/>
        </p:nvGrpSpPr>
        <p:grpSpPr bwMode="auto">
          <a:xfrm>
            <a:off x="5458916" y="3373242"/>
            <a:ext cx="1324797" cy="1815683"/>
            <a:chOff x="3840" y="471"/>
            <a:chExt cx="1632" cy="2217"/>
          </a:xfrm>
        </p:grpSpPr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107D834F-A43D-4B52-B4AA-78C137E8DB7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55" y="2309"/>
              <a:ext cx="96" cy="661"/>
              <a:chOff x="1008" y="1319"/>
              <a:chExt cx="96" cy="661"/>
            </a:xfrm>
          </p:grpSpPr>
          <p:sp>
            <p:nvSpPr>
              <p:cNvPr id="98" name="Line 27">
                <a:extLst>
                  <a:ext uri="{FF2B5EF4-FFF2-40B4-BE49-F238E27FC236}">
                    <a16:creationId xmlns:a16="http://schemas.microsoft.com/office/drawing/2014/main" id="{3BA06334-C76A-4B31-B33A-7F0D98D2D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9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28">
                <a:extLst>
                  <a:ext uri="{FF2B5EF4-FFF2-40B4-BE49-F238E27FC236}">
                    <a16:creationId xmlns:a16="http://schemas.microsoft.com/office/drawing/2014/main" id="{D654C32C-314F-4A23-81BD-E1A3EF2E2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912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29">
                <a:extLst>
                  <a:ext uri="{FF2B5EF4-FFF2-40B4-BE49-F238E27FC236}">
                    <a16:creationId xmlns:a16="http://schemas.microsoft.com/office/drawing/2014/main" id="{4EFBFD39-E3E2-47BC-B87F-1518E61F4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85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30">
                <a:extLst>
                  <a:ext uri="{FF2B5EF4-FFF2-40B4-BE49-F238E27FC236}">
                    <a16:creationId xmlns:a16="http://schemas.microsoft.com/office/drawing/2014/main" id="{8C92BB8F-0855-4069-81B1-41837574D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839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31">
                <a:extLst>
                  <a:ext uri="{FF2B5EF4-FFF2-40B4-BE49-F238E27FC236}">
                    <a16:creationId xmlns:a16="http://schemas.microsoft.com/office/drawing/2014/main" id="{E1EB5796-2702-48BE-9130-532C8E8A6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32">
                <a:extLst>
                  <a:ext uri="{FF2B5EF4-FFF2-40B4-BE49-F238E27FC236}">
                    <a16:creationId xmlns:a16="http://schemas.microsoft.com/office/drawing/2014/main" id="{046642F4-3F17-4B9A-8637-B9AE402C4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766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33">
                <a:extLst>
                  <a:ext uri="{FF2B5EF4-FFF2-40B4-BE49-F238E27FC236}">
                    <a16:creationId xmlns:a16="http://schemas.microsoft.com/office/drawing/2014/main" id="{7B5768B8-0C1E-4465-82E3-AA1EF8266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1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34">
                <a:extLst>
                  <a:ext uri="{FF2B5EF4-FFF2-40B4-BE49-F238E27FC236}">
                    <a16:creationId xmlns:a16="http://schemas.microsoft.com/office/drawing/2014/main" id="{D80BC8E1-DA8C-4121-BBC7-9F0EDA8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693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35">
                <a:extLst>
                  <a:ext uri="{FF2B5EF4-FFF2-40B4-BE49-F238E27FC236}">
                    <a16:creationId xmlns:a16="http://schemas.microsoft.com/office/drawing/2014/main" id="{E787E078-74D0-4946-A132-1DD1BE04B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" name="Group 36">
                <a:extLst>
                  <a:ext uri="{FF2B5EF4-FFF2-40B4-BE49-F238E27FC236}">
                    <a16:creationId xmlns:a16="http://schemas.microsoft.com/office/drawing/2014/main" id="{DEC5F36B-5F4A-4FBB-A69F-1DB5295D2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891" y="1436"/>
                <a:ext cx="330" cy="96"/>
                <a:chOff x="960" y="1104"/>
                <a:chExt cx="432" cy="144"/>
              </a:xfrm>
            </p:grpSpPr>
            <p:sp>
              <p:nvSpPr>
                <p:cNvPr id="108" name="Line 37">
                  <a:extLst>
                    <a:ext uri="{FF2B5EF4-FFF2-40B4-BE49-F238E27FC236}">
                      <a16:creationId xmlns:a16="http://schemas.microsoft.com/office/drawing/2014/main" id="{7F9CB6EE-6A3F-4FE1-9B00-2E5D67475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38">
                  <a:extLst>
                    <a:ext uri="{FF2B5EF4-FFF2-40B4-BE49-F238E27FC236}">
                      <a16:creationId xmlns:a16="http://schemas.microsoft.com/office/drawing/2014/main" id="{18108D72-505E-4C2E-B560-77307FBBC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Line 39">
                  <a:extLst>
                    <a:ext uri="{FF2B5EF4-FFF2-40B4-BE49-F238E27FC236}">
                      <a16:creationId xmlns:a16="http://schemas.microsoft.com/office/drawing/2014/main" id="{323FA4E2-1260-4C93-B2D5-D63395DDD2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40">
                  <a:extLst>
                    <a:ext uri="{FF2B5EF4-FFF2-40B4-BE49-F238E27FC236}">
                      <a16:creationId xmlns:a16="http://schemas.microsoft.com/office/drawing/2014/main" id="{3968729B-5D3C-44EB-B624-E1DD50A59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Line 41">
                  <a:extLst>
                    <a:ext uri="{FF2B5EF4-FFF2-40B4-BE49-F238E27FC236}">
                      <a16:creationId xmlns:a16="http://schemas.microsoft.com/office/drawing/2014/main" id="{9ECFB688-BFF1-4D2A-B5AF-D98E5788C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Line 42">
                  <a:extLst>
                    <a:ext uri="{FF2B5EF4-FFF2-40B4-BE49-F238E27FC236}">
                      <a16:creationId xmlns:a16="http://schemas.microsoft.com/office/drawing/2014/main" id="{4703C07C-A545-4D1A-B86A-B529AD07E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43">
                  <a:extLst>
                    <a:ext uri="{FF2B5EF4-FFF2-40B4-BE49-F238E27FC236}">
                      <a16:creationId xmlns:a16="http://schemas.microsoft.com/office/drawing/2014/main" id="{970D67FF-9DBC-41C3-814A-57F4DC42E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44">
                  <a:extLst>
                    <a:ext uri="{FF2B5EF4-FFF2-40B4-BE49-F238E27FC236}">
                      <a16:creationId xmlns:a16="http://schemas.microsoft.com/office/drawing/2014/main" id="{5B707C12-6CCA-4F0E-9AEB-B30B9E449F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Line 45">
                  <a:extLst>
                    <a:ext uri="{FF2B5EF4-FFF2-40B4-BE49-F238E27FC236}">
                      <a16:creationId xmlns:a16="http://schemas.microsoft.com/office/drawing/2014/main" id="{A7E1E626-1A7D-41F3-8256-28D129A7C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46">
                  <a:extLst>
                    <a:ext uri="{FF2B5EF4-FFF2-40B4-BE49-F238E27FC236}">
                      <a16:creationId xmlns:a16="http://schemas.microsoft.com/office/drawing/2014/main" id="{F80A6A01-ACD9-4982-B4F0-FAF500CC0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EAA9F26F-B468-4A77-AF7B-4940959046F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2285"/>
              <a:ext cx="472" cy="84"/>
              <a:chOff x="960" y="1104"/>
              <a:chExt cx="432" cy="144"/>
            </a:xfrm>
          </p:grpSpPr>
          <p:sp>
            <p:nvSpPr>
              <p:cNvPr id="88" name="Line 48">
                <a:extLst>
                  <a:ext uri="{FF2B5EF4-FFF2-40B4-BE49-F238E27FC236}">
                    <a16:creationId xmlns:a16="http://schemas.microsoft.com/office/drawing/2014/main" id="{2B3B556A-1AC0-4253-8DD7-0642F908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49">
                <a:extLst>
                  <a:ext uri="{FF2B5EF4-FFF2-40B4-BE49-F238E27FC236}">
                    <a16:creationId xmlns:a16="http://schemas.microsoft.com/office/drawing/2014/main" id="{C09B04FF-8A9C-4991-AEF9-E376FD30B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50">
                <a:extLst>
                  <a:ext uri="{FF2B5EF4-FFF2-40B4-BE49-F238E27FC236}">
                    <a16:creationId xmlns:a16="http://schemas.microsoft.com/office/drawing/2014/main" id="{EDFB53FD-9707-44D1-A2FB-5F08BB210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51">
                <a:extLst>
                  <a:ext uri="{FF2B5EF4-FFF2-40B4-BE49-F238E27FC236}">
                    <a16:creationId xmlns:a16="http://schemas.microsoft.com/office/drawing/2014/main" id="{C69F4E88-1AE0-47A4-AA53-AC7A22244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52">
                <a:extLst>
                  <a:ext uri="{FF2B5EF4-FFF2-40B4-BE49-F238E27FC236}">
                    <a16:creationId xmlns:a16="http://schemas.microsoft.com/office/drawing/2014/main" id="{2B44B461-7ED4-4BF6-895F-F488433D5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53">
                <a:extLst>
                  <a:ext uri="{FF2B5EF4-FFF2-40B4-BE49-F238E27FC236}">
                    <a16:creationId xmlns:a16="http://schemas.microsoft.com/office/drawing/2014/main" id="{7CFB6F4F-C1AD-436A-A1E8-1C33747E6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54">
                <a:extLst>
                  <a:ext uri="{FF2B5EF4-FFF2-40B4-BE49-F238E27FC236}">
                    <a16:creationId xmlns:a16="http://schemas.microsoft.com/office/drawing/2014/main" id="{2DD51A04-06E5-4B89-A02E-CADC6A19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55">
                <a:extLst>
                  <a:ext uri="{FF2B5EF4-FFF2-40B4-BE49-F238E27FC236}">
                    <a16:creationId xmlns:a16="http://schemas.microsoft.com/office/drawing/2014/main" id="{23E87A7B-59B7-4BC0-94AD-4D420341F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56">
                <a:extLst>
                  <a:ext uri="{FF2B5EF4-FFF2-40B4-BE49-F238E27FC236}">
                    <a16:creationId xmlns:a16="http://schemas.microsoft.com/office/drawing/2014/main" id="{594AD5E3-4155-44B4-8612-27D207CE9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57">
                <a:extLst>
                  <a:ext uri="{FF2B5EF4-FFF2-40B4-BE49-F238E27FC236}">
                    <a16:creationId xmlns:a16="http://schemas.microsoft.com/office/drawing/2014/main" id="{9661230B-E4DF-4762-862F-C42D04438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58">
              <a:extLst>
                <a:ext uri="{FF2B5EF4-FFF2-40B4-BE49-F238E27FC236}">
                  <a16:creationId xmlns:a16="http://schemas.microsoft.com/office/drawing/2014/main" id="{E8B6E07A-6846-462E-97D1-3DD1C6306B93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1813"/>
              <a:ext cx="472" cy="84"/>
              <a:chOff x="960" y="1104"/>
              <a:chExt cx="432" cy="144"/>
            </a:xfrm>
          </p:grpSpPr>
          <p:sp>
            <p:nvSpPr>
              <p:cNvPr id="78" name="Line 59">
                <a:extLst>
                  <a:ext uri="{FF2B5EF4-FFF2-40B4-BE49-F238E27FC236}">
                    <a16:creationId xmlns:a16="http://schemas.microsoft.com/office/drawing/2014/main" id="{1B77ABB1-28C9-4296-93B6-45334E412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60">
                <a:extLst>
                  <a:ext uri="{FF2B5EF4-FFF2-40B4-BE49-F238E27FC236}">
                    <a16:creationId xmlns:a16="http://schemas.microsoft.com/office/drawing/2014/main" id="{E8CB0943-3986-4066-B353-EB3E49AA3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61">
                <a:extLst>
                  <a:ext uri="{FF2B5EF4-FFF2-40B4-BE49-F238E27FC236}">
                    <a16:creationId xmlns:a16="http://schemas.microsoft.com/office/drawing/2014/main" id="{22CB5CE5-2556-4CD4-A1B3-33CB3EC1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62">
                <a:extLst>
                  <a:ext uri="{FF2B5EF4-FFF2-40B4-BE49-F238E27FC236}">
                    <a16:creationId xmlns:a16="http://schemas.microsoft.com/office/drawing/2014/main" id="{B2853D0D-2C6E-4447-B824-A8F8D19C7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63">
                <a:extLst>
                  <a:ext uri="{FF2B5EF4-FFF2-40B4-BE49-F238E27FC236}">
                    <a16:creationId xmlns:a16="http://schemas.microsoft.com/office/drawing/2014/main" id="{4EDE3875-D8C1-48EF-9AF4-782601D40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64">
                <a:extLst>
                  <a:ext uri="{FF2B5EF4-FFF2-40B4-BE49-F238E27FC236}">
                    <a16:creationId xmlns:a16="http://schemas.microsoft.com/office/drawing/2014/main" id="{C68CF46F-DB02-445B-9A1D-14CD32F03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65">
                <a:extLst>
                  <a:ext uri="{FF2B5EF4-FFF2-40B4-BE49-F238E27FC236}">
                    <a16:creationId xmlns:a16="http://schemas.microsoft.com/office/drawing/2014/main" id="{7225889F-A96C-40E6-942B-0C7FFDDFA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66">
                <a:extLst>
                  <a:ext uri="{FF2B5EF4-FFF2-40B4-BE49-F238E27FC236}">
                    <a16:creationId xmlns:a16="http://schemas.microsoft.com/office/drawing/2014/main" id="{19F5E660-9741-4F7A-AFD7-145D3653D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67">
                <a:extLst>
                  <a:ext uri="{FF2B5EF4-FFF2-40B4-BE49-F238E27FC236}">
                    <a16:creationId xmlns:a16="http://schemas.microsoft.com/office/drawing/2014/main" id="{8E08E19A-7922-439E-9701-CEA93832E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68">
                <a:extLst>
                  <a:ext uri="{FF2B5EF4-FFF2-40B4-BE49-F238E27FC236}">
                    <a16:creationId xmlns:a16="http://schemas.microsoft.com/office/drawing/2014/main" id="{DBFBEE22-300E-4761-A1E7-8F2B2B58A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69">
              <a:extLst>
                <a:ext uri="{FF2B5EF4-FFF2-40B4-BE49-F238E27FC236}">
                  <a16:creationId xmlns:a16="http://schemas.microsoft.com/office/drawing/2014/main" id="{2DE8FD60-8F96-4A0F-8548-ECE3B65C834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1341"/>
              <a:ext cx="472" cy="84"/>
              <a:chOff x="960" y="1104"/>
              <a:chExt cx="432" cy="144"/>
            </a:xfrm>
          </p:grpSpPr>
          <p:sp>
            <p:nvSpPr>
              <p:cNvPr id="68" name="Line 70">
                <a:extLst>
                  <a:ext uri="{FF2B5EF4-FFF2-40B4-BE49-F238E27FC236}">
                    <a16:creationId xmlns:a16="http://schemas.microsoft.com/office/drawing/2014/main" id="{1C68FB5B-5A74-4376-A648-B78147071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71">
                <a:extLst>
                  <a:ext uri="{FF2B5EF4-FFF2-40B4-BE49-F238E27FC236}">
                    <a16:creationId xmlns:a16="http://schemas.microsoft.com/office/drawing/2014/main" id="{C7FAE7E7-8793-4539-87E4-8E9151E2C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72">
                <a:extLst>
                  <a:ext uri="{FF2B5EF4-FFF2-40B4-BE49-F238E27FC236}">
                    <a16:creationId xmlns:a16="http://schemas.microsoft.com/office/drawing/2014/main" id="{8EBBD27D-4C47-4156-A553-89BE11547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73">
                <a:extLst>
                  <a:ext uri="{FF2B5EF4-FFF2-40B4-BE49-F238E27FC236}">
                    <a16:creationId xmlns:a16="http://schemas.microsoft.com/office/drawing/2014/main" id="{5C0FFDB1-B44B-4C9E-BA98-605283EC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4">
                <a:extLst>
                  <a:ext uri="{FF2B5EF4-FFF2-40B4-BE49-F238E27FC236}">
                    <a16:creationId xmlns:a16="http://schemas.microsoft.com/office/drawing/2014/main" id="{3B996F8E-F88D-4799-A152-C350A4A96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5">
                <a:extLst>
                  <a:ext uri="{FF2B5EF4-FFF2-40B4-BE49-F238E27FC236}">
                    <a16:creationId xmlns:a16="http://schemas.microsoft.com/office/drawing/2014/main" id="{938B759C-79BA-48A6-94F5-BF24288E0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6">
                <a:extLst>
                  <a:ext uri="{FF2B5EF4-FFF2-40B4-BE49-F238E27FC236}">
                    <a16:creationId xmlns:a16="http://schemas.microsoft.com/office/drawing/2014/main" id="{A0ABD609-6662-4BC6-A11B-AB473C95A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7">
                <a:extLst>
                  <a:ext uri="{FF2B5EF4-FFF2-40B4-BE49-F238E27FC236}">
                    <a16:creationId xmlns:a16="http://schemas.microsoft.com/office/drawing/2014/main" id="{5B9FA1D2-004C-4AA7-9669-09CB3D81F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8">
                <a:extLst>
                  <a:ext uri="{FF2B5EF4-FFF2-40B4-BE49-F238E27FC236}">
                    <a16:creationId xmlns:a16="http://schemas.microsoft.com/office/drawing/2014/main" id="{76298DD4-67B1-468F-81B1-36F15C257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9">
                <a:extLst>
                  <a:ext uri="{FF2B5EF4-FFF2-40B4-BE49-F238E27FC236}">
                    <a16:creationId xmlns:a16="http://schemas.microsoft.com/office/drawing/2014/main" id="{0B50A8A7-6D1F-472B-86F7-5511852EF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80">
              <a:extLst>
                <a:ext uri="{FF2B5EF4-FFF2-40B4-BE49-F238E27FC236}">
                  <a16:creationId xmlns:a16="http://schemas.microsoft.com/office/drawing/2014/main" id="{E68BDBF6-2C8E-4831-ABFC-8EF8C1D1C88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869"/>
              <a:ext cx="472" cy="84"/>
              <a:chOff x="960" y="1104"/>
              <a:chExt cx="432" cy="144"/>
            </a:xfrm>
          </p:grpSpPr>
          <p:sp>
            <p:nvSpPr>
              <p:cNvPr id="58" name="Line 81">
                <a:extLst>
                  <a:ext uri="{FF2B5EF4-FFF2-40B4-BE49-F238E27FC236}">
                    <a16:creationId xmlns:a16="http://schemas.microsoft.com/office/drawing/2014/main" id="{CE92BD3B-A110-4061-86F8-12FDD3A73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82">
                <a:extLst>
                  <a:ext uri="{FF2B5EF4-FFF2-40B4-BE49-F238E27FC236}">
                    <a16:creationId xmlns:a16="http://schemas.microsoft.com/office/drawing/2014/main" id="{113F6BC3-3E14-408D-BB5F-B81D4183B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83">
                <a:extLst>
                  <a:ext uri="{FF2B5EF4-FFF2-40B4-BE49-F238E27FC236}">
                    <a16:creationId xmlns:a16="http://schemas.microsoft.com/office/drawing/2014/main" id="{9FDE02FB-66DC-41CE-895A-C6B922B50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84">
                <a:extLst>
                  <a:ext uri="{FF2B5EF4-FFF2-40B4-BE49-F238E27FC236}">
                    <a16:creationId xmlns:a16="http://schemas.microsoft.com/office/drawing/2014/main" id="{81DB2D4A-C1C4-4778-B7C7-477CA26E7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85">
                <a:extLst>
                  <a:ext uri="{FF2B5EF4-FFF2-40B4-BE49-F238E27FC236}">
                    <a16:creationId xmlns:a16="http://schemas.microsoft.com/office/drawing/2014/main" id="{F56CB5BE-0F60-49F3-9790-DA54C1DBD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86">
                <a:extLst>
                  <a:ext uri="{FF2B5EF4-FFF2-40B4-BE49-F238E27FC236}">
                    <a16:creationId xmlns:a16="http://schemas.microsoft.com/office/drawing/2014/main" id="{3880D1CB-ADD2-4617-B3BB-C2283F97D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87">
                <a:extLst>
                  <a:ext uri="{FF2B5EF4-FFF2-40B4-BE49-F238E27FC236}">
                    <a16:creationId xmlns:a16="http://schemas.microsoft.com/office/drawing/2014/main" id="{516EE79F-AEF3-419A-8CA4-98D31363D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88">
                <a:extLst>
                  <a:ext uri="{FF2B5EF4-FFF2-40B4-BE49-F238E27FC236}">
                    <a16:creationId xmlns:a16="http://schemas.microsoft.com/office/drawing/2014/main" id="{B7828AAB-103D-4AC5-97E6-F2E9C97D5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89">
                <a:extLst>
                  <a:ext uri="{FF2B5EF4-FFF2-40B4-BE49-F238E27FC236}">
                    <a16:creationId xmlns:a16="http://schemas.microsoft.com/office/drawing/2014/main" id="{A696A60B-8EC3-4B95-B7E5-77CBDA5E0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90">
                <a:extLst>
                  <a:ext uri="{FF2B5EF4-FFF2-40B4-BE49-F238E27FC236}">
                    <a16:creationId xmlns:a16="http://schemas.microsoft.com/office/drawing/2014/main" id="{666696B7-12B2-4B1B-BBE3-D02E5003B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Line 91">
              <a:extLst>
                <a:ext uri="{FF2B5EF4-FFF2-40B4-BE49-F238E27FC236}">
                  <a16:creationId xmlns:a16="http://schemas.microsoft.com/office/drawing/2014/main" id="{9D0BD2D7-05F2-4ED0-A117-753ECEC26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71"/>
              <a:ext cx="1632" cy="2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2">
              <a:extLst>
                <a:ext uri="{FF2B5EF4-FFF2-40B4-BE49-F238E27FC236}">
                  <a16:creationId xmlns:a16="http://schemas.microsoft.com/office/drawing/2014/main" id="{56DE7068-8E5A-4AA5-B1BA-8195CD48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8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93">
              <a:extLst>
                <a:ext uri="{FF2B5EF4-FFF2-40B4-BE49-F238E27FC236}">
                  <a16:creationId xmlns:a16="http://schemas.microsoft.com/office/drawing/2014/main" id="{E9FC33EC-DAA3-4DCC-8009-BF19650C1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94">
              <a:extLst>
                <a:ext uri="{FF2B5EF4-FFF2-40B4-BE49-F238E27FC236}">
                  <a16:creationId xmlns:a16="http://schemas.microsoft.com/office/drawing/2014/main" id="{090B86A0-D268-48D1-9757-F7B4B4371FF6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918" y="2309"/>
              <a:ext cx="96" cy="661"/>
              <a:chOff x="1008" y="1319"/>
              <a:chExt cx="96" cy="661"/>
            </a:xfrm>
          </p:grpSpPr>
          <p:sp>
            <p:nvSpPr>
              <p:cNvPr id="38" name="Line 95">
                <a:extLst>
                  <a:ext uri="{FF2B5EF4-FFF2-40B4-BE49-F238E27FC236}">
                    <a16:creationId xmlns:a16="http://schemas.microsoft.com/office/drawing/2014/main" id="{D73DC156-347A-4494-B364-0CA81B94F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9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96">
                <a:extLst>
                  <a:ext uri="{FF2B5EF4-FFF2-40B4-BE49-F238E27FC236}">
                    <a16:creationId xmlns:a16="http://schemas.microsoft.com/office/drawing/2014/main" id="{734F0C78-5087-4E70-A80B-A363B7814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912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97">
                <a:extLst>
                  <a:ext uri="{FF2B5EF4-FFF2-40B4-BE49-F238E27FC236}">
                    <a16:creationId xmlns:a16="http://schemas.microsoft.com/office/drawing/2014/main" id="{71552BB7-FDD7-4666-9B7B-7578B152E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85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98">
                <a:extLst>
                  <a:ext uri="{FF2B5EF4-FFF2-40B4-BE49-F238E27FC236}">
                    <a16:creationId xmlns:a16="http://schemas.microsoft.com/office/drawing/2014/main" id="{77818A89-970D-4838-989A-6E5F22564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839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9">
                <a:extLst>
                  <a:ext uri="{FF2B5EF4-FFF2-40B4-BE49-F238E27FC236}">
                    <a16:creationId xmlns:a16="http://schemas.microsoft.com/office/drawing/2014/main" id="{117DD995-8C57-47DC-AA72-DE382AC49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0">
                <a:extLst>
                  <a:ext uri="{FF2B5EF4-FFF2-40B4-BE49-F238E27FC236}">
                    <a16:creationId xmlns:a16="http://schemas.microsoft.com/office/drawing/2014/main" id="{E4F60A5B-29EE-4F97-B46D-E2503BD70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766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01">
                <a:extLst>
                  <a:ext uri="{FF2B5EF4-FFF2-40B4-BE49-F238E27FC236}">
                    <a16:creationId xmlns:a16="http://schemas.microsoft.com/office/drawing/2014/main" id="{F37FD101-9603-4B65-BD50-98C815EB8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1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02">
                <a:extLst>
                  <a:ext uri="{FF2B5EF4-FFF2-40B4-BE49-F238E27FC236}">
                    <a16:creationId xmlns:a16="http://schemas.microsoft.com/office/drawing/2014/main" id="{8A399A61-6C3C-488F-B5D7-71DBEDE58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693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03">
                <a:extLst>
                  <a:ext uri="{FF2B5EF4-FFF2-40B4-BE49-F238E27FC236}">
                    <a16:creationId xmlns:a16="http://schemas.microsoft.com/office/drawing/2014/main" id="{7964A840-70D2-49EB-928D-AB1BC6250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04">
                <a:extLst>
                  <a:ext uri="{FF2B5EF4-FFF2-40B4-BE49-F238E27FC236}">
                    <a16:creationId xmlns:a16="http://schemas.microsoft.com/office/drawing/2014/main" id="{807CB192-EE81-4745-B1A3-501F1692A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891" y="1436"/>
                <a:ext cx="330" cy="96"/>
                <a:chOff x="960" y="1104"/>
                <a:chExt cx="432" cy="144"/>
              </a:xfrm>
            </p:grpSpPr>
            <p:sp>
              <p:nvSpPr>
                <p:cNvPr id="48" name="Line 105">
                  <a:extLst>
                    <a:ext uri="{FF2B5EF4-FFF2-40B4-BE49-F238E27FC236}">
                      <a16:creationId xmlns:a16="http://schemas.microsoft.com/office/drawing/2014/main" id="{CAEC3369-96A1-403D-AE34-7B26D1A5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6">
                  <a:extLst>
                    <a:ext uri="{FF2B5EF4-FFF2-40B4-BE49-F238E27FC236}">
                      <a16:creationId xmlns:a16="http://schemas.microsoft.com/office/drawing/2014/main" id="{557ACF56-BF91-44AB-AC28-2D61592B76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7">
                  <a:extLst>
                    <a:ext uri="{FF2B5EF4-FFF2-40B4-BE49-F238E27FC236}">
                      <a16:creationId xmlns:a16="http://schemas.microsoft.com/office/drawing/2014/main" id="{9DAFC0C2-A20E-4B8A-B231-B524BA294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08">
                  <a:extLst>
                    <a:ext uri="{FF2B5EF4-FFF2-40B4-BE49-F238E27FC236}">
                      <a16:creationId xmlns:a16="http://schemas.microsoft.com/office/drawing/2014/main" id="{0506DDF9-ECF4-421F-A3D7-BD0ABD7D4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09">
                  <a:extLst>
                    <a:ext uri="{FF2B5EF4-FFF2-40B4-BE49-F238E27FC236}">
                      <a16:creationId xmlns:a16="http://schemas.microsoft.com/office/drawing/2014/main" id="{8F2FEC8B-7402-42EF-9F2B-3F80367A8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10">
                  <a:extLst>
                    <a:ext uri="{FF2B5EF4-FFF2-40B4-BE49-F238E27FC236}">
                      <a16:creationId xmlns:a16="http://schemas.microsoft.com/office/drawing/2014/main" id="{2C16EA3F-3CCF-4994-853E-8FF6D02E9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11">
                  <a:extLst>
                    <a:ext uri="{FF2B5EF4-FFF2-40B4-BE49-F238E27FC236}">
                      <a16:creationId xmlns:a16="http://schemas.microsoft.com/office/drawing/2014/main" id="{548D34B9-4631-4193-B9D7-49CD7C78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12">
                  <a:extLst>
                    <a:ext uri="{FF2B5EF4-FFF2-40B4-BE49-F238E27FC236}">
                      <a16:creationId xmlns:a16="http://schemas.microsoft.com/office/drawing/2014/main" id="{1B73208D-6B5D-41A0-B624-F2CE385BE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13">
                  <a:extLst>
                    <a:ext uri="{FF2B5EF4-FFF2-40B4-BE49-F238E27FC236}">
                      <a16:creationId xmlns:a16="http://schemas.microsoft.com/office/drawing/2014/main" id="{ACFA3503-C28A-419F-BE28-575F7B095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14">
                  <a:extLst>
                    <a:ext uri="{FF2B5EF4-FFF2-40B4-BE49-F238E27FC236}">
                      <a16:creationId xmlns:a16="http://schemas.microsoft.com/office/drawing/2014/main" id="{CF145172-BAC7-449E-95AB-A2828B555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Line 115">
              <a:extLst>
                <a:ext uri="{FF2B5EF4-FFF2-40B4-BE49-F238E27FC236}">
                  <a16:creationId xmlns:a16="http://schemas.microsoft.com/office/drawing/2014/main" id="{FAA68555-5542-4197-835D-49EED3176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5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16">
              <a:extLst>
                <a:ext uri="{FF2B5EF4-FFF2-40B4-BE49-F238E27FC236}">
                  <a16:creationId xmlns:a16="http://schemas.microsoft.com/office/drawing/2014/main" id="{13AA81A7-19C6-4B8B-BE29-C48B7EB22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7">
              <a:extLst>
                <a:ext uri="{FF2B5EF4-FFF2-40B4-BE49-F238E27FC236}">
                  <a16:creationId xmlns:a16="http://schemas.microsoft.com/office/drawing/2014/main" id="{121A0F4D-0D46-4D1F-A6D2-7F52E6007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48"/>
              <a:ext cx="91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8" name="Picture 118" descr="PENCIL">
            <a:extLst>
              <a:ext uri="{FF2B5EF4-FFF2-40B4-BE49-F238E27FC236}">
                <a16:creationId xmlns:a16="http://schemas.microsoft.com/office/drawing/2014/main" id="{DF4E2F3C-B292-4226-ABE6-541B0215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5811">
            <a:off x="5203578" y="2971809"/>
            <a:ext cx="292529" cy="4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9F0C8CC6-EF50-4B57-B353-6195508E0C9E}"/>
              </a:ext>
            </a:extLst>
          </p:cNvPr>
          <p:cNvSpPr txBox="1">
            <a:spLocks/>
          </p:cNvSpPr>
          <p:nvPr/>
        </p:nvSpPr>
        <p:spPr>
          <a:xfrm>
            <a:off x="3838936" y="1551428"/>
            <a:ext cx="5109935" cy="450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altLang="en-US" sz="2000" b="1" dirty="0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err="1">
                <a:solidFill>
                  <a:srgbClr val="3B6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000" b="1" dirty="0">
              <a:solidFill>
                <a:srgbClr val="3B66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3FBD712-E5E9-426B-809C-EABC19A856EB}"/>
              </a:ext>
            </a:extLst>
          </p:cNvPr>
          <p:cNvGrpSpPr/>
          <p:nvPr/>
        </p:nvGrpSpPr>
        <p:grpSpPr>
          <a:xfrm>
            <a:off x="4238625" y="3004798"/>
            <a:ext cx="4326805" cy="2659462"/>
            <a:chOff x="4605990" y="3004798"/>
            <a:chExt cx="3628409" cy="2196315"/>
          </a:xfrm>
        </p:grpSpPr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7037C2F3-C30F-4DF8-8805-74F9DCE41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0953" y="4878786"/>
              <a:ext cx="378514" cy="32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EA2DFA6-96B0-461A-83F7-CBBB41152C51}"/>
                </a:ext>
              </a:extLst>
            </p:cNvPr>
            <p:cNvGrpSpPr/>
            <p:nvPr/>
          </p:nvGrpSpPr>
          <p:grpSpPr>
            <a:xfrm>
              <a:off x="4605990" y="3004798"/>
              <a:ext cx="3628409" cy="2114290"/>
              <a:chOff x="4270710" y="2764470"/>
              <a:chExt cx="3628409" cy="2114290"/>
            </a:xfrm>
          </p:grpSpPr>
          <p:sp>
            <p:nvSpPr>
              <p:cNvPr id="10" name="Line 15">
                <a:extLst>
                  <a:ext uri="{FF2B5EF4-FFF2-40B4-BE49-F238E27FC236}">
                    <a16:creationId xmlns:a16="http://schemas.microsoft.com/office/drawing/2014/main" id="{E59B5604-7A48-4740-906C-B9B96112F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9809" y="3247035"/>
                <a:ext cx="0" cy="1368909"/>
              </a:xfrm>
              <a:prstGeom prst="line">
                <a:avLst/>
              </a:prstGeom>
              <a:ln w="28575">
                <a:prstDash val="sysDash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23">
                <a:extLst>
                  <a:ext uri="{FF2B5EF4-FFF2-40B4-BE49-F238E27FC236}">
                    <a16:creationId xmlns:a16="http://schemas.microsoft.com/office/drawing/2014/main" id="{B1B3EF4E-328A-4B25-BDD1-DB9470A8EE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0710" y="2764470"/>
                <a:ext cx="3628409" cy="2114290"/>
                <a:chOff x="624" y="1727"/>
                <a:chExt cx="3681" cy="2046"/>
              </a:xfrm>
            </p:grpSpPr>
            <p:sp>
              <p:nvSpPr>
                <p:cNvPr id="12" name="Text Box 11">
                  <a:extLst>
                    <a:ext uri="{FF2B5EF4-FFF2-40B4-BE49-F238E27FC236}">
                      <a16:creationId xmlns:a16="http://schemas.microsoft.com/office/drawing/2014/main" id="{418B5E8E-8CA0-47C3-96BC-2F5023B264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" y="1727"/>
                  <a:ext cx="384" cy="3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3" name="Text Box 12">
                  <a:extLst>
                    <a:ext uri="{FF2B5EF4-FFF2-40B4-BE49-F238E27FC236}">
                      <a16:creationId xmlns:a16="http://schemas.microsoft.com/office/drawing/2014/main" id="{C35B8B92-E456-481C-879B-273786DF2B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5" y="1735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4" name="Text Box 13">
                  <a:extLst>
                    <a:ext uri="{FF2B5EF4-FFF2-40B4-BE49-F238E27FC236}">
                      <a16:creationId xmlns:a16="http://schemas.microsoft.com/office/drawing/2014/main" id="{56F729BB-0333-4E54-9524-9E9AEDE3A6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1" y="3441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BF3643FE-66EB-41DF-BFE5-BD036A0B5E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3456"/>
                  <a:ext cx="384" cy="31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16" name="Group 16">
                  <a:extLst>
                    <a:ext uri="{FF2B5EF4-FFF2-40B4-BE49-F238E27FC236}">
                      <a16:creationId xmlns:a16="http://schemas.microsoft.com/office/drawing/2014/main" id="{3EDA47B6-DAD8-4AB4-9F62-01E27D6C47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208"/>
                  <a:ext cx="3108" cy="1296"/>
                  <a:chOff x="876" y="1824"/>
                  <a:chExt cx="3108" cy="1296"/>
                </a:xfrm>
              </p:grpSpPr>
              <p:sp>
                <p:nvSpPr>
                  <p:cNvPr id="17" name="Line 17">
                    <a:extLst>
                      <a:ext uri="{FF2B5EF4-FFF2-40B4-BE49-F238E27FC236}">
                        <a16:creationId xmlns:a16="http://schemas.microsoft.com/office/drawing/2014/main" id="{09C1F975-0297-41A2-9E5B-CBFA9835E3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13" y="1824"/>
                    <a:ext cx="13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8">
                    <a:extLst>
                      <a:ext uri="{FF2B5EF4-FFF2-40B4-BE49-F238E27FC236}">
                        <a16:creationId xmlns:a16="http://schemas.microsoft.com/office/drawing/2014/main" id="{C65BD9A7-205C-4BF0-84B6-987DFADF50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6" y="1824"/>
                    <a:ext cx="637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9">
                    <a:extLst>
                      <a:ext uri="{FF2B5EF4-FFF2-40B4-BE49-F238E27FC236}">
                        <a16:creationId xmlns:a16="http://schemas.microsoft.com/office/drawing/2014/main" id="{99EE6270-A374-4F44-8BD5-FECAADFDA8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1" y="1824"/>
                    <a:ext cx="1123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0">
                    <a:extLst>
                      <a:ext uri="{FF2B5EF4-FFF2-40B4-BE49-F238E27FC236}">
                        <a16:creationId xmlns:a16="http://schemas.microsoft.com/office/drawing/2014/main" id="{9061AD17-0382-4B16-A108-484620366A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6" y="3120"/>
                    <a:ext cx="31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57C986E-7C38-41C1-9C3E-AF100C816267}"/>
                  </a:ext>
                </a:extLst>
              </p:cNvPr>
              <p:cNvGrpSpPr/>
              <p:nvPr/>
            </p:nvGrpSpPr>
            <p:grpSpPr>
              <a:xfrm>
                <a:off x="5229809" y="4343000"/>
                <a:ext cx="238836" cy="255210"/>
                <a:chOff x="5229809" y="4343000"/>
                <a:chExt cx="238836" cy="255210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AC93BDA-122C-4587-9F7B-2179734F2841}"/>
                    </a:ext>
                  </a:extLst>
                </p:cNvPr>
                <p:cNvCxnSpPr/>
                <p:nvPr/>
              </p:nvCxnSpPr>
              <p:spPr>
                <a:xfrm>
                  <a:off x="5229809" y="4343000"/>
                  <a:ext cx="238836" cy="0"/>
                </a:xfrm>
                <a:prstGeom prst="line">
                  <a:avLst/>
                </a:prstGeom>
                <a:ln w="28575">
                  <a:solidFill>
                    <a:srgbClr val="3B6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A9588F7F-442F-4F8A-ABF0-49055D854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389" y="4343000"/>
                  <a:ext cx="0" cy="255210"/>
                </a:xfrm>
                <a:prstGeom prst="line">
                  <a:avLst/>
                </a:prstGeom>
                <a:ln w="28575">
                  <a:solidFill>
                    <a:srgbClr val="3B6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8738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0A782-8B6C-4BCA-9899-7B854C706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111" l="10000" r="90000">
                        <a14:foregroundMark x1="21389" y1="52500" x2="21389" y2="52500"/>
                        <a14:foregroundMark x1="24444" y1="60000" x2="24444" y2="60000"/>
                        <a14:foregroundMark x1="26111" y1="66667" x2="26111" y2="66667"/>
                        <a14:foregroundMark x1="28889" y1="72500" x2="28889" y2="72500"/>
                        <a14:foregroundMark x1="66111" y1="91111" x2="66111" y2="91111"/>
                        <a14:foregroundMark x1="61667" y1="85278" x2="61667" y2="86389"/>
                        <a14:foregroundMark x1="70278" y1="95278" x2="66667" y2="96111"/>
                        <a14:foregroundMark x1="20833" y1="49722" x2="20833" y2="49722"/>
                        <a14:foregroundMark x1="21944" y1="52500" x2="21944" y2="52500"/>
                        <a14:foregroundMark x1="23889" y1="58889" x2="23889" y2="58889"/>
                        <a14:foregroundMark x1="25278" y1="63333" x2="25278" y2="6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805" y="2755587"/>
            <a:ext cx="4149090" cy="4149090"/>
          </a:xfrm>
          <a:prstGeom prst="rect">
            <a:avLst/>
          </a:prstGeom>
        </p:spPr>
      </p:pic>
      <p:pic>
        <p:nvPicPr>
          <p:cNvPr id="3" name="Picture 3" descr="PENCIL">
            <a:extLst>
              <a:ext uri="{FF2B5EF4-FFF2-40B4-BE49-F238E27FC236}">
                <a16:creationId xmlns:a16="http://schemas.microsoft.com/office/drawing/2014/main" id="{1C506B5E-36F6-45A8-9394-3C5EE23BE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777">
            <a:off x="4254500" y="2641600"/>
            <a:ext cx="6270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>
            <a:extLst>
              <a:ext uri="{FF2B5EF4-FFF2-40B4-BE49-F238E27FC236}">
                <a16:creationId xmlns:a16="http://schemas.microsoft.com/office/drawing/2014/main" id="{084F43B3-3094-4349-945B-4C91DC58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4621212"/>
            <a:ext cx="117475" cy="117475"/>
          </a:xfrm>
          <a:prstGeom prst="ellipse">
            <a:avLst/>
          </a:prstGeom>
          <a:solidFill>
            <a:srgbClr val="D54011"/>
          </a:solidFill>
          <a:ln w="9525">
            <a:solidFill>
              <a:srgbClr val="D5401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5AF1AF9-9BE3-4417-8E22-80BB80FC1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733800"/>
            <a:ext cx="30480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788D0CBA-5BFA-4B18-8A19-8AB418AF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4087812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7" name="Picture 31">
            <a:extLst>
              <a:ext uri="{FF2B5EF4-FFF2-40B4-BE49-F238E27FC236}">
                <a16:creationId xmlns:a16="http://schemas.microsoft.com/office/drawing/2014/main" id="{C5C34FBE-D100-45AB-8500-8A469C500EC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1138">
            <a:off x="3663950" y="2773362"/>
            <a:ext cx="533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53">
            <a:extLst>
              <a:ext uri="{FF2B5EF4-FFF2-40B4-BE49-F238E27FC236}">
                <a16:creationId xmlns:a16="http://schemas.microsoft.com/office/drawing/2014/main" id="{DFD88EEA-BB0E-4F67-9E56-6F03C37E6049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3173413"/>
            <a:ext cx="6172200" cy="3056048"/>
            <a:chOff x="952" y="1471"/>
            <a:chExt cx="3888" cy="1982"/>
          </a:xfrm>
        </p:grpSpPr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69D74CE6-FDAB-4EFD-9710-E85A32361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1807"/>
              <a:ext cx="0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52">
              <a:extLst>
                <a:ext uri="{FF2B5EF4-FFF2-40B4-BE49-F238E27FC236}">
                  <a16:creationId xmlns:a16="http://schemas.microsoft.com/office/drawing/2014/main" id="{44127BB2-3138-4FA3-A6CE-87A1CBFEA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" y="1471"/>
              <a:ext cx="3888" cy="1982"/>
              <a:chOff x="952" y="1471"/>
              <a:chExt cx="3888" cy="1982"/>
            </a:xfrm>
          </p:grpSpPr>
          <p:sp>
            <p:nvSpPr>
              <p:cNvPr id="11" name="Text Box 33">
                <a:extLst>
                  <a:ext uri="{FF2B5EF4-FFF2-40B4-BE49-F238E27FC236}">
                    <a16:creationId xmlns:a16="http://schemas.microsoft.com/office/drawing/2014/main" id="{835176F1-298D-46AC-B6A9-64C5208C4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2" y="1471"/>
                <a:ext cx="384" cy="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" name="Text Box 34">
                <a:extLst>
                  <a:ext uri="{FF2B5EF4-FFF2-40B4-BE49-F238E27FC236}">
                    <a16:creationId xmlns:a16="http://schemas.microsoft.com/office/drawing/2014/main" id="{750D1EE7-AD5A-4E92-B15E-AA885A7B6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519"/>
                <a:ext cx="384" cy="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" name="Text Box 35">
                <a:extLst>
                  <a:ext uri="{FF2B5EF4-FFF2-40B4-BE49-F238E27FC236}">
                    <a16:creationId xmlns:a16="http://schemas.microsoft.com/office/drawing/2014/main" id="{8EF9C33C-533C-443F-963C-C855AC5F8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6" y="3007"/>
                <a:ext cx="384" cy="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4" name="Text Box 36">
                <a:extLst>
                  <a:ext uri="{FF2B5EF4-FFF2-40B4-BE49-F238E27FC236}">
                    <a16:creationId xmlns:a16="http://schemas.microsoft.com/office/drawing/2014/main" id="{CB0A290F-3DAA-4DB9-8B2F-E3122BE68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" y="3055"/>
                <a:ext cx="384" cy="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5" name="Group 38">
                <a:extLst>
                  <a:ext uri="{FF2B5EF4-FFF2-40B4-BE49-F238E27FC236}">
                    <a16:creationId xmlns:a16="http://schemas.microsoft.com/office/drawing/2014/main" id="{E1AFBC9A-4E46-4D6D-AF40-D68BDC5AB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8" y="1807"/>
                <a:ext cx="3108" cy="1296"/>
                <a:chOff x="768" y="1248"/>
                <a:chExt cx="3108" cy="1296"/>
              </a:xfrm>
            </p:grpSpPr>
            <p:grpSp>
              <p:nvGrpSpPr>
                <p:cNvPr id="17" name="Group 39">
                  <a:extLst>
                    <a:ext uri="{FF2B5EF4-FFF2-40B4-BE49-F238E27FC236}">
                      <a16:creationId xmlns:a16="http://schemas.microsoft.com/office/drawing/2014/main" id="{A70104F6-4969-4755-B73B-9F2364E9D5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1248"/>
                  <a:ext cx="3108" cy="1296"/>
                  <a:chOff x="876" y="1824"/>
                  <a:chExt cx="3108" cy="1296"/>
                </a:xfrm>
              </p:grpSpPr>
              <p:sp>
                <p:nvSpPr>
                  <p:cNvPr id="20" name="Line 40">
                    <a:extLst>
                      <a:ext uri="{FF2B5EF4-FFF2-40B4-BE49-F238E27FC236}">
                        <a16:creationId xmlns:a16="http://schemas.microsoft.com/office/drawing/2014/main" id="{7525289C-1626-44DC-8721-45E7F5360E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13" y="1824"/>
                    <a:ext cx="13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41">
                    <a:extLst>
                      <a:ext uri="{FF2B5EF4-FFF2-40B4-BE49-F238E27FC236}">
                        <a16:creationId xmlns:a16="http://schemas.microsoft.com/office/drawing/2014/main" id="{5EEE20F0-1905-469E-80DF-2EE56D5A92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6" y="1824"/>
                    <a:ext cx="637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42">
                    <a:extLst>
                      <a:ext uri="{FF2B5EF4-FFF2-40B4-BE49-F238E27FC236}">
                        <a16:creationId xmlns:a16="http://schemas.microsoft.com/office/drawing/2014/main" id="{99A16E01-7D9B-4DBB-961C-048211A8F2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1" y="1824"/>
                    <a:ext cx="1123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43">
                    <a:extLst>
                      <a:ext uri="{FF2B5EF4-FFF2-40B4-BE49-F238E27FC236}">
                        <a16:creationId xmlns:a16="http://schemas.microsoft.com/office/drawing/2014/main" id="{C3D0CC00-2113-4EDF-B95C-064A1F937E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6" y="3120"/>
                    <a:ext cx="31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44">
                  <a:extLst>
                    <a:ext uri="{FF2B5EF4-FFF2-40B4-BE49-F238E27FC236}">
                      <a16:creationId xmlns:a16="http://schemas.microsoft.com/office/drawing/2014/main" id="{122C0ED4-B299-40F7-8CF0-4C0CBCFFA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2400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45">
                  <a:extLst>
                    <a:ext uri="{FF2B5EF4-FFF2-40B4-BE49-F238E27FC236}">
                      <a16:creationId xmlns:a16="http://schemas.microsoft.com/office/drawing/2014/main" id="{CD190C7C-4F68-4CF0-9F00-18502F525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40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 Box 46">
                <a:extLst>
                  <a:ext uri="{FF2B5EF4-FFF2-40B4-BE49-F238E27FC236}">
                    <a16:creationId xmlns:a16="http://schemas.microsoft.com/office/drawing/2014/main" id="{93628189-6403-49F6-8F89-CB5B983D6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120"/>
                <a:ext cx="384" cy="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24" name="Text Box 217">
            <a:extLst>
              <a:ext uri="{FF2B5EF4-FFF2-40B4-BE49-F238E27FC236}">
                <a16:creationId xmlns:a16="http://schemas.microsoft.com/office/drawing/2014/main" id="{19F9C2D6-BA20-4589-8F6D-72241B121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72541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 Cắt và ghép hình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" name="Group 218">
            <a:extLst>
              <a:ext uri="{FF2B5EF4-FFF2-40B4-BE49-F238E27FC236}">
                <a16:creationId xmlns:a16="http://schemas.microsoft.com/office/drawing/2014/main" id="{3D32197A-51C7-4861-B37A-17D6B90516FC}"/>
              </a:ext>
            </a:extLst>
          </p:cNvPr>
          <p:cNvGrpSpPr>
            <a:grpSpLocks/>
          </p:cNvGrpSpPr>
          <p:nvPr/>
        </p:nvGrpSpPr>
        <p:grpSpPr bwMode="auto">
          <a:xfrm>
            <a:off x="3308011" y="2751931"/>
            <a:ext cx="5779403" cy="3709987"/>
            <a:chOff x="281" y="1392"/>
            <a:chExt cx="3784" cy="2825"/>
          </a:xfrm>
        </p:grpSpPr>
        <p:grpSp>
          <p:nvGrpSpPr>
            <p:cNvPr id="26" name="Group 219">
              <a:extLst>
                <a:ext uri="{FF2B5EF4-FFF2-40B4-BE49-F238E27FC236}">
                  <a16:creationId xmlns:a16="http://schemas.microsoft.com/office/drawing/2014/main" id="{B4204E6C-B0B1-45CF-867E-F422059A8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" y="1392"/>
              <a:ext cx="3750" cy="2825"/>
              <a:chOff x="330" y="1319"/>
              <a:chExt cx="3750" cy="2898"/>
            </a:xfrm>
          </p:grpSpPr>
          <p:sp>
            <p:nvSpPr>
              <p:cNvPr id="41" name="Line 220">
                <a:extLst>
                  <a:ext uri="{FF2B5EF4-FFF2-40B4-BE49-F238E27FC236}">
                    <a16:creationId xmlns:a16="http://schemas.microsoft.com/office/drawing/2014/main" id="{FF13B942-DC89-4577-86C3-B7B1386DD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469" y="2759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:a16="http://schemas.microsoft.com/office/drawing/2014/main" id="{969F15B1-C5B3-40E1-AE07-2EBB8EEE7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236" y="2754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2">
                <a:extLst>
                  <a:ext uri="{FF2B5EF4-FFF2-40B4-BE49-F238E27FC236}">
                    <a16:creationId xmlns:a16="http://schemas.microsoft.com/office/drawing/2014/main" id="{EBCA852E-42D5-4078-B3A5-2ADEA51F0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07" y="2762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3">
                <a:extLst>
                  <a:ext uri="{FF2B5EF4-FFF2-40B4-BE49-F238E27FC236}">
                    <a16:creationId xmlns:a16="http://schemas.microsoft.com/office/drawing/2014/main" id="{A5A93A54-0C21-49FF-AF26-063B76CF6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77" y="2766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24">
                <a:extLst>
                  <a:ext uri="{FF2B5EF4-FFF2-40B4-BE49-F238E27FC236}">
                    <a16:creationId xmlns:a16="http://schemas.microsoft.com/office/drawing/2014/main" id="{C12AEC0F-0915-4688-9CA8-111CD39C2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7" y="2752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25">
                <a:extLst>
                  <a:ext uri="{FF2B5EF4-FFF2-40B4-BE49-F238E27FC236}">
                    <a16:creationId xmlns:a16="http://schemas.microsoft.com/office/drawing/2014/main" id="{FD774195-C297-46CE-9116-990B91AD1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9" y="2749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26">
                <a:extLst>
                  <a:ext uri="{FF2B5EF4-FFF2-40B4-BE49-F238E27FC236}">
                    <a16:creationId xmlns:a16="http://schemas.microsoft.com/office/drawing/2014/main" id="{ADC19A10-15B4-404D-B03A-140AA9DAD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80" y="276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27">
                <a:extLst>
                  <a:ext uri="{FF2B5EF4-FFF2-40B4-BE49-F238E27FC236}">
                    <a16:creationId xmlns:a16="http://schemas.microsoft.com/office/drawing/2014/main" id="{35335FFF-FB5B-44FC-9B97-164CD00B6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149" y="2768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8">
                <a:extLst>
                  <a:ext uri="{FF2B5EF4-FFF2-40B4-BE49-F238E27FC236}">
                    <a16:creationId xmlns:a16="http://schemas.microsoft.com/office/drawing/2014/main" id="{8047B7B8-994C-4D81-B01D-EA439D021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382" y="2765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9">
                <a:extLst>
                  <a:ext uri="{FF2B5EF4-FFF2-40B4-BE49-F238E27FC236}">
                    <a16:creationId xmlns:a16="http://schemas.microsoft.com/office/drawing/2014/main" id="{A0AF30F8-0B9B-4BA5-BAC7-AE3E8A74E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617" y="276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30">
                <a:extLst>
                  <a:ext uri="{FF2B5EF4-FFF2-40B4-BE49-F238E27FC236}">
                    <a16:creationId xmlns:a16="http://schemas.microsoft.com/office/drawing/2014/main" id="{7647B5D9-07CE-4D26-B9B3-449479AF4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857" y="279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1">
                <a:extLst>
                  <a:ext uri="{FF2B5EF4-FFF2-40B4-BE49-F238E27FC236}">
                    <a16:creationId xmlns:a16="http://schemas.microsoft.com/office/drawing/2014/main" id="{A77B45CE-44E4-4B24-98A0-FE02743C6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1097" y="2746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32">
                <a:extLst>
                  <a:ext uri="{FF2B5EF4-FFF2-40B4-BE49-F238E27FC236}">
                    <a16:creationId xmlns:a16="http://schemas.microsoft.com/office/drawing/2014/main" id="{DF730701-37EB-46CC-8BEC-E12230FA4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653" y="2756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33">
                <a:extLst>
                  <a:ext uri="{FF2B5EF4-FFF2-40B4-BE49-F238E27FC236}">
                    <a16:creationId xmlns:a16="http://schemas.microsoft.com/office/drawing/2014/main" id="{3F26DF19-A682-4485-BFE8-03713E6D9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413" y="2764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4">
                <a:extLst>
                  <a:ext uri="{FF2B5EF4-FFF2-40B4-BE49-F238E27FC236}">
                    <a16:creationId xmlns:a16="http://schemas.microsoft.com/office/drawing/2014/main" id="{14D7D489-1E0B-4DF3-BA69-1AD62AF04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173" y="275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35">
                <a:extLst>
                  <a:ext uri="{FF2B5EF4-FFF2-40B4-BE49-F238E27FC236}">
                    <a16:creationId xmlns:a16="http://schemas.microsoft.com/office/drawing/2014/main" id="{FDA86A3E-FF2A-4AE4-898B-FCBD1F7B5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954" y="2754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36">
                <a:extLst>
                  <a:ext uri="{FF2B5EF4-FFF2-40B4-BE49-F238E27FC236}">
                    <a16:creationId xmlns:a16="http://schemas.microsoft.com/office/drawing/2014/main" id="{85E88BB8-2C89-4200-8C3F-9EBA2D582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714" y="2762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37">
              <a:extLst>
                <a:ext uri="{FF2B5EF4-FFF2-40B4-BE49-F238E27FC236}">
                  <a16:creationId xmlns:a16="http://schemas.microsoft.com/office/drawing/2014/main" id="{F2139C67-DDB4-4270-B16F-713883B07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" y="1392"/>
              <a:ext cx="3784" cy="2717"/>
              <a:chOff x="281" y="1392"/>
              <a:chExt cx="3891" cy="2717"/>
            </a:xfrm>
          </p:grpSpPr>
          <p:sp>
            <p:nvSpPr>
              <p:cNvPr id="28" name="Line 238">
                <a:extLst>
                  <a:ext uri="{FF2B5EF4-FFF2-40B4-BE49-F238E27FC236}">
                    <a16:creationId xmlns:a16="http://schemas.microsoft.com/office/drawing/2014/main" id="{C73596AF-43FD-411D-B309-029B5936C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" y="163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39">
                <a:extLst>
                  <a:ext uri="{FF2B5EF4-FFF2-40B4-BE49-F238E27FC236}">
                    <a16:creationId xmlns:a16="http://schemas.microsoft.com/office/drawing/2014/main" id="{7A89C016-EBB4-4B32-A642-BE546500D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" y="187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40">
                <a:extLst>
                  <a:ext uri="{FF2B5EF4-FFF2-40B4-BE49-F238E27FC236}">
                    <a16:creationId xmlns:a16="http://schemas.microsoft.com/office/drawing/2014/main" id="{AC5E4D4F-984E-453E-AA97-0CDECE384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110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41">
                <a:extLst>
                  <a:ext uri="{FF2B5EF4-FFF2-40B4-BE49-F238E27FC236}">
                    <a16:creationId xmlns:a16="http://schemas.microsoft.com/office/drawing/2014/main" id="{57C4B476-17D8-4DB2-9D27-929B2C56B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" y="235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42">
                <a:extLst>
                  <a:ext uri="{FF2B5EF4-FFF2-40B4-BE49-F238E27FC236}">
                    <a16:creationId xmlns:a16="http://schemas.microsoft.com/office/drawing/2014/main" id="{9E5C2C5E-B63D-4956-BBF3-EF6C9402E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" y="2607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Line 243">
                <a:extLst>
                  <a:ext uri="{FF2B5EF4-FFF2-40B4-BE49-F238E27FC236}">
                    <a16:creationId xmlns:a16="http://schemas.microsoft.com/office/drawing/2014/main" id="{3B53AB5A-E348-473B-9418-65A1460EB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" y="2860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44">
                <a:extLst>
                  <a:ext uri="{FF2B5EF4-FFF2-40B4-BE49-F238E27FC236}">
                    <a16:creationId xmlns:a16="http://schemas.microsoft.com/office/drawing/2014/main" id="{DD65063E-829B-4EC4-B62C-4B15A5BDA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" y="3104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5">
                <a:extLst>
                  <a:ext uri="{FF2B5EF4-FFF2-40B4-BE49-F238E27FC236}">
                    <a16:creationId xmlns:a16="http://schemas.microsoft.com/office/drawing/2014/main" id="{FF29F45A-A4F7-463A-B3D6-0F8762B62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" y="3358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46">
                <a:extLst>
                  <a:ext uri="{FF2B5EF4-FFF2-40B4-BE49-F238E27FC236}">
                    <a16:creationId xmlns:a16="http://schemas.microsoft.com/office/drawing/2014/main" id="{10BCCF10-FA75-4710-8868-C7132E5F2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" y="3625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7">
                <a:extLst>
                  <a:ext uri="{FF2B5EF4-FFF2-40B4-BE49-F238E27FC236}">
                    <a16:creationId xmlns:a16="http://schemas.microsoft.com/office/drawing/2014/main" id="{D00FF3AA-243B-4B64-8CDB-7169EBAE1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" y="3873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48">
                <a:extLst>
                  <a:ext uri="{FF2B5EF4-FFF2-40B4-BE49-F238E27FC236}">
                    <a16:creationId xmlns:a16="http://schemas.microsoft.com/office/drawing/2014/main" id="{DB7AD1D8-257F-47A0-BAA5-4C7A1FA5C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" y="4109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50">
                <a:extLst>
                  <a:ext uri="{FF2B5EF4-FFF2-40B4-BE49-F238E27FC236}">
                    <a16:creationId xmlns:a16="http://schemas.microsoft.com/office/drawing/2014/main" id="{9D820B71-E5FE-4B27-9413-47E60B9A9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39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" name="Rectangle 59">
            <a:extLst>
              <a:ext uri="{FF2B5EF4-FFF2-40B4-BE49-F238E27FC236}">
                <a16:creationId xmlns:a16="http://schemas.microsoft.com/office/drawing/2014/main" id="{8917BB57-DF03-48C3-9763-2B832339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943" y="579051"/>
            <a:ext cx="1194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thang ta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EBAA1C3E-7552-40AC-8DEC-E71BF494E59A}"/>
              </a:ext>
            </a:extLst>
          </p:cNvPr>
          <p:cNvSpPr/>
          <p:nvPr/>
        </p:nvSpPr>
        <p:spPr>
          <a:xfrm rot="1079935">
            <a:off x="4401477" y="3543402"/>
            <a:ext cx="3245952" cy="684481"/>
          </a:xfrm>
          <a:prstGeom prst="triangle">
            <a:avLst>
              <a:gd name="adj" fmla="val 6379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2</a:t>
            </a:r>
            <a:endParaRPr lang="en-US" sz="3200" b="1" dirty="0">
              <a:latin typeface="+mj-lt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9F9FB3-9A77-4685-ACC4-BEA5AE2CEEB3}"/>
              </a:ext>
            </a:extLst>
          </p:cNvPr>
          <p:cNvGrpSpPr/>
          <p:nvPr/>
        </p:nvGrpSpPr>
        <p:grpSpPr>
          <a:xfrm>
            <a:off x="3456717" y="3712461"/>
            <a:ext cx="4858709" cy="1968060"/>
            <a:chOff x="3450855" y="3706599"/>
            <a:chExt cx="4858709" cy="1968060"/>
          </a:xfrm>
        </p:grpSpPr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B8308DDE-3937-4360-AEF7-201344C11611}"/>
                </a:ext>
              </a:extLst>
            </p:cNvPr>
            <p:cNvSpPr/>
            <p:nvPr/>
          </p:nvSpPr>
          <p:spPr>
            <a:xfrm>
              <a:off x="3456661" y="4727284"/>
              <a:ext cx="4852903" cy="947375"/>
            </a:xfrm>
            <a:prstGeom prst="trapezoid">
              <a:avLst>
                <a:gd name="adj" fmla="val 89103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+mj-lt"/>
                </a:rPr>
                <a:t>1</a:t>
              </a:r>
              <a:endParaRPr lang="en-US" sz="3200" b="1" dirty="0">
                <a:latin typeface="+mj-lt"/>
              </a:endParaRPr>
            </a:p>
          </p:txBody>
        </p:sp>
        <p:sp>
          <p:nvSpPr>
            <p:cNvPr id="71" name="Right Triangle 70">
              <a:extLst>
                <a:ext uri="{FF2B5EF4-FFF2-40B4-BE49-F238E27FC236}">
                  <a16:creationId xmlns:a16="http://schemas.microsoft.com/office/drawing/2014/main" id="{0F978660-D594-4C46-A723-3C2185C4630E}"/>
                </a:ext>
              </a:extLst>
            </p:cNvPr>
            <p:cNvSpPr/>
            <p:nvPr/>
          </p:nvSpPr>
          <p:spPr>
            <a:xfrm>
              <a:off x="4427538" y="3748451"/>
              <a:ext cx="3022866" cy="985752"/>
            </a:xfrm>
            <a:prstGeom prst="rt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B66CEF4-B3F2-40D9-90D0-A78995E6F9EE}"/>
                </a:ext>
              </a:extLst>
            </p:cNvPr>
            <p:cNvSpPr/>
            <p:nvPr/>
          </p:nvSpPr>
          <p:spPr>
            <a:xfrm>
              <a:off x="3450855" y="3706599"/>
              <a:ext cx="1036030" cy="1964337"/>
            </a:xfrm>
            <a:prstGeom prst="triangle">
              <a:avLst>
                <a:gd name="adj" fmla="val 94908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45012D9-25BB-448D-B7F2-7984686D6E0B}"/>
              </a:ext>
            </a:extLst>
          </p:cNvPr>
          <p:cNvSpPr txBox="1"/>
          <p:nvPr/>
        </p:nvSpPr>
        <p:spPr>
          <a:xfrm>
            <a:off x="289932" y="988761"/>
            <a:ext cx="543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Lấy M là trung điểm của cạnh BC.</a:t>
            </a:r>
            <a:endParaRPr lang="en-US" sz="2800" dirty="0"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F5B8B8-0569-4CF5-893B-39AD3287E2E1}"/>
              </a:ext>
            </a:extLst>
          </p:cNvPr>
          <p:cNvSpPr txBox="1"/>
          <p:nvPr/>
        </p:nvSpPr>
        <p:spPr>
          <a:xfrm>
            <a:off x="289932" y="1512685"/>
            <a:ext cx="1156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Cắt theo cạnh AM. Ta được tam giác ABM và hình tứ giác AMCD.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44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0.04028 L 0.32409 0.195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8 0.02755 L 0.39388 0.18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4" grpId="0"/>
      <p:bldP spid="58" grpId="0"/>
      <p:bldP spid="62" grpId="0" animBg="1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860E6FE-7BB0-487E-9E50-A1BDB20417B5}"/>
              </a:ext>
            </a:extLst>
          </p:cNvPr>
          <p:cNvSpPr/>
          <p:nvPr/>
        </p:nvSpPr>
        <p:spPr>
          <a:xfrm rot="1079935">
            <a:off x="1284969" y="2274056"/>
            <a:ext cx="3245952" cy="684481"/>
          </a:xfrm>
          <a:prstGeom prst="triangle">
            <a:avLst>
              <a:gd name="adj" fmla="val 6379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2</a:t>
            </a:r>
            <a:endParaRPr lang="en-US" sz="3200" b="1" dirty="0">
              <a:latin typeface="+mj-lt"/>
            </a:endParaRPr>
          </a:p>
        </p:txBody>
      </p:sp>
      <p:sp>
        <p:nvSpPr>
          <p:cNvPr id="13" name="Text Box 217">
            <a:extLst>
              <a:ext uri="{FF2B5EF4-FFF2-40B4-BE49-F238E27FC236}">
                <a16:creationId xmlns:a16="http://schemas.microsoft.com/office/drawing/2014/main" id="{EE02E856-6174-4E35-B4E1-80AF16B8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72541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 Cắt và ghép hình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B0A97-7E75-418E-A23A-B4C810B440CF}"/>
              </a:ext>
            </a:extLst>
          </p:cNvPr>
          <p:cNvSpPr txBox="1"/>
          <p:nvPr/>
        </p:nvSpPr>
        <p:spPr>
          <a:xfrm>
            <a:off x="971550" y="1957745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EB58B-0F72-4E21-9091-028C3D33419F}"/>
              </a:ext>
            </a:extLst>
          </p:cNvPr>
          <p:cNvSpPr txBox="1"/>
          <p:nvPr/>
        </p:nvSpPr>
        <p:spPr>
          <a:xfrm>
            <a:off x="1069668" y="4412528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H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FCA55-2B8C-4D62-AA68-8F838124583F}"/>
              </a:ext>
            </a:extLst>
          </p:cNvPr>
          <p:cNvSpPr txBox="1"/>
          <p:nvPr/>
        </p:nvSpPr>
        <p:spPr>
          <a:xfrm>
            <a:off x="4273789" y="2966885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M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EBF06-4B25-4FC9-9B13-341286999CB2}"/>
              </a:ext>
            </a:extLst>
          </p:cNvPr>
          <p:cNvSpPr txBox="1"/>
          <p:nvPr/>
        </p:nvSpPr>
        <p:spPr>
          <a:xfrm>
            <a:off x="124494" y="4386939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5541A4-F150-4CEB-84FB-CC9C11B67F54}"/>
              </a:ext>
            </a:extLst>
          </p:cNvPr>
          <p:cNvSpPr txBox="1"/>
          <p:nvPr/>
        </p:nvSpPr>
        <p:spPr>
          <a:xfrm>
            <a:off x="4983203" y="4356013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CB2CE-A9D0-4104-89A3-77E59589A9A1}"/>
              </a:ext>
            </a:extLst>
          </p:cNvPr>
          <p:cNvSpPr txBox="1"/>
          <p:nvPr/>
        </p:nvSpPr>
        <p:spPr>
          <a:xfrm>
            <a:off x="3400425" y="1979611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522180-7A2F-4E3A-B79D-9B02E35F8CEC}"/>
              </a:ext>
            </a:extLst>
          </p:cNvPr>
          <p:cNvGrpSpPr/>
          <p:nvPr/>
        </p:nvGrpSpPr>
        <p:grpSpPr>
          <a:xfrm>
            <a:off x="4123355" y="3866516"/>
            <a:ext cx="3245952" cy="712099"/>
            <a:chOff x="4123355" y="3866516"/>
            <a:chExt cx="3245952" cy="712099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5AADD7D-50FC-4EC4-B44B-C7C1CFD880CC}"/>
                </a:ext>
              </a:extLst>
            </p:cNvPr>
            <p:cNvSpPr/>
            <p:nvPr/>
          </p:nvSpPr>
          <p:spPr>
            <a:xfrm rot="11896986">
              <a:off x="4123355" y="3928187"/>
              <a:ext cx="3245952" cy="650428"/>
            </a:xfrm>
            <a:prstGeom prst="triangle">
              <a:avLst>
                <a:gd name="adj" fmla="val 6495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32D2A3-4421-4844-873C-9B1307F374AD}"/>
                </a:ext>
              </a:extLst>
            </p:cNvPr>
            <p:cNvSpPr txBox="1"/>
            <p:nvPr/>
          </p:nvSpPr>
          <p:spPr>
            <a:xfrm>
              <a:off x="5302684" y="3866516"/>
              <a:ext cx="595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79CB75C-3330-4617-8409-447DD12CC330}"/>
              </a:ext>
            </a:extLst>
          </p:cNvPr>
          <p:cNvSpPr txBox="1"/>
          <p:nvPr/>
        </p:nvSpPr>
        <p:spPr>
          <a:xfrm>
            <a:off x="4922328" y="4742678"/>
            <a:ext cx="7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(B)</a:t>
            </a:r>
            <a:endParaRPr lang="en-US" sz="28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AB9BC2-8323-4931-BE86-4DC5961EF10D}"/>
              </a:ext>
            </a:extLst>
          </p:cNvPr>
          <p:cNvSpPr txBox="1"/>
          <p:nvPr/>
        </p:nvSpPr>
        <p:spPr>
          <a:xfrm>
            <a:off x="7069919" y="4725175"/>
            <a:ext cx="7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(A)</a:t>
            </a:r>
            <a:endParaRPr lang="en-US" sz="2800" b="1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89ACD1-0FBD-4AFF-8ED1-C682935137D7}"/>
              </a:ext>
            </a:extLst>
          </p:cNvPr>
          <p:cNvSpPr txBox="1"/>
          <p:nvPr/>
        </p:nvSpPr>
        <p:spPr>
          <a:xfrm>
            <a:off x="7401226" y="4322450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K</a:t>
            </a:r>
            <a:endParaRPr lang="en-US" sz="2800" b="1" dirty="0"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464955-9854-433D-B52C-9E726F4B5590}"/>
              </a:ext>
            </a:extLst>
          </p:cNvPr>
          <p:cNvGrpSpPr/>
          <p:nvPr/>
        </p:nvGrpSpPr>
        <p:grpSpPr>
          <a:xfrm>
            <a:off x="313468" y="2422602"/>
            <a:ext cx="4868711" cy="1968060"/>
            <a:chOff x="313468" y="2422602"/>
            <a:chExt cx="4868711" cy="19680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9AE0E7-29AB-4616-9D1F-646B917AC785}"/>
                </a:ext>
              </a:extLst>
            </p:cNvPr>
            <p:cNvGrpSpPr/>
            <p:nvPr/>
          </p:nvGrpSpPr>
          <p:grpSpPr>
            <a:xfrm>
              <a:off x="313468" y="2422602"/>
              <a:ext cx="4868711" cy="1968060"/>
              <a:chOff x="313468" y="2422602"/>
              <a:chExt cx="4868711" cy="19680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828B295-AC39-417A-A794-D75B9FA3B8EB}"/>
                  </a:ext>
                </a:extLst>
              </p:cNvPr>
              <p:cNvGrpSpPr/>
              <p:nvPr/>
            </p:nvGrpSpPr>
            <p:grpSpPr>
              <a:xfrm>
                <a:off x="313468" y="2422602"/>
                <a:ext cx="4858709" cy="1968060"/>
                <a:chOff x="342042" y="547253"/>
                <a:chExt cx="4858709" cy="196806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D6BC26DE-1C2D-4989-86B9-82833967ED4B}"/>
                    </a:ext>
                  </a:extLst>
                </p:cNvPr>
                <p:cNvGrpSpPr/>
                <p:nvPr/>
              </p:nvGrpSpPr>
              <p:grpSpPr>
                <a:xfrm>
                  <a:off x="342042" y="547253"/>
                  <a:ext cx="4858709" cy="1968060"/>
                  <a:chOff x="3450855" y="3706599"/>
                  <a:chExt cx="4858709" cy="1968060"/>
                </a:xfrm>
              </p:grpSpPr>
              <p:sp>
                <p:nvSpPr>
                  <p:cNvPr id="4" name="Trapezoid 3">
                    <a:extLst>
                      <a:ext uri="{FF2B5EF4-FFF2-40B4-BE49-F238E27FC236}">
                        <a16:creationId xmlns:a16="http://schemas.microsoft.com/office/drawing/2014/main" id="{541673AB-FF8F-410F-A648-C699D59C293E}"/>
                      </a:ext>
                    </a:extLst>
                  </p:cNvPr>
                  <p:cNvSpPr/>
                  <p:nvPr/>
                </p:nvSpPr>
                <p:spPr>
                  <a:xfrm>
                    <a:off x="3456661" y="4727284"/>
                    <a:ext cx="4852903" cy="947375"/>
                  </a:xfrm>
                  <a:prstGeom prst="trapezoid">
                    <a:avLst>
                      <a:gd name="adj" fmla="val 89103"/>
                    </a:avLst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3200" b="1" dirty="0">
                        <a:latin typeface="+mj-lt"/>
                      </a:rPr>
                      <a:t>1</a:t>
                    </a:r>
                    <a:endParaRPr lang="en-US" sz="3200" b="1" dirty="0">
                      <a:latin typeface="+mj-lt"/>
                    </a:endParaRPr>
                  </a:p>
                </p:txBody>
              </p:sp>
              <p:sp>
                <p:nvSpPr>
                  <p:cNvPr id="5" name="Right Triangle 4">
                    <a:extLst>
                      <a:ext uri="{FF2B5EF4-FFF2-40B4-BE49-F238E27FC236}">
                        <a16:creationId xmlns:a16="http://schemas.microsoft.com/office/drawing/2014/main" id="{26EEC331-FD3E-47C1-B2F8-CC986082615D}"/>
                      </a:ext>
                    </a:extLst>
                  </p:cNvPr>
                  <p:cNvSpPr/>
                  <p:nvPr/>
                </p:nvSpPr>
                <p:spPr>
                  <a:xfrm>
                    <a:off x="4427538" y="3748451"/>
                    <a:ext cx="3022866" cy="985752"/>
                  </a:xfrm>
                  <a:prstGeom prst="rtTriangle">
                    <a:avLst/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Isosceles Triangle 5">
                    <a:extLst>
                      <a:ext uri="{FF2B5EF4-FFF2-40B4-BE49-F238E27FC236}">
                        <a16:creationId xmlns:a16="http://schemas.microsoft.com/office/drawing/2014/main" id="{0540D350-DAA2-4666-9D05-D8D665C6A0F5}"/>
                      </a:ext>
                    </a:extLst>
                  </p:cNvPr>
                  <p:cNvSpPr/>
                  <p:nvPr/>
                </p:nvSpPr>
                <p:spPr>
                  <a:xfrm>
                    <a:off x="3450855" y="3706599"/>
                    <a:ext cx="1036030" cy="1964337"/>
                  </a:xfrm>
                  <a:prstGeom prst="triangle">
                    <a:avLst>
                      <a:gd name="adj" fmla="val 94908"/>
                    </a:avLst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C2CD0C8-90E9-4C2D-8DEE-CFEFED845D00}"/>
                    </a:ext>
                  </a:extLst>
                </p:cNvPr>
                <p:cNvCxnSpPr>
                  <a:cxnSpLocks/>
                  <a:endCxn id="5" idx="4"/>
                </p:cNvCxnSpPr>
                <p:nvPr/>
              </p:nvCxnSpPr>
              <p:spPr>
                <a:xfrm>
                  <a:off x="1315792" y="575828"/>
                  <a:ext cx="3025799" cy="999029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EB04F58-94AF-492D-ADE1-CCDCE784C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070" y="4381976"/>
                <a:ext cx="4863109" cy="7760"/>
              </a:xfrm>
              <a:prstGeom prst="line">
                <a:avLst/>
              </a:prstGeom>
              <a:ln w="3810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AAA192-FF82-4554-B71F-17F5A7391D2E}"/>
                </a:ext>
              </a:extLst>
            </p:cNvPr>
            <p:cNvCxnSpPr>
              <a:stCxn id="6" idx="0"/>
              <a:endCxn id="6" idx="3"/>
            </p:cNvCxnSpPr>
            <p:nvPr/>
          </p:nvCxnSpPr>
          <p:spPr>
            <a:xfrm>
              <a:off x="1296743" y="2422602"/>
              <a:ext cx="0" cy="1964337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314B39-AB3E-4A78-AEB1-B48F7FFD8E1E}"/>
                </a:ext>
              </a:extLst>
            </p:cNvPr>
            <p:cNvSpPr/>
            <p:nvPr/>
          </p:nvSpPr>
          <p:spPr>
            <a:xfrm>
              <a:off x="1287218" y="4117240"/>
              <a:ext cx="270367" cy="270367"/>
            </a:xfrm>
            <a:prstGeom prst="rect">
              <a:avLst/>
            </a:prstGeom>
            <a:solidFill>
              <a:srgbClr val="FF0066"/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Box 135">
            <a:extLst>
              <a:ext uri="{FF2B5EF4-FFF2-40B4-BE49-F238E27FC236}">
                <a16:creationId xmlns:a16="http://schemas.microsoft.com/office/drawing/2014/main" id="{6502FE34-A27B-4A71-A08E-2DD7478A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51" y="5365772"/>
            <a:ext cx="9144000" cy="650875"/>
          </a:xfrm>
          <a:prstGeom prst="rect">
            <a:avLst/>
          </a:prstGeom>
          <a:solidFill>
            <a:srgbClr val="FFC000"/>
          </a:solidFill>
          <a:ln w="9525">
            <a:solidFill>
              <a:srgbClr val="D0D1A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</a:rPr>
              <a:t>Sau khi ghép xong ta được hình gì?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7" name="Text Box 136">
            <a:extLst>
              <a:ext uri="{FF2B5EF4-FFF2-40B4-BE49-F238E27FC236}">
                <a16:creationId xmlns:a16="http://schemas.microsoft.com/office/drawing/2014/main" id="{999D4A02-D104-468A-BE51-60D6D5E1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031"/>
            <a:ext cx="9144000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Sau khi ghép xong ta được hình tam giác.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135">
            <a:extLst>
              <a:ext uri="{FF2B5EF4-FFF2-40B4-BE49-F238E27FC236}">
                <a16:creationId xmlns:a16="http://schemas.microsoft.com/office/drawing/2014/main" id="{EFF0C204-428F-45E5-95F6-ABB88F51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51" y="5382793"/>
            <a:ext cx="9144000" cy="650875"/>
          </a:xfrm>
          <a:prstGeom prst="rect">
            <a:avLst/>
          </a:prstGeom>
          <a:solidFill>
            <a:srgbClr val="FFC000"/>
          </a:solidFill>
          <a:ln w="9525">
            <a:solidFill>
              <a:srgbClr val="D0D1A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tam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mà</a:t>
            </a:r>
            <a:r>
              <a:rPr lang="en-US" altLang="en-US" sz="3600" dirty="0">
                <a:latin typeface="Times New Roman" panose="02020603050405020304" pitchFamily="18" charset="0"/>
              </a:rPr>
              <a:t>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ghép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xong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Text Box 136">
            <a:extLst>
              <a:ext uri="{FF2B5EF4-FFF2-40B4-BE49-F238E27FC236}">
                <a16:creationId xmlns:a16="http://schemas.microsoft.com/office/drawing/2014/main" id="{B5D0B716-1AAC-4C0A-9F02-4C0402B5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4984"/>
            <a:ext cx="9144000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ADK.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6A763A4-F22C-4D8E-B9F1-C95EC28C9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111" l="10000" r="90000">
                        <a14:foregroundMark x1="21389" y1="52500" x2="21389" y2="52500"/>
                        <a14:foregroundMark x1="24444" y1="60000" x2="24444" y2="60000"/>
                        <a14:foregroundMark x1="26111" y1="66667" x2="26111" y2="66667"/>
                        <a14:foregroundMark x1="28889" y1="72500" x2="28889" y2="72500"/>
                        <a14:foregroundMark x1="66111" y1="91111" x2="66111" y2="91111"/>
                        <a14:foregroundMark x1="61667" y1="85278" x2="61667" y2="86389"/>
                        <a14:foregroundMark x1="70278" y1="95278" x2="66667" y2="96111"/>
                        <a14:foregroundMark x1="20833" y1="49722" x2="20833" y2="49722"/>
                        <a14:foregroundMark x1="21944" y1="52500" x2="21944" y2="52500"/>
                        <a14:foregroundMark x1="23889" y1="58889" x2="23889" y2="58889"/>
                        <a14:foregroundMark x1="25278" y1="63333" x2="25278" y2="6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1215" y="2740171"/>
            <a:ext cx="4149090" cy="4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13998 -1.48148E-6 C 0.20287 -1.48148E-6 0.28034 0.00417 0.28034 0.00764 L 0.28034 0.0152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29" grpId="0"/>
      <p:bldP spid="30" grpId="0"/>
      <p:bldP spid="31" grpId="0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id="{C63494EF-A27A-4D2A-9986-D2D0202D0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599" y="500742"/>
            <a:ext cx="44031" cy="51825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3">
            <a:extLst>
              <a:ext uri="{FF2B5EF4-FFF2-40B4-BE49-F238E27FC236}">
                <a16:creationId xmlns:a16="http://schemas.microsoft.com/office/drawing/2014/main" id="{D644EBE0-80E4-4AF2-9AA8-6C8260DF3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" y="500743"/>
            <a:ext cx="12174537" cy="10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8">
            <a:extLst>
              <a:ext uri="{FF2B5EF4-FFF2-40B4-BE49-F238E27FC236}">
                <a16:creationId xmlns:a16="http://schemas.microsoft.com/office/drawing/2014/main" id="{B5D8EF11-3AAB-47D2-9622-F76582F9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945" y="3667175"/>
            <a:ext cx="4689475" cy="701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S </a:t>
            </a:r>
            <a:r>
              <a:rPr lang="en-US" altLang="en-US" sz="4000" b="1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ADK</a:t>
            </a:r>
            <a:r>
              <a:rPr lang="en-US" altLang="en-US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    =    S</a:t>
            </a:r>
            <a:r>
              <a:rPr lang="en-US" altLang="en-US" sz="4000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ABCD</a:t>
            </a:r>
          </a:p>
        </p:txBody>
      </p:sp>
      <p:sp>
        <p:nvSpPr>
          <p:cNvPr id="40" name="Text Box 109">
            <a:extLst>
              <a:ext uri="{FF2B5EF4-FFF2-40B4-BE49-F238E27FC236}">
                <a16:creationId xmlns:a16="http://schemas.microsoft.com/office/drawing/2014/main" id="{049C6295-B9CA-4812-BD56-25A81BFBA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1914"/>
            <a:ext cx="12174538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ADK?</a:t>
            </a:r>
          </a:p>
        </p:txBody>
      </p:sp>
      <p:sp>
        <p:nvSpPr>
          <p:cNvPr id="41" name="Text Box 111">
            <a:extLst>
              <a:ext uri="{FF2B5EF4-FFF2-40B4-BE49-F238E27FC236}">
                <a16:creationId xmlns:a16="http://schemas.microsoft.com/office/drawing/2014/main" id="{C40FE748-D80A-4256-A2A5-B7E772B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8945"/>
            <a:ext cx="12174538" cy="6096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DC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thang ABCD?</a:t>
            </a:r>
          </a:p>
        </p:txBody>
      </p:sp>
      <p:sp>
        <p:nvSpPr>
          <p:cNvPr id="42" name="Text Box 113">
            <a:extLst>
              <a:ext uri="{FF2B5EF4-FFF2-40B4-BE49-F238E27FC236}">
                <a16:creationId xmlns:a16="http://schemas.microsoft.com/office/drawing/2014/main" id="{C137003C-600D-4C3A-BCC5-E45975BF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1" y="5626028"/>
            <a:ext cx="12192000" cy="11387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AH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ADK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thang ABCD? </a:t>
            </a:r>
          </a:p>
        </p:txBody>
      </p:sp>
      <p:sp>
        <p:nvSpPr>
          <p:cNvPr id="43" name="Text Box 114">
            <a:extLst>
              <a:ext uri="{FF2B5EF4-FFF2-40B4-BE49-F238E27FC236}">
                <a16:creationId xmlns:a16="http://schemas.microsoft.com/office/drawing/2014/main" id="{948115DC-B9DD-4F85-A17A-B80FA679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1" y="5603250"/>
            <a:ext cx="12192000" cy="1136650"/>
          </a:xfrm>
          <a:prstGeom prst="rect">
            <a:avLst/>
          </a:prstGeom>
          <a:solidFill>
            <a:srgbClr val="80D6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CK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</a:b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5417C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400" b="1" dirty="0">
                <a:solidFill>
                  <a:srgbClr val="5417C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115">
            <a:extLst>
              <a:ext uri="{FF2B5EF4-FFF2-40B4-BE49-F238E27FC236}">
                <a16:creationId xmlns:a16="http://schemas.microsoft.com/office/drawing/2014/main" id="{450AFC81-1DD6-4C91-94A6-C6F3AE55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1" y="5602055"/>
            <a:ext cx="12192000" cy="1136650"/>
          </a:xfrm>
          <a:prstGeom prst="rect">
            <a:avLst/>
          </a:prstGeom>
          <a:solidFill>
            <a:srgbClr val="80D6A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ADK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thang ABCD?</a:t>
            </a:r>
          </a:p>
        </p:txBody>
      </p:sp>
      <p:grpSp>
        <p:nvGrpSpPr>
          <p:cNvPr id="46" name="Group 124">
            <a:extLst>
              <a:ext uri="{FF2B5EF4-FFF2-40B4-BE49-F238E27FC236}">
                <a16:creationId xmlns:a16="http://schemas.microsoft.com/office/drawing/2014/main" id="{CB013A76-5E1E-4F06-8FB6-540D3F70B9C8}"/>
              </a:ext>
            </a:extLst>
          </p:cNvPr>
          <p:cNvGrpSpPr>
            <a:grpSpLocks/>
          </p:cNvGrpSpPr>
          <p:nvPr/>
        </p:nvGrpSpPr>
        <p:grpSpPr bwMode="auto">
          <a:xfrm>
            <a:off x="4064794" y="743916"/>
            <a:ext cx="7891462" cy="892175"/>
            <a:chOff x="501" y="536"/>
            <a:chExt cx="4971" cy="562"/>
          </a:xfrm>
        </p:grpSpPr>
        <p:grpSp>
          <p:nvGrpSpPr>
            <p:cNvPr id="47" name="Group 105">
              <a:extLst>
                <a:ext uri="{FF2B5EF4-FFF2-40B4-BE49-F238E27FC236}">
                  <a16:creationId xmlns:a16="http://schemas.microsoft.com/office/drawing/2014/main" id="{D0114CE0-ACD0-4156-B2B1-B0CA87B57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" y="536"/>
              <a:ext cx="4971" cy="562"/>
              <a:chOff x="423" y="562"/>
              <a:chExt cx="4843" cy="562"/>
            </a:xfrm>
          </p:grpSpPr>
          <p:sp>
            <p:nvSpPr>
              <p:cNvPr id="49" name="Text Box 66">
                <a:extLst>
                  <a:ext uri="{FF2B5EF4-FFF2-40B4-BE49-F238E27FC236}">
                    <a16:creationId xmlns:a16="http://schemas.microsoft.com/office/drawing/2014/main" id="{F15DB659-945C-4761-BAE3-801044E08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624"/>
                <a:ext cx="360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                             S</a:t>
                </a:r>
                <a:r>
                  <a:rPr lang="en-US" altLang="en-US" sz="3000" baseline="-25000" dirty="0">
                    <a:latin typeface="Times New Roman" panose="02020603050405020304" pitchFamily="18" charset="0"/>
                  </a:rPr>
                  <a:t>ADK  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0" name="Text Box 68">
                <a:extLst>
                  <a:ext uri="{FF2B5EF4-FFF2-40B4-BE49-F238E27FC236}">
                    <a16:creationId xmlns:a16="http://schemas.microsoft.com/office/drawing/2014/main" id="{FC365A24-9A3A-4587-8F5B-2344D1542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6" y="562"/>
                <a:ext cx="16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DK         AH</a:t>
                </a:r>
              </a:p>
            </p:txBody>
          </p:sp>
          <p:sp>
            <p:nvSpPr>
              <p:cNvPr id="51" name="Text Box 69">
                <a:extLst>
                  <a:ext uri="{FF2B5EF4-FFF2-40B4-BE49-F238E27FC236}">
                    <a16:creationId xmlns:a16="http://schemas.microsoft.com/office/drawing/2014/main" id="{AD7F6CF5-C975-4921-A1E1-C6F92C3A0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7" y="855"/>
                <a:ext cx="134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2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Line 70">
                <a:extLst>
                  <a:ext uri="{FF2B5EF4-FFF2-40B4-BE49-F238E27FC236}">
                    <a16:creationId xmlns:a16="http://schemas.microsoft.com/office/drawing/2014/main" id="{4A85B0C3-D365-4321-A327-30A530197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4" y="850"/>
                <a:ext cx="7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8" name="Object 117">
              <a:extLst>
                <a:ext uri="{FF2B5EF4-FFF2-40B4-BE49-F238E27FC236}">
                  <a16:creationId xmlns:a16="http://schemas.microsoft.com/office/drawing/2014/main" id="{EDF65FEA-ED75-4F27-8966-1471A4B20C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8" y="624"/>
            <a:ext cx="16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102" imgH="126780" progId="Equation.3">
                    <p:embed/>
                  </p:oleObj>
                </mc:Choice>
                <mc:Fallback>
                  <p:oleObj name="Equation" r:id="rId2" imgW="114102" imgH="126780" progId="Equation.3">
                    <p:embed/>
                    <p:pic>
                      <p:nvPicPr>
                        <p:cNvPr id="12357" name="Object 117">
                          <a:extLst>
                            <a:ext uri="{FF2B5EF4-FFF2-40B4-BE49-F238E27FC236}">
                              <a16:creationId xmlns:a16="http://schemas.microsoft.com/office/drawing/2014/main" id="{4AB50FF8-CC4D-46A2-BF12-AF602120EB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624"/>
                          <a:ext cx="16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126">
            <a:extLst>
              <a:ext uri="{FF2B5EF4-FFF2-40B4-BE49-F238E27FC236}">
                <a16:creationId xmlns:a16="http://schemas.microsoft.com/office/drawing/2014/main" id="{1842393C-A312-427B-90F6-546BA0F943D1}"/>
              </a:ext>
            </a:extLst>
          </p:cNvPr>
          <p:cNvGrpSpPr>
            <a:grpSpLocks/>
          </p:cNvGrpSpPr>
          <p:nvPr/>
        </p:nvGrpSpPr>
        <p:grpSpPr bwMode="auto">
          <a:xfrm>
            <a:off x="8568020" y="1648791"/>
            <a:ext cx="4724400" cy="1016001"/>
            <a:chOff x="3509" y="1052"/>
            <a:chExt cx="2976" cy="640"/>
          </a:xfrm>
        </p:grpSpPr>
        <p:grpSp>
          <p:nvGrpSpPr>
            <p:cNvPr id="54" name="Group 103">
              <a:extLst>
                <a:ext uri="{FF2B5EF4-FFF2-40B4-BE49-F238E27FC236}">
                  <a16:creationId xmlns:a16="http://schemas.microsoft.com/office/drawing/2014/main" id="{F94E8F0C-E6B9-4BCD-B750-3DF687703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9" y="1052"/>
              <a:ext cx="2976" cy="640"/>
              <a:chOff x="3564" y="1606"/>
              <a:chExt cx="2976" cy="640"/>
            </a:xfrm>
          </p:grpSpPr>
          <p:sp>
            <p:nvSpPr>
              <p:cNvPr id="56" name="Text Box 82">
                <a:extLst>
                  <a:ext uri="{FF2B5EF4-FFF2-40B4-BE49-F238E27FC236}">
                    <a16:creationId xmlns:a16="http://schemas.microsoft.com/office/drawing/2014/main" id="{E8A305EB-7289-4E9A-A759-C76D43243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4" y="1606"/>
                <a:ext cx="297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DC + CK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)    AH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7" name="Text Box 101">
                <a:extLst>
                  <a:ext uri="{FF2B5EF4-FFF2-40B4-BE49-F238E27FC236}">
                    <a16:creationId xmlns:a16="http://schemas.microsoft.com/office/drawing/2014/main" id="{3794BC37-775F-4034-BDDC-40E56512C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" y="1702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8" name="Line 102">
                <a:extLst>
                  <a:ext uri="{FF2B5EF4-FFF2-40B4-BE49-F238E27FC236}">
                    <a16:creationId xmlns:a16="http://schemas.microsoft.com/office/drawing/2014/main" id="{5D0CF1D3-3ED4-44EA-A981-5468853DF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" name="Object 119">
              <a:extLst>
                <a:ext uri="{FF2B5EF4-FFF2-40B4-BE49-F238E27FC236}">
                  <a16:creationId xmlns:a16="http://schemas.microsoft.com/office/drawing/2014/main" id="{00183556-FF9D-4656-AAEA-412D476173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2" y="1104"/>
            <a:ext cx="16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02" imgH="126780" progId="Equation.3">
                    <p:embed/>
                  </p:oleObj>
                </mc:Choice>
                <mc:Fallback>
                  <p:oleObj name="Equation" r:id="rId4" imgW="114102" imgH="126780" progId="Equation.3">
                    <p:embed/>
                    <p:pic>
                      <p:nvPicPr>
                        <p:cNvPr id="12352" name="Object 119">
                          <a:extLst>
                            <a:ext uri="{FF2B5EF4-FFF2-40B4-BE49-F238E27FC236}">
                              <a16:creationId xmlns:a16="http://schemas.microsoft.com/office/drawing/2014/main" id="{297939B9-1A1B-4909-9D33-83055503C3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104"/>
                          <a:ext cx="16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127">
            <a:extLst>
              <a:ext uri="{FF2B5EF4-FFF2-40B4-BE49-F238E27FC236}">
                <a16:creationId xmlns:a16="http://schemas.microsoft.com/office/drawing/2014/main" id="{73D10289-2F7B-4F62-8768-C010CF465EF5}"/>
              </a:ext>
            </a:extLst>
          </p:cNvPr>
          <p:cNvGrpSpPr>
            <a:grpSpLocks/>
          </p:cNvGrpSpPr>
          <p:nvPr/>
        </p:nvGrpSpPr>
        <p:grpSpPr bwMode="auto">
          <a:xfrm>
            <a:off x="9330020" y="2640981"/>
            <a:ext cx="3200400" cy="1016001"/>
            <a:chOff x="3984" y="1677"/>
            <a:chExt cx="2016" cy="640"/>
          </a:xfrm>
        </p:grpSpPr>
        <p:grpSp>
          <p:nvGrpSpPr>
            <p:cNvPr id="60" name="Group 100">
              <a:extLst>
                <a:ext uri="{FF2B5EF4-FFF2-40B4-BE49-F238E27FC236}">
                  <a16:creationId xmlns:a16="http://schemas.microsoft.com/office/drawing/2014/main" id="{6181C07F-8637-4254-8A42-D473FF70F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677"/>
              <a:ext cx="2016" cy="640"/>
              <a:chOff x="2784" y="1524"/>
              <a:chExt cx="2016" cy="640"/>
            </a:xfrm>
          </p:grpSpPr>
          <p:sp>
            <p:nvSpPr>
              <p:cNvPr id="62" name="Text Box 84">
                <a:extLst>
                  <a:ext uri="{FF2B5EF4-FFF2-40B4-BE49-F238E27FC236}">
                    <a16:creationId xmlns:a16="http://schemas.microsoft.com/office/drawing/2014/main" id="{42B498ED-33C7-4B4C-B601-7F5F37CC5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 flipV="1">
                <a:off x="2784" y="1524"/>
                <a:ext cx="201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(DC + </a:t>
                </a:r>
                <a:r>
                  <a:rPr lang="en-US" altLang="en-US" sz="24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AB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)    AH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3" name="Text Box 98">
                <a:extLst>
                  <a:ext uri="{FF2B5EF4-FFF2-40B4-BE49-F238E27FC236}">
                    <a16:creationId xmlns:a16="http://schemas.microsoft.com/office/drawing/2014/main" id="{25FFE3EE-93EE-449C-8868-234B4A3F1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623"/>
                <a:ext cx="17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  = </a:t>
                </a:r>
              </a:p>
            </p:txBody>
          </p:sp>
          <p:sp>
            <p:nvSpPr>
              <p:cNvPr id="64" name="Line 99">
                <a:extLst>
                  <a:ext uri="{FF2B5EF4-FFF2-40B4-BE49-F238E27FC236}">
                    <a16:creationId xmlns:a16="http://schemas.microsoft.com/office/drawing/2014/main" id="{27CCB373-A8D7-4404-A93B-46F453BCD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1" name="Object 120">
              <a:extLst>
                <a:ext uri="{FF2B5EF4-FFF2-40B4-BE49-F238E27FC236}">
                  <a16:creationId xmlns:a16="http://schemas.microsoft.com/office/drawing/2014/main" id="{7D86478C-5505-48E3-B9D0-E515552D8E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02" y="1728"/>
            <a:ext cx="16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102" imgH="126780" progId="Equation.3">
                    <p:embed/>
                  </p:oleObj>
                </mc:Choice>
                <mc:Fallback>
                  <p:oleObj name="Equation" r:id="rId5" imgW="114102" imgH="126780" progId="Equation.3">
                    <p:embed/>
                    <p:pic>
                      <p:nvPicPr>
                        <p:cNvPr id="12347" name="Object 120">
                          <a:extLst>
                            <a:ext uri="{FF2B5EF4-FFF2-40B4-BE49-F238E27FC236}">
                              <a16:creationId xmlns:a16="http://schemas.microsoft.com/office/drawing/2014/main" id="{CC68CF1B-91E1-4600-B75C-BC73F5C28D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2" y="1728"/>
                          <a:ext cx="16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125">
            <a:extLst>
              <a:ext uri="{FF2B5EF4-FFF2-40B4-BE49-F238E27FC236}">
                <a16:creationId xmlns:a16="http://schemas.microsoft.com/office/drawing/2014/main" id="{F70CCBAE-F791-4D19-8324-570A51F2FA2F}"/>
              </a:ext>
            </a:extLst>
          </p:cNvPr>
          <p:cNvGrpSpPr>
            <a:grpSpLocks/>
          </p:cNvGrpSpPr>
          <p:nvPr/>
        </p:nvGrpSpPr>
        <p:grpSpPr bwMode="auto">
          <a:xfrm>
            <a:off x="7238206" y="1630710"/>
            <a:ext cx="2278063" cy="1004887"/>
            <a:chOff x="2776" y="1027"/>
            <a:chExt cx="1435" cy="633"/>
          </a:xfrm>
        </p:grpSpPr>
        <p:grpSp>
          <p:nvGrpSpPr>
            <p:cNvPr id="66" name="Group 108">
              <a:extLst>
                <a:ext uri="{FF2B5EF4-FFF2-40B4-BE49-F238E27FC236}">
                  <a16:creationId xmlns:a16="http://schemas.microsoft.com/office/drawing/2014/main" id="{69E5393E-ABFB-4AFF-A2F1-F280F8EF7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6" y="1027"/>
              <a:ext cx="1435" cy="633"/>
              <a:chOff x="2802" y="1118"/>
              <a:chExt cx="1435" cy="633"/>
            </a:xfrm>
          </p:grpSpPr>
          <p:grpSp>
            <p:nvGrpSpPr>
              <p:cNvPr id="68" name="Group 107">
                <a:extLst>
                  <a:ext uri="{FF2B5EF4-FFF2-40B4-BE49-F238E27FC236}">
                    <a16:creationId xmlns:a16="http://schemas.microsoft.com/office/drawing/2014/main" id="{99316594-3D56-48AC-9280-5E3340BBE5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1118"/>
                <a:ext cx="1020" cy="633"/>
                <a:chOff x="2532" y="1248"/>
                <a:chExt cx="1020" cy="633"/>
              </a:xfrm>
            </p:grpSpPr>
            <p:sp>
              <p:nvSpPr>
                <p:cNvPr id="70" name="Text Box 72">
                  <a:extLst>
                    <a:ext uri="{FF2B5EF4-FFF2-40B4-BE49-F238E27FC236}">
                      <a16:creationId xmlns:a16="http://schemas.microsoft.com/office/drawing/2014/main" id="{ABA77F91-02BE-453D-8D93-B755BE7FB1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2" y="1248"/>
                  <a:ext cx="1020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</a:rPr>
                    <a:t>DK      AH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</a:rPr>
                    <a:t>        </a:t>
                  </a:r>
                  <a:r>
                    <a:rPr lang="en-US" altLang="en-US" sz="2400" b="1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71" name="Line 96">
                  <a:extLst>
                    <a:ext uri="{FF2B5EF4-FFF2-40B4-BE49-F238E27FC236}">
                      <a16:creationId xmlns:a16="http://schemas.microsoft.com/office/drawing/2014/main" id="{20E208D7-EE7B-4100-9CEB-343E50FC5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1" y="1536"/>
                  <a:ext cx="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" name="Rectangle 106">
                <a:extLst>
                  <a:ext uri="{FF2B5EF4-FFF2-40B4-BE49-F238E27FC236}">
                    <a16:creationId xmlns:a16="http://schemas.microsoft.com/office/drawing/2014/main" id="{D77D6975-366E-4DF9-9C46-ABFA9CDD6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1209"/>
                <a:ext cx="56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latin typeface="Times New Roman" panose="02020603050405020304" pitchFamily="18" charset="0"/>
                  </a:rPr>
                  <a:t>Mà</a:t>
                </a:r>
                <a:endParaRPr lang="en-US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7" name="Object 121">
              <a:extLst>
                <a:ext uri="{FF2B5EF4-FFF2-40B4-BE49-F238E27FC236}">
                  <a16:creationId xmlns:a16="http://schemas.microsoft.com/office/drawing/2014/main" id="{C42D5AA6-B0FF-456A-B0D3-9B4741E822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1104"/>
            <a:ext cx="16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4102" imgH="126780" progId="Equation.3">
                    <p:embed/>
                  </p:oleObj>
                </mc:Choice>
                <mc:Fallback>
                  <p:oleObj name="Equation" r:id="rId6" imgW="114102" imgH="126780" progId="Equation.3">
                    <p:embed/>
                    <p:pic>
                      <p:nvPicPr>
                        <p:cNvPr id="12341" name="Object 121">
                          <a:extLst>
                            <a:ext uri="{FF2B5EF4-FFF2-40B4-BE49-F238E27FC236}">
                              <a16:creationId xmlns:a16="http://schemas.microsoft.com/office/drawing/2014/main" id="{E16E74AA-0B79-4C6E-B36C-826A8CCADB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104"/>
                          <a:ext cx="16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Text Box 166">
            <a:extLst>
              <a:ext uri="{FF2B5EF4-FFF2-40B4-BE49-F238E27FC236}">
                <a16:creationId xmlns:a16="http://schemas.microsoft.com/office/drawing/2014/main" id="{AF2F8D6D-E186-476F-A8B0-F4F7A333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2604"/>
            <a:ext cx="12200731" cy="1036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DK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ADK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thang ABCD? </a:t>
            </a:r>
          </a:p>
        </p:txBody>
      </p:sp>
      <p:sp>
        <p:nvSpPr>
          <p:cNvPr id="106" name="Text Box 168">
            <a:extLst>
              <a:ext uri="{FF2B5EF4-FFF2-40B4-BE49-F238E27FC236}">
                <a16:creationId xmlns:a16="http://schemas.microsoft.com/office/drawing/2014/main" id="{B7868B08-52FA-4262-9C70-F2A21199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48833"/>
            <a:ext cx="12192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CK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thang ABCD?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A59B461-4C4A-44D7-811C-CB6790737184}"/>
              </a:ext>
            </a:extLst>
          </p:cNvPr>
          <p:cNvGrpSpPr/>
          <p:nvPr/>
        </p:nvGrpSpPr>
        <p:grpSpPr>
          <a:xfrm>
            <a:off x="192947" y="3282370"/>
            <a:ext cx="4868711" cy="2116606"/>
            <a:chOff x="183244" y="738431"/>
            <a:chExt cx="4868711" cy="2116606"/>
          </a:xfrm>
        </p:grpSpPr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F740E6E4-5053-4CA6-9A01-80B4A5C9157A}"/>
                </a:ext>
              </a:extLst>
            </p:cNvPr>
            <p:cNvSpPr/>
            <p:nvPr/>
          </p:nvSpPr>
          <p:spPr>
            <a:xfrm rot="1079935">
              <a:off x="1154745" y="738431"/>
              <a:ext cx="3245952" cy="684481"/>
            </a:xfrm>
            <a:prstGeom prst="triangle">
              <a:avLst>
                <a:gd name="adj" fmla="val 63798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+mj-lt"/>
                </a:rPr>
                <a:t>2</a:t>
              </a:r>
              <a:endParaRPr lang="en-US" sz="3200" b="1" dirty="0">
                <a:latin typeface="+mj-lt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86F2339-773A-4CB0-8220-0D8C79E3109C}"/>
                </a:ext>
              </a:extLst>
            </p:cNvPr>
            <p:cNvGrpSpPr/>
            <p:nvPr/>
          </p:nvGrpSpPr>
          <p:grpSpPr>
            <a:xfrm>
              <a:off x="183244" y="886977"/>
              <a:ext cx="4868711" cy="1968060"/>
              <a:chOff x="313468" y="2422602"/>
              <a:chExt cx="4868711" cy="1968060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78AB5BE-9A74-4BFD-955E-5300DCED9540}"/>
                  </a:ext>
                </a:extLst>
              </p:cNvPr>
              <p:cNvGrpSpPr/>
              <p:nvPr/>
            </p:nvGrpSpPr>
            <p:grpSpPr>
              <a:xfrm>
                <a:off x="313468" y="2422602"/>
                <a:ext cx="4868711" cy="1968060"/>
                <a:chOff x="313468" y="2422602"/>
                <a:chExt cx="4868711" cy="1968060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C652929D-FED2-4653-B18A-6E46DBE5A9A3}"/>
                    </a:ext>
                  </a:extLst>
                </p:cNvPr>
                <p:cNvGrpSpPr/>
                <p:nvPr/>
              </p:nvGrpSpPr>
              <p:grpSpPr>
                <a:xfrm>
                  <a:off x="313468" y="2422602"/>
                  <a:ext cx="4858709" cy="1968060"/>
                  <a:chOff x="342042" y="547253"/>
                  <a:chExt cx="4858709" cy="1968060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AC9B8084-DFAB-418D-9FF6-DA370CD7E998}"/>
                      </a:ext>
                    </a:extLst>
                  </p:cNvPr>
                  <p:cNvGrpSpPr/>
                  <p:nvPr/>
                </p:nvGrpSpPr>
                <p:grpSpPr>
                  <a:xfrm>
                    <a:off x="342042" y="547253"/>
                    <a:ext cx="4858709" cy="1968060"/>
                    <a:chOff x="3450855" y="3706599"/>
                    <a:chExt cx="4858709" cy="1968060"/>
                  </a:xfrm>
                </p:grpSpPr>
                <p:sp>
                  <p:nvSpPr>
                    <p:cNvPr id="130" name="Trapezoid 129">
                      <a:extLst>
                        <a:ext uri="{FF2B5EF4-FFF2-40B4-BE49-F238E27FC236}">
                          <a16:creationId xmlns:a16="http://schemas.microsoft.com/office/drawing/2014/main" id="{8E0B114C-7E69-4026-9E31-1637CAB40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6661" y="4727284"/>
                      <a:ext cx="4852903" cy="947375"/>
                    </a:xfrm>
                    <a:prstGeom prst="trapezoid">
                      <a:avLst>
                        <a:gd name="adj" fmla="val 89103"/>
                      </a:avLst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vi-VN" sz="3200" b="1" dirty="0">
                          <a:latin typeface="+mj-lt"/>
                        </a:rPr>
                        <a:t>1</a:t>
                      </a:r>
                      <a:endParaRPr lang="en-US" sz="3200" b="1" dirty="0">
                        <a:latin typeface="+mj-lt"/>
                      </a:endParaRPr>
                    </a:p>
                  </p:txBody>
                </p:sp>
                <p:sp>
                  <p:nvSpPr>
                    <p:cNvPr id="131" name="Right Triangle 130">
                      <a:extLst>
                        <a:ext uri="{FF2B5EF4-FFF2-40B4-BE49-F238E27FC236}">
                          <a16:creationId xmlns:a16="http://schemas.microsoft.com/office/drawing/2014/main" id="{43CC0D41-385F-49C6-8B8D-DD85DAB6B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7538" y="3748451"/>
                      <a:ext cx="3022866" cy="985752"/>
                    </a:xfrm>
                    <a:prstGeom prst="rtTriangle">
                      <a:avLst/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2" name="Isosceles Triangle 131">
                      <a:extLst>
                        <a:ext uri="{FF2B5EF4-FFF2-40B4-BE49-F238E27FC236}">
                          <a16:creationId xmlns:a16="http://schemas.microsoft.com/office/drawing/2014/main" id="{06E04344-6AF8-4A83-81DD-75202333F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0855" y="3706599"/>
                      <a:ext cx="1036030" cy="1964337"/>
                    </a:xfrm>
                    <a:prstGeom prst="triangle">
                      <a:avLst>
                        <a:gd name="adj" fmla="val 94908"/>
                      </a:avLst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8C4B2746-637B-44AE-BD7D-7B933C8F5AAB}"/>
                      </a:ext>
                    </a:extLst>
                  </p:cNvPr>
                  <p:cNvCxnSpPr>
                    <a:cxnSpLocks/>
                    <a:endCxn id="131" idx="4"/>
                  </p:cNvCxnSpPr>
                  <p:nvPr/>
                </p:nvCxnSpPr>
                <p:spPr>
                  <a:xfrm>
                    <a:off x="1315792" y="575828"/>
                    <a:ext cx="3025799" cy="999029"/>
                  </a:xfrm>
                  <a:prstGeom prst="line">
                    <a:avLst/>
                  </a:prstGeom>
                  <a:ln w="38100">
                    <a:solidFill>
                      <a:srgbClr val="FF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13297F1-434B-4501-99FE-246FB3CF8D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070" y="4381976"/>
                  <a:ext cx="4863109" cy="7760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BFEE018-5D1D-4022-A185-3252E98FA3FF}"/>
                  </a:ext>
                </a:extLst>
              </p:cNvPr>
              <p:cNvCxnSpPr>
                <a:stCxn id="132" idx="0"/>
                <a:endCxn id="132" idx="3"/>
              </p:cNvCxnSpPr>
              <p:nvPr/>
            </p:nvCxnSpPr>
            <p:spPr>
              <a:xfrm>
                <a:off x="1296743" y="2422602"/>
                <a:ext cx="0" cy="196433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E9DE4CE-73E1-444B-A734-6E213C5FC496}"/>
                  </a:ext>
                </a:extLst>
              </p:cNvPr>
              <p:cNvSpPr/>
              <p:nvPr/>
            </p:nvSpPr>
            <p:spPr>
              <a:xfrm>
                <a:off x="1287218" y="4117240"/>
                <a:ext cx="270367" cy="270367"/>
              </a:xfrm>
              <a:prstGeom prst="rect">
                <a:avLst/>
              </a:prstGeom>
              <a:solidFill>
                <a:srgbClr val="FF0066"/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8475C8-E8E3-4C0D-9095-6816F9242B1A}"/>
              </a:ext>
            </a:extLst>
          </p:cNvPr>
          <p:cNvGrpSpPr/>
          <p:nvPr/>
        </p:nvGrpSpPr>
        <p:grpSpPr>
          <a:xfrm>
            <a:off x="125766" y="745409"/>
            <a:ext cx="7055839" cy="2156013"/>
            <a:chOff x="212058" y="3597276"/>
            <a:chExt cx="7055839" cy="215601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B47C713-C1E1-4296-B3FA-B7CF82190D0E}"/>
                </a:ext>
              </a:extLst>
            </p:cNvPr>
            <p:cNvGrpSpPr/>
            <p:nvPr/>
          </p:nvGrpSpPr>
          <p:grpSpPr>
            <a:xfrm>
              <a:off x="4021945" y="5041190"/>
              <a:ext cx="3245952" cy="712099"/>
              <a:chOff x="4123355" y="3866516"/>
              <a:chExt cx="3245952" cy="712099"/>
            </a:xfrm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CCD0DEA3-0CAB-4B85-974B-10647EFB2F46}"/>
                  </a:ext>
                </a:extLst>
              </p:cNvPr>
              <p:cNvSpPr/>
              <p:nvPr/>
            </p:nvSpPr>
            <p:spPr>
              <a:xfrm rot="11896986">
                <a:off x="4123355" y="3928187"/>
                <a:ext cx="3245952" cy="650428"/>
              </a:xfrm>
              <a:prstGeom prst="triangle">
                <a:avLst>
                  <a:gd name="adj" fmla="val 64951"/>
                </a:avLst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+mj-lt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CB36A68-14DC-4108-9A82-B4C1717751D4}"/>
                  </a:ext>
                </a:extLst>
              </p:cNvPr>
              <p:cNvSpPr txBox="1"/>
              <p:nvPr/>
            </p:nvSpPr>
            <p:spPr>
              <a:xfrm>
                <a:off x="5302684" y="3866516"/>
                <a:ext cx="595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sz="2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DE3F368-1076-41AE-BD1A-3021556D0D9E}"/>
                </a:ext>
              </a:extLst>
            </p:cNvPr>
            <p:cNvGrpSpPr/>
            <p:nvPr/>
          </p:nvGrpSpPr>
          <p:grpSpPr>
            <a:xfrm>
              <a:off x="212058" y="3597276"/>
              <a:ext cx="4868711" cy="1968060"/>
              <a:chOff x="313468" y="2422602"/>
              <a:chExt cx="4868711" cy="1968060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FA1E04D-DC64-44B7-AAEB-E25D8407CE70}"/>
                  </a:ext>
                </a:extLst>
              </p:cNvPr>
              <p:cNvGrpSpPr/>
              <p:nvPr/>
            </p:nvGrpSpPr>
            <p:grpSpPr>
              <a:xfrm>
                <a:off x="313468" y="2422602"/>
                <a:ext cx="4868711" cy="1968060"/>
                <a:chOff x="313468" y="2422602"/>
                <a:chExt cx="4868711" cy="1968060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E09BBE4-0793-4FEC-9654-0F466754EA3F}"/>
                    </a:ext>
                  </a:extLst>
                </p:cNvPr>
                <p:cNvGrpSpPr/>
                <p:nvPr/>
              </p:nvGrpSpPr>
              <p:grpSpPr>
                <a:xfrm>
                  <a:off x="313468" y="2422602"/>
                  <a:ext cx="4858709" cy="1968060"/>
                  <a:chOff x="342042" y="547253"/>
                  <a:chExt cx="4858709" cy="1968060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6C797279-B682-414D-B5AA-729987D43750}"/>
                      </a:ext>
                    </a:extLst>
                  </p:cNvPr>
                  <p:cNvGrpSpPr/>
                  <p:nvPr/>
                </p:nvGrpSpPr>
                <p:grpSpPr>
                  <a:xfrm>
                    <a:off x="342042" y="547253"/>
                    <a:ext cx="4858709" cy="1968060"/>
                    <a:chOff x="3450855" y="3706599"/>
                    <a:chExt cx="4858709" cy="1968060"/>
                  </a:xfrm>
                </p:grpSpPr>
                <p:sp>
                  <p:nvSpPr>
                    <p:cNvPr id="144" name="Trapezoid 143">
                      <a:extLst>
                        <a:ext uri="{FF2B5EF4-FFF2-40B4-BE49-F238E27FC236}">
                          <a16:creationId xmlns:a16="http://schemas.microsoft.com/office/drawing/2014/main" id="{1215E809-B555-479E-83C1-F9A548533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6661" y="4727284"/>
                      <a:ext cx="4852903" cy="947375"/>
                    </a:xfrm>
                    <a:prstGeom prst="trapezoid">
                      <a:avLst>
                        <a:gd name="adj" fmla="val 89103"/>
                      </a:avLst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vi-VN" sz="3200" b="1" dirty="0">
                          <a:latin typeface="+mj-lt"/>
                        </a:rPr>
                        <a:t>1</a:t>
                      </a:r>
                      <a:endParaRPr lang="en-US" sz="3200" b="1" dirty="0">
                        <a:latin typeface="+mj-lt"/>
                      </a:endParaRPr>
                    </a:p>
                  </p:txBody>
                </p:sp>
                <p:sp>
                  <p:nvSpPr>
                    <p:cNvPr id="145" name="Right Triangle 144">
                      <a:extLst>
                        <a:ext uri="{FF2B5EF4-FFF2-40B4-BE49-F238E27FC236}">
                          <a16:creationId xmlns:a16="http://schemas.microsoft.com/office/drawing/2014/main" id="{E76342DA-C1D8-45AA-8619-9345E790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7538" y="3748451"/>
                      <a:ext cx="3022866" cy="985752"/>
                    </a:xfrm>
                    <a:prstGeom prst="rtTriangle">
                      <a:avLst/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6" name="Isosceles Triangle 145">
                      <a:extLst>
                        <a:ext uri="{FF2B5EF4-FFF2-40B4-BE49-F238E27FC236}">
                          <a16:creationId xmlns:a16="http://schemas.microsoft.com/office/drawing/2014/main" id="{6BBBBB92-4BBA-451F-9984-675EE482A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0855" y="3706599"/>
                      <a:ext cx="1036030" cy="1964337"/>
                    </a:xfrm>
                    <a:prstGeom prst="triangle">
                      <a:avLst>
                        <a:gd name="adj" fmla="val 94908"/>
                      </a:avLst>
                    </a:prstGeom>
                    <a:solidFill>
                      <a:srgbClr val="FF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312672E-5144-4238-806A-D4B679F4C9A3}"/>
                      </a:ext>
                    </a:extLst>
                  </p:cNvPr>
                  <p:cNvCxnSpPr>
                    <a:cxnSpLocks/>
                    <a:endCxn id="145" idx="4"/>
                  </p:cNvCxnSpPr>
                  <p:nvPr/>
                </p:nvCxnSpPr>
                <p:spPr>
                  <a:xfrm>
                    <a:off x="1315792" y="575828"/>
                    <a:ext cx="3025799" cy="999029"/>
                  </a:xfrm>
                  <a:prstGeom prst="line">
                    <a:avLst/>
                  </a:prstGeom>
                  <a:ln w="38100">
                    <a:solidFill>
                      <a:srgbClr val="FF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F2B658A-E132-4E2F-8DF9-FD935B3BF8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070" y="4381976"/>
                  <a:ext cx="4863109" cy="7760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6EA7113-542C-4FB2-92B8-7219FAFD10A3}"/>
                  </a:ext>
                </a:extLst>
              </p:cNvPr>
              <p:cNvCxnSpPr>
                <a:stCxn id="146" idx="0"/>
                <a:endCxn id="146" idx="3"/>
              </p:cNvCxnSpPr>
              <p:nvPr/>
            </p:nvCxnSpPr>
            <p:spPr>
              <a:xfrm>
                <a:off x="1296743" y="2422602"/>
                <a:ext cx="0" cy="196433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22673A7-D9C7-4A51-8529-C71C1E71F666}"/>
                  </a:ext>
                </a:extLst>
              </p:cNvPr>
              <p:cNvSpPr/>
              <p:nvPr/>
            </p:nvSpPr>
            <p:spPr>
              <a:xfrm>
                <a:off x="1287218" y="4117240"/>
                <a:ext cx="270367" cy="270367"/>
              </a:xfrm>
              <a:prstGeom prst="rect">
                <a:avLst/>
              </a:prstGeom>
              <a:solidFill>
                <a:srgbClr val="FF0066"/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Text Box 217">
            <a:extLst>
              <a:ext uri="{FF2B5EF4-FFF2-40B4-BE49-F238E27FC236}">
                <a16:creationId xmlns:a16="http://schemas.microsoft.com/office/drawing/2014/main" id="{5B43021C-379B-4AC3-94BD-032FAE10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" y="-47115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2. Hình thành công thức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4DB1CF-A2DD-4861-AF17-AB8F4E810E4E}"/>
              </a:ext>
            </a:extLst>
          </p:cNvPr>
          <p:cNvSpPr txBox="1"/>
          <p:nvPr/>
        </p:nvSpPr>
        <p:spPr>
          <a:xfrm>
            <a:off x="743803" y="3050169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8FABD2E-4E18-469E-A35B-7BC9BE3C1F8B}"/>
              </a:ext>
            </a:extLst>
          </p:cNvPr>
          <p:cNvSpPr txBox="1"/>
          <p:nvPr/>
        </p:nvSpPr>
        <p:spPr>
          <a:xfrm>
            <a:off x="-66419" y="4910621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3D55CD7-AF60-4374-BB23-9E01B1C06B64}"/>
              </a:ext>
            </a:extLst>
          </p:cNvPr>
          <p:cNvSpPr txBox="1"/>
          <p:nvPr/>
        </p:nvSpPr>
        <p:spPr>
          <a:xfrm>
            <a:off x="4948678" y="4935071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39AB70C-5D30-4CE6-9C60-09FA18894117}"/>
              </a:ext>
            </a:extLst>
          </p:cNvPr>
          <p:cNvSpPr txBox="1"/>
          <p:nvPr/>
        </p:nvSpPr>
        <p:spPr>
          <a:xfrm>
            <a:off x="3345586" y="3127126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52BCCEF-6EC8-48FB-B448-642C88E1FAAB}"/>
              </a:ext>
            </a:extLst>
          </p:cNvPr>
          <p:cNvSpPr txBox="1"/>
          <p:nvPr/>
        </p:nvSpPr>
        <p:spPr>
          <a:xfrm>
            <a:off x="910463" y="361544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AF6157D-0DB4-4954-841B-976E357CB5BC}"/>
              </a:ext>
            </a:extLst>
          </p:cNvPr>
          <p:cNvSpPr txBox="1"/>
          <p:nvPr/>
        </p:nvSpPr>
        <p:spPr>
          <a:xfrm>
            <a:off x="-63581" y="2723121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451C5AD-38E0-4D26-BA31-485A687F07AF}"/>
              </a:ext>
            </a:extLst>
          </p:cNvPr>
          <p:cNvSpPr txBox="1"/>
          <p:nvPr/>
        </p:nvSpPr>
        <p:spPr>
          <a:xfrm>
            <a:off x="4788237" y="2692849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431C502-8D45-4FBE-94B7-FE2B86106531}"/>
              </a:ext>
            </a:extLst>
          </p:cNvPr>
          <p:cNvSpPr txBox="1"/>
          <p:nvPr/>
        </p:nvSpPr>
        <p:spPr>
          <a:xfrm>
            <a:off x="6855729" y="2704783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K</a:t>
            </a:r>
            <a:endParaRPr lang="en-US" sz="2800" b="1" dirty="0"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00FA8F-9AAC-440F-AF7C-E1542F51CBE4}"/>
              </a:ext>
            </a:extLst>
          </p:cNvPr>
          <p:cNvSpPr txBox="1"/>
          <p:nvPr/>
        </p:nvSpPr>
        <p:spPr>
          <a:xfrm>
            <a:off x="923193" y="2683261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H</a:t>
            </a:r>
            <a:endParaRPr lang="en-US" sz="2800" b="1" dirty="0">
              <a:latin typeface="+mj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90366C6-C541-4D1C-890C-07D25E1BCF0F}"/>
              </a:ext>
            </a:extLst>
          </p:cNvPr>
          <p:cNvSpPr txBox="1"/>
          <p:nvPr/>
        </p:nvSpPr>
        <p:spPr>
          <a:xfrm>
            <a:off x="770273" y="5177313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H</a:t>
            </a:r>
            <a:endParaRPr lang="en-US" sz="2800" b="1" dirty="0"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F0BCDFA-BE74-4DCD-B83E-6919DCCC390B}"/>
              </a:ext>
            </a:extLst>
          </p:cNvPr>
          <p:cNvSpPr txBox="1"/>
          <p:nvPr/>
        </p:nvSpPr>
        <p:spPr>
          <a:xfrm>
            <a:off x="4244128" y="4097628"/>
            <a:ext cx="37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M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8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1003</Words>
  <Application>Microsoft Office PowerPoint</Application>
  <PresentationFormat>Widescreen</PresentationFormat>
  <Paragraphs>212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Jokerman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Tô Mai Phương</dc:creator>
  <cp:lastModifiedBy>Trần Tô Mai Phương</cp:lastModifiedBy>
  <cp:revision>27</cp:revision>
  <dcterms:created xsi:type="dcterms:W3CDTF">2021-12-16T09:17:28Z</dcterms:created>
  <dcterms:modified xsi:type="dcterms:W3CDTF">2021-12-17T02:43:53Z</dcterms:modified>
</cp:coreProperties>
</file>