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31" r:id="rId2"/>
    <p:sldId id="459" r:id="rId3"/>
    <p:sldId id="418" r:id="rId4"/>
    <p:sldId id="269" r:id="rId5"/>
    <p:sldId id="382" r:id="rId6"/>
    <p:sldId id="405" r:id="rId7"/>
    <p:sldId id="472" r:id="rId8"/>
    <p:sldId id="299" r:id="rId9"/>
    <p:sldId id="483" r:id="rId10"/>
    <p:sldId id="262" r:id="rId11"/>
    <p:sldId id="365" r:id="rId12"/>
    <p:sldId id="366" r:id="rId13"/>
    <p:sldId id="442" r:id="rId14"/>
    <p:sldId id="481" r:id="rId15"/>
    <p:sldId id="264" r:id="rId16"/>
  </p:sldIdLst>
  <p:sldSz cx="9902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31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D7F"/>
    <a:srgbClr val="7E1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40" y="56"/>
      </p:cViewPr>
      <p:guideLst>
        <p:guide orient="horz" pos="2167"/>
        <p:guide pos="31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8C8C0-AC69-4F62-AF36-CC6FF645475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3100" y="685800"/>
            <a:ext cx="4951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DC67D-9CF0-4BCB-8E83-5A07A21EBE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70" y="2130425"/>
            <a:ext cx="841806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540" y="3886200"/>
            <a:ext cx="69325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C9F8-4FD3-4BF3-B763-AC360D03681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D6DB-76DF-4CA5-8F9E-C46D2A7C4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C9F8-4FD3-4BF3-B763-AC360D03681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D6DB-76DF-4CA5-8F9E-C46D2A7C4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110" y="274638"/>
            <a:ext cx="222831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180" y="274638"/>
            <a:ext cx="651987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C9F8-4FD3-4BF3-B763-AC360D03681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D6DB-76DF-4CA5-8F9E-C46D2A7C4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180" y="274638"/>
            <a:ext cx="89132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180" y="1600200"/>
            <a:ext cx="437409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4330" y="1600200"/>
            <a:ext cx="437409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180" y="3938588"/>
            <a:ext cx="437409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4330" y="3938588"/>
            <a:ext cx="437409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180" y="6245225"/>
            <a:ext cx="231084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3730" y="6245225"/>
            <a:ext cx="313614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7580" y="6245225"/>
            <a:ext cx="231084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D29C4-09C1-4224-8B80-C87711B20A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80" y="274638"/>
            <a:ext cx="89132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80" y="1600200"/>
            <a:ext cx="437409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4330" y="1600200"/>
            <a:ext cx="437409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4330" y="3938588"/>
            <a:ext cx="437409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D76E5-0A87-4BA3-AED9-C6C18AE949F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180" y="274638"/>
            <a:ext cx="891324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1FCC8-1975-4245-B25D-E16F7D62E0C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C9F8-4FD3-4BF3-B763-AC360D03681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D6DB-76DF-4CA5-8F9E-C46D2A7C4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16" y="4406900"/>
            <a:ext cx="84180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316" y="2906713"/>
            <a:ext cx="84180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C9F8-4FD3-4BF3-B763-AC360D03681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D6DB-76DF-4CA5-8F9E-C46D2A7C4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180" y="1600200"/>
            <a:ext cx="43740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330" y="1600200"/>
            <a:ext cx="43740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C9F8-4FD3-4BF3-B763-AC360D03681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D6DB-76DF-4CA5-8F9E-C46D2A7C4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80" y="1535113"/>
            <a:ext cx="43758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80" y="2174875"/>
            <a:ext cx="43758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891" y="1535113"/>
            <a:ext cx="43775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891" y="2174875"/>
            <a:ext cx="43775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C9F8-4FD3-4BF3-B763-AC360D03681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D6DB-76DF-4CA5-8F9E-C46D2A7C4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C9F8-4FD3-4BF3-B763-AC360D03681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D6DB-76DF-4CA5-8F9E-C46D2A7C4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C9F8-4FD3-4BF3-B763-AC360D03681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D6DB-76DF-4CA5-8F9E-C46D2A7C4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80" y="273050"/>
            <a:ext cx="325821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033" y="273050"/>
            <a:ext cx="55363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80" y="1435100"/>
            <a:ext cx="325821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C9F8-4FD3-4BF3-B763-AC360D03681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D6DB-76DF-4CA5-8F9E-C46D2A7C4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175" y="4800600"/>
            <a:ext cx="59421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175" y="612775"/>
            <a:ext cx="59421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175" y="5367338"/>
            <a:ext cx="59421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C9F8-4FD3-4BF3-B763-AC360D03681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D6DB-76DF-4CA5-8F9E-C46D2A7C4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180" y="274638"/>
            <a:ext cx="8913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80" y="1600200"/>
            <a:ext cx="89132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180" y="6356350"/>
            <a:ext cx="23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4C9F8-4FD3-4BF3-B763-AC360D03681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3730" y="6356350"/>
            <a:ext cx="3136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580" y="6356350"/>
            <a:ext cx="23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6D6DB-76DF-4CA5-8F9E-C46D2A7C43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643734" y="211705"/>
            <a:ext cx="6783966" cy="55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035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HOẠT ĐỘNG KHỞI ĐỘNG</a:t>
            </a:r>
          </a:p>
        </p:txBody>
      </p:sp>
      <p:sp>
        <p:nvSpPr>
          <p:cNvPr id="71682" name="TextBox 8"/>
          <p:cNvSpPr txBox="1">
            <a:spLocks noChangeArrowheads="1"/>
          </p:cNvSpPr>
          <p:nvPr/>
        </p:nvSpPr>
        <p:spPr bwMode="auto">
          <a:xfrm>
            <a:off x="485552" y="984049"/>
            <a:ext cx="8932497" cy="1726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30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altLang="en-US" sz="303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 dụng định nghĩa hai phân thức bằng nhau chứng tỏ rằng:</a:t>
            </a:r>
            <a:endParaRPr lang="vi-VN" altLang="en-US" sz="303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vi-VN" altLang="en-US" sz="3035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5" name="Text Box 61"/>
          <p:cNvSpPr txBox="1">
            <a:spLocks noChangeArrowheads="1"/>
          </p:cNvSpPr>
          <p:nvPr/>
        </p:nvSpPr>
        <p:spPr bwMode="auto">
          <a:xfrm>
            <a:off x="484864" y="3509467"/>
            <a:ext cx="8665650" cy="2194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just">
              <a:spcBef>
                <a:spcPct val="50000"/>
              </a:spcBef>
            </a:pP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3xy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0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4708337" y="3257062"/>
          <a:ext cx="890636" cy="101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8839200" imgH="10668000" progId="">
                  <p:embed/>
                </p:oleObj>
              </mc:Choice>
              <mc:Fallback>
                <p:oleObj name="Equation" r:id="rId3" imgW="8839200" imgH="10668000" progId="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8337" y="3257062"/>
                        <a:ext cx="890636" cy="10178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57883" y="2018425"/>
          <a:ext cx="2571497" cy="102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5" imgW="800100" imgH="419100" progId="Equation.KSEE3">
                  <p:embed/>
                </p:oleObj>
              </mc:Choice>
              <mc:Fallback>
                <p:oleObj r:id="rId5" imgW="800100" imgH="419100" progId="Equation.KSEE3">
                  <p:embed/>
                  <p:pic>
                    <p:nvPicPr>
                      <p:cNvPr id="0" name="Picture 10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7883" y="2018425"/>
                        <a:ext cx="2571497" cy="1023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403592"/>
            <a:ext cx="323850" cy="3975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9036" tIns="49518" rIns="99036" bIns="49518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21717"/>
            <a:ext cx="227330" cy="2311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9036" tIns="49518" rIns="99036" bIns="49518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865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95960" y="905510"/>
            <a:ext cx="7867650" cy="565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36" tIns="49518" rIns="99036" bIns="49518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vi-VN" altLang="nl-NL" sz="3035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kumimoji="0" lang="vi-VN" altLang="nl-NL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nl-NL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nl-NL" sz="3035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quả đổi dấu </a:t>
            </a:r>
            <a:r>
              <a:rPr kumimoji="0" lang="vi-VN" altLang="nl-NL" sz="3035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 và mẫu phân thức </a:t>
            </a:r>
            <a:r>
              <a:rPr kumimoji="0" lang="nl-NL" sz="3035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kumimoji="0" lang="nl-NL" sz="3035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7738320" y="774911"/>
          <a:ext cx="727710" cy="69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3" imgW="8534400" imgH="9448800" progId="">
                  <p:embed/>
                </p:oleObj>
              </mc:Choice>
              <mc:Fallback>
                <p:oleObj name="Equation" r:id="rId3" imgW="8534400" imgH="9448800" progId="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8320" y="774911"/>
                        <a:ext cx="727710" cy="6959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1114425" y="1990090"/>
            <a:ext cx="6156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Bạn Lan làm: </a:t>
            </a:r>
          </a:p>
        </p:txBody>
      </p:sp>
      <p:graphicFrame>
        <p:nvGraphicFramePr>
          <p:cNvPr id="5" name="Content Placeholder 4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133075" y="1915002"/>
          <a:ext cx="170561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r:id="rId5" imgW="914400" imgH="393700" progId="Equation.KSEE3">
                  <p:embed/>
                </p:oleObj>
              </mc:Choice>
              <mc:Fallback>
                <p:oleObj r:id="rId5" imgW="914400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3075" y="1915002"/>
                        <a:ext cx="170561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1114425" y="3168015"/>
            <a:ext cx="4592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Bạn Mai làm: </a:t>
            </a:r>
          </a:p>
        </p:txBody>
      </p:sp>
      <p:graphicFrame>
        <p:nvGraphicFramePr>
          <p:cNvPr id="7" name="Content Placeholder 6">
            <a:hlinkClick r:id="" action="ppaction://ole?verb=0"/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94218" y="3082449"/>
          <a:ext cx="1515745" cy="91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r:id="rId7" imgW="812800" imgH="393700" progId="Equation.KSEE3">
                  <p:embed/>
                </p:oleObj>
              </mc:Choice>
              <mc:Fallback>
                <p:oleObj r:id="rId7" imgW="812800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94218" y="3082449"/>
                        <a:ext cx="1515745" cy="919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942340" y="5716270"/>
            <a:ext cx="7120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Theo em bạn nào làm đúng, bạn nào làm sai?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14425" y="4580890"/>
            <a:ext cx="4735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Bạn Minh làm: </a:t>
            </a:r>
          </a:p>
        </p:txBody>
      </p:sp>
      <p:graphicFrame>
        <p:nvGraphicFramePr>
          <p:cNvPr id="8" name="Content Placeholder 7">
            <a:hlinkClick r:id="" action="ppaction://ole?verb=0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628863" y="4477386"/>
          <a:ext cx="1515745" cy="91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r:id="rId9" imgW="812800" imgH="393700" progId="Equation.KSEE3">
                  <p:embed/>
                </p:oleObj>
              </mc:Choice>
              <mc:Fallback>
                <p:oleObj r:id="rId9" imgW="812800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28863" y="4477386"/>
                        <a:ext cx="1515745" cy="919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925024" y="532197"/>
            <a:ext cx="8587247" cy="55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35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vi-VN" sz="3035" b="1">
                <a:latin typeface="Times New Roman" panose="02020603050405020304" pitchFamily="18" charset="0"/>
                <a:cs typeface="Times New Roman" panose="02020603050405020304" pitchFamily="18" charset="0"/>
              </a:rPr>
              <a:t>: Chứng tỏ các phân thức sau đây bằng nhau</a:t>
            </a:r>
          </a:p>
        </p:txBody>
      </p:sp>
      <p:graphicFrame>
        <p:nvGraphicFramePr>
          <p:cNvPr id="5" name="Content Placeholder 4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288388" y="1465364"/>
          <a:ext cx="2894965" cy="168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r:id="rId3" imgW="1091565" imgH="634365" progId="Equation.KSEE3">
                  <p:embed/>
                </p:oleObj>
              </mc:Choice>
              <mc:Fallback>
                <p:oleObj r:id="rId3" imgW="1091565" imgH="634365" progId="Equation.KSEE3">
                  <p:embed/>
                  <p:pic>
                    <p:nvPicPr>
                      <p:cNvPr id="0" name="Picture 30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8388" y="1465364"/>
                        <a:ext cx="2894965" cy="168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5">
            <a:hlinkClick r:id="" action="ppaction://ole?verb=0"/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085957" y="3341656"/>
          <a:ext cx="3407801" cy="109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r:id="rId5" imgW="24688800" imgH="9448800" progId="Equation.KSEE3">
                  <p:embed/>
                </p:oleObj>
              </mc:Choice>
              <mc:Fallback>
                <p:oleObj r:id="rId5" imgW="24688800" imgH="9448800" progId="Equation.KSEE3">
                  <p:embed/>
                  <p:pic>
                    <p:nvPicPr>
                      <p:cNvPr id="0" name="Picture 307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5957" y="3341656"/>
                        <a:ext cx="3407801" cy="1091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735645" y="-30"/>
            <a:ext cx="7421510" cy="186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035" b="1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  <a:p>
            <a:pPr algn="ctr"/>
            <a:r>
              <a:rPr lang="en-US" alt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( Th</a:t>
            </a:r>
            <a:r>
              <a:rPr lang="vi-VN" alt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ời gian 3 phút)</a:t>
            </a:r>
            <a:endParaRPr lang="vi-V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035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</a:t>
            </a:r>
          </a:p>
          <a:p>
            <a:r>
              <a:rPr lang="vi-VN" altLang="en-US" sz="3035">
                <a:latin typeface="Times New Roman" panose="02020603050405020304" pitchFamily="18" charset="0"/>
                <a:cs typeface="Times New Roman" panose="02020603050405020304" pitchFamily="18" charset="0"/>
              </a:rPr>
              <a:t>Lớp: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66430" y="1812787"/>
            <a:ext cx="7844477" cy="55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35">
                <a:latin typeface="Times New Roman" panose="02020603050405020304" pitchFamily="18" charset="0"/>
                <a:cs typeface="Times New Roman" panose="02020603050405020304" pitchFamily="18" charset="0"/>
              </a:rPr>
              <a:t>Điền đa thức thích hợp vào ô trống:</a:t>
            </a:r>
          </a:p>
        </p:txBody>
      </p:sp>
      <p:graphicFrame>
        <p:nvGraphicFramePr>
          <p:cNvPr id="14" name="Content Placeholder 13">
            <a:hlinkClick r:id="" action="ppaction://ole?verb=0"/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1520190" y="2371725"/>
          <a:ext cx="4973955" cy="1189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r:id="rId3" imgW="42367200" imgH="10668000" progId="Equation.KSEE3">
                  <p:embed/>
                </p:oleObj>
              </mc:Choice>
              <mc:Fallback>
                <p:oleObj r:id="rId3" imgW="42367200" imgH="10668000" progId="Equation.KSEE3">
                  <p:embed/>
                  <p:pic>
                    <p:nvPicPr>
                      <p:cNvPr id="0" name="Picture 41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190" y="2371725"/>
                        <a:ext cx="4973955" cy="1189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534795" y="4267200"/>
          <a:ext cx="4491990" cy="14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r:id="rId5" imgW="1943100" imgH="634365" progId="Equation.KSEE3">
                  <p:embed/>
                </p:oleObj>
              </mc:Choice>
              <mc:Fallback>
                <p:oleObj r:id="rId5" imgW="1943100" imgH="634365" progId="Equation.KSEE3">
                  <p:embed/>
                  <p:pic>
                    <p:nvPicPr>
                      <p:cNvPr id="0" name="Picture 30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4795" y="4267200"/>
                        <a:ext cx="4491990" cy="1433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3231515" y="2424430"/>
            <a:ext cx="42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3656330" y="2423795"/>
            <a:ext cx="609600" cy="3956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4723130" y="2424430"/>
            <a:ext cx="609600" cy="394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5892165" y="2423795"/>
            <a:ext cx="601345" cy="3956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3442970" y="4793615"/>
            <a:ext cx="566420" cy="4616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4176395" y="4794250"/>
            <a:ext cx="615950" cy="460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735645" y="-30"/>
            <a:ext cx="7421510" cy="186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035" b="1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  <a:p>
            <a:pPr algn="ctr"/>
            <a:r>
              <a:rPr lang="en-US" alt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( Th</a:t>
            </a:r>
            <a:r>
              <a:rPr lang="vi-VN" alt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ời gian 3 phút)</a:t>
            </a:r>
            <a:endParaRPr lang="vi-V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035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</a:t>
            </a:r>
          </a:p>
          <a:p>
            <a:r>
              <a:rPr lang="vi-VN" altLang="en-US" sz="3035">
                <a:latin typeface="Times New Roman" panose="02020603050405020304" pitchFamily="18" charset="0"/>
                <a:cs typeface="Times New Roman" panose="02020603050405020304" pitchFamily="18" charset="0"/>
              </a:rPr>
              <a:t>Lớp: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66430" y="1812787"/>
            <a:ext cx="7844477" cy="55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035">
                <a:latin typeface="Times New Roman" panose="02020603050405020304" pitchFamily="18" charset="0"/>
                <a:cs typeface="Times New Roman" panose="02020603050405020304" pitchFamily="18" charset="0"/>
              </a:rPr>
              <a:t>Điền đa thức thích hợp vào ô trống:</a:t>
            </a:r>
          </a:p>
        </p:txBody>
      </p:sp>
      <p:graphicFrame>
        <p:nvGraphicFramePr>
          <p:cNvPr id="14" name="Content Placeholder 13">
            <a:hlinkClick r:id="" action="ppaction://ole?verb=0"/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1520190" y="2371725"/>
          <a:ext cx="4973955" cy="1189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3" imgW="42367200" imgH="10668000" progId="Equation.KSEE3">
                  <p:embed/>
                </p:oleObj>
              </mc:Choice>
              <mc:Fallback>
                <p:oleObj r:id="rId3" imgW="42367200" imgH="10668000" progId="Equation.KSEE3">
                  <p:embed/>
                  <p:pic>
                    <p:nvPicPr>
                      <p:cNvPr id="0" name="Picture 41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190" y="2371725"/>
                        <a:ext cx="4973955" cy="1189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534795" y="4267200"/>
          <a:ext cx="4491990" cy="143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5" imgW="46634400" imgH="15240000" progId="Equation.KSEE3">
                  <p:embed/>
                </p:oleObj>
              </mc:Choice>
              <mc:Fallback>
                <p:oleObj r:id="rId5" imgW="46634400" imgH="15240000" progId="Equation.KSEE3">
                  <p:embed/>
                  <p:pic>
                    <p:nvPicPr>
                      <p:cNvPr id="0" name="Picture 30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4795" y="4267200"/>
                        <a:ext cx="4491990" cy="1433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3231515" y="2424430"/>
            <a:ext cx="42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3656330" y="2423795"/>
            <a:ext cx="609600" cy="3956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21x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Rectangles 6"/>
          <p:cNvSpPr/>
          <p:nvPr/>
        </p:nvSpPr>
        <p:spPr>
          <a:xfrm>
            <a:off x="4723130" y="2424430"/>
            <a:ext cx="609600" cy="394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3x</a:t>
            </a:r>
            <a:r>
              <a:rPr lang="en-US" baseline="30000"/>
              <a:t>2</a:t>
            </a:r>
          </a:p>
        </p:txBody>
      </p:sp>
      <p:sp>
        <p:nvSpPr>
          <p:cNvPr id="8" name="Rectangles 7"/>
          <p:cNvSpPr/>
          <p:nvPr/>
        </p:nvSpPr>
        <p:spPr>
          <a:xfrm>
            <a:off x="5892165" y="2423795"/>
            <a:ext cx="601345" cy="3956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7x</a:t>
            </a:r>
          </a:p>
        </p:txBody>
      </p:sp>
      <p:sp>
        <p:nvSpPr>
          <p:cNvPr id="9" name="Rectangles 8"/>
          <p:cNvSpPr/>
          <p:nvPr/>
        </p:nvSpPr>
        <p:spPr>
          <a:xfrm>
            <a:off x="3442970" y="4793615"/>
            <a:ext cx="447040" cy="4616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Rectangles 9"/>
          <p:cNvSpPr/>
          <p:nvPr/>
        </p:nvSpPr>
        <p:spPr>
          <a:xfrm>
            <a:off x="4156710" y="4864735"/>
            <a:ext cx="783590" cy="3898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(3x-2)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061085" y="5623560"/>
            <a:ext cx="8310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(Mỗi ô trống đúng được 2 điểm)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6020" y="-284850"/>
            <a:ext cx="5529510" cy="23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80" y="2603700"/>
            <a:ext cx="2166413" cy="173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5540" y="1365750"/>
            <a:ext cx="1485540" cy="137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6020" y="2025990"/>
            <a:ext cx="5199390" cy="247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8790" y="4584420"/>
            <a:ext cx="3548790" cy="222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5420" y="4336830"/>
            <a:ext cx="2558429" cy="206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36750" y="4400713"/>
            <a:ext cx="8418060" cy="14998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36" tIns="49518" rIns="99036" bIns="49518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3035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(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38)</a:t>
            </a:r>
            <a:r>
              <a:rPr kumimoji="0" lang="vi-VN" alt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bài tập 4,5 trong sách bài tập. Học sinh khá giỏi làm thêm bài tập 6 trong sách giáo khoa trang 38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85720" y="552243"/>
            <a:ext cx="4043970" cy="565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36" tIns="49518" rIns="99036" bIns="49518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nl-NL" sz="30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nl-NL" sz="3035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VỤ VỀ NHÀ</a:t>
            </a:r>
            <a:endParaRPr kumimoji="0" lang="en-US" sz="3035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42770" y="1377203"/>
            <a:ext cx="8418060" cy="10325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36" tIns="49518" rIns="99036" bIns="49518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sz="3035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035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035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035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035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035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035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035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035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035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035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035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035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3035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3035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035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035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42770" y="2766304"/>
            <a:ext cx="8418060" cy="565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36" tIns="49518" rIns="99036" bIns="49518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vi-VN" alt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035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03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42770" y="3605853"/>
            <a:ext cx="8418060" cy="565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36" tIns="49518" rIns="99036" bIns="49518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35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3035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035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7530" y="838200"/>
            <a:ext cx="4953000" cy="4953000"/>
            <a:chOff x="2878" y="1320"/>
            <a:chExt cx="7800" cy="7800"/>
          </a:xfrm>
        </p:grpSpPr>
        <p:pic>
          <p:nvPicPr>
            <p:cNvPr id="118" name="Picture 117" descr="tròn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8" y="1320"/>
              <a:ext cx="7800" cy="7800"/>
            </a:xfrm>
            <a:prstGeom prst="rect">
              <a:avLst/>
            </a:prstGeom>
          </p:spPr>
        </p:pic>
        <p:sp>
          <p:nvSpPr>
            <p:cNvPr id="2" name="Rectangles 1"/>
            <p:cNvSpPr/>
            <p:nvPr/>
          </p:nvSpPr>
          <p:spPr>
            <a:xfrm rot="1080000">
              <a:off x="9695" y="6078"/>
              <a:ext cx="750" cy="420"/>
            </a:xfrm>
            <a:prstGeom prst="rect">
              <a:avLst/>
            </a:prstGeom>
            <a:solidFill>
              <a:srgbClr val="912D7F"/>
            </a:solidFill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vi-VN" sz="2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19</a:t>
              </a:r>
            </a:p>
          </p:txBody>
        </p:sp>
      </p:grpSp>
      <p:sp>
        <p:nvSpPr>
          <p:cNvPr id="247" name="Right Arrow 246"/>
          <p:cNvSpPr/>
          <p:nvPr/>
        </p:nvSpPr>
        <p:spPr>
          <a:xfrm>
            <a:off x="1033381" y="3048001"/>
            <a:ext cx="748146" cy="3926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3732530" y="2819400"/>
            <a:ext cx="1057275" cy="952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8A</a:t>
            </a:r>
          </a:p>
        </p:txBody>
      </p:sp>
      <p:sp>
        <p:nvSpPr>
          <p:cNvPr id="249" name="Oval 248"/>
          <p:cNvSpPr/>
          <p:nvPr/>
        </p:nvSpPr>
        <p:spPr>
          <a:xfrm>
            <a:off x="8256761" y="4443745"/>
            <a:ext cx="1039091" cy="10550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643734" y="211705"/>
            <a:ext cx="6783966" cy="55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035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HOẠT ĐỘNG KHỞI ĐỘNG</a:t>
            </a:r>
          </a:p>
        </p:txBody>
      </p:sp>
      <p:sp>
        <p:nvSpPr>
          <p:cNvPr id="71682" name="TextBox 8"/>
          <p:cNvSpPr txBox="1">
            <a:spLocks noChangeArrowheads="1"/>
          </p:cNvSpPr>
          <p:nvPr/>
        </p:nvSpPr>
        <p:spPr bwMode="auto">
          <a:xfrm>
            <a:off x="485552" y="984049"/>
            <a:ext cx="8932497" cy="1726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30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altLang="en-US" sz="303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Vận dụng định nghĩa hai phân thức bằng nhau chứng tỏ rằng:</a:t>
            </a:r>
            <a:endParaRPr lang="vi-VN" altLang="en-US" sz="303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vi-VN" altLang="en-US" sz="3035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5" name="Text Box 61"/>
          <p:cNvSpPr txBox="1">
            <a:spLocks noChangeArrowheads="1"/>
          </p:cNvSpPr>
          <p:nvPr/>
        </p:nvSpPr>
        <p:spPr bwMode="auto">
          <a:xfrm>
            <a:off x="484864" y="3509467"/>
            <a:ext cx="8665650" cy="2194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just">
              <a:spcBef>
                <a:spcPct val="50000"/>
              </a:spcBef>
            </a:pP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3xy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0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4708337" y="3257062"/>
          <a:ext cx="890636" cy="101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8839200" imgH="10668000" progId="">
                  <p:embed/>
                </p:oleObj>
              </mc:Choice>
              <mc:Fallback>
                <p:oleObj name="Equation" r:id="rId3" imgW="8839200" imgH="10668000" progId="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8337" y="3257062"/>
                        <a:ext cx="890636" cy="10178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58060" y="2018665"/>
          <a:ext cx="2450465" cy="1023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5" imgW="800100" imgH="419100" progId="Equation.KSEE3">
                  <p:embed/>
                </p:oleObj>
              </mc:Choice>
              <mc:Fallback>
                <p:oleObj r:id="rId5" imgW="800100" imgH="419100" progId="Equation.KSEE3">
                  <p:embed/>
                  <p:pic>
                    <p:nvPicPr>
                      <p:cNvPr id="0" name="Picture 10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8060" y="2018665"/>
                        <a:ext cx="2450465" cy="1023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WordArt 2"/>
          <p:cNvSpPr>
            <a:spLocks noChangeArrowheads="1" noChangeShapeType="1" noTextEdit="1"/>
          </p:cNvSpPr>
          <p:nvPr/>
        </p:nvSpPr>
        <p:spPr bwMode="auto">
          <a:xfrm>
            <a:off x="187412" y="1530810"/>
            <a:ext cx="9527056" cy="165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465" b="1" kern="10" dirty="0">
                <a:ln w="19050">
                  <a:solidFill>
                    <a:srgbClr val="FFCCFF"/>
                  </a:solidFill>
                  <a:rou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CƠ BẢN CỦA PHÂN THỨC </a:t>
            </a:r>
          </a:p>
        </p:txBody>
      </p:sp>
      <p:pic>
        <p:nvPicPr>
          <p:cNvPr id="242691" name="Picture 11" descr="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250" y="3286292"/>
            <a:ext cx="6107220" cy="106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4126500" y="45270"/>
            <a:ext cx="1650600" cy="1403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857"/>
              </a:avLst>
            </a:prstTxWarp>
          </a:bodyPr>
          <a:lstStyle/>
          <a:p>
            <a:pPr algn="ctr"/>
            <a:r>
              <a:rPr lang="en-US" sz="3900" b="1" kern="10" dirty="0" err="1">
                <a:ln w="19050">
                  <a:solidFill>
                    <a:srgbClr val="333399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900" b="1" kern="10" dirty="0">
                <a:ln w="19050">
                  <a:solidFill>
                    <a:srgbClr val="333399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altLang="en-US" sz="3900" b="1" kern="10" dirty="0">
                <a:ln w="19050">
                  <a:solidFill>
                    <a:srgbClr val="333399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900" b="1" kern="10" dirty="0">
                <a:ln w="19050">
                  <a:solidFill>
                    <a:srgbClr val="333399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:</a:t>
            </a:r>
          </a:p>
        </p:txBody>
      </p:sp>
      <p:pic>
        <p:nvPicPr>
          <p:cNvPr id="16389" name="Picture 7" descr="Animat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024214"/>
            <a:ext cx="9903600" cy="1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Animat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4850"/>
            <a:ext cx="9903600" cy="1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Animat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3635619" y="3338733"/>
            <a:ext cx="7382996" cy="12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Animat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147625" y="3386876"/>
            <a:ext cx="7382996" cy="12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hlinkClick r:id="" action="ppaction://ole?verb=0"/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44170" y="958057"/>
          <a:ext cx="222885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3" imgW="800100" imgH="419100" progId="Equation.KSEE3">
                  <p:embed/>
                </p:oleObj>
              </mc:Choice>
              <mc:Fallback>
                <p:oleObj r:id="rId3" imgW="800100" imgH="419100" progId="Equation.KSEE3">
                  <p:embed/>
                  <p:pic>
                    <p:nvPicPr>
                      <p:cNvPr id="0" name="Picture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4170" y="958057"/>
                        <a:ext cx="2228850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528445" y="2738755"/>
          <a:ext cx="2225675" cy="116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8445" y="2738755"/>
                        <a:ext cx="2225675" cy="1162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5">
            <a:hlinkClick r:id="" action="ppaction://ole?verb=0"/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6764175" y="4924426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7" imgW="914400" imgH="215900" progId="Equation.KSEE3">
                  <p:embed/>
                </p:oleObj>
              </mc:Choice>
              <mc:Fallback>
                <p:oleObj r:id="rId7" imgW="914400" imgH="215900" progId="Equation.KSEE3">
                  <p:embed/>
                  <p:pic>
                    <p:nvPicPr>
                      <p:cNvPr id="0" name="Picture 10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64175" y="4924426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54330" y="958057"/>
          <a:ext cx="2200464" cy="11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9" imgW="800100" imgH="419100" progId="Equation.KSEE3">
                  <p:embed/>
                </p:oleObj>
              </mc:Choice>
              <mc:Fallback>
                <p:oleObj r:id="rId9" imgW="800100" imgH="419100" progId="Equation.KSEE3">
                  <p:embed/>
                  <p:pic>
                    <p:nvPicPr>
                      <p:cNvPr id="0" name="Picture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4330" y="958057"/>
                        <a:ext cx="2200464" cy="118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s 13"/>
          <p:cNvSpPr/>
          <p:nvPr/>
        </p:nvSpPr>
        <p:spPr>
          <a:xfrm>
            <a:off x="842645" y="1293495"/>
            <a:ext cx="6858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</a:p>
        </p:txBody>
      </p:sp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528748" y="2653666"/>
          <a:ext cx="4650105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10" imgW="1548765" imgH="444500" progId="Equation.KSEE3">
                  <p:embed/>
                </p:oleObj>
              </mc:Choice>
              <mc:Fallback>
                <p:oleObj r:id="rId10" imgW="1548765" imgH="4445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28748" y="2653666"/>
                        <a:ext cx="4650105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s 18"/>
          <p:cNvSpPr/>
          <p:nvPr/>
        </p:nvSpPr>
        <p:spPr>
          <a:xfrm>
            <a:off x="783590" y="3053715"/>
            <a:ext cx="6858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?3</a:t>
            </a:r>
          </a:p>
        </p:txBody>
      </p:sp>
      <p:sp>
        <p:nvSpPr>
          <p:cNvPr id="20" name="Rectangles 19"/>
          <p:cNvSpPr/>
          <p:nvPr/>
        </p:nvSpPr>
        <p:spPr>
          <a:xfrm>
            <a:off x="783590" y="3053715"/>
            <a:ext cx="6858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/>
          <p:nvPr/>
        </p:nvGraphicFramePr>
        <p:xfrm>
          <a:off x="1403985" y="1417955"/>
          <a:ext cx="6932295" cy="474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5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3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vi-VN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00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0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1911647" y="2148187"/>
          <a:ext cx="2574936" cy="1155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23774400" imgH="10668000" progId="">
                  <p:embed/>
                </p:oleObj>
              </mc:Choice>
              <mc:Fallback>
                <p:oleObj name="Equation" r:id="rId3" imgW="23774400" imgH="10668000" progId="">
                  <p:embed/>
                  <p:pic>
                    <p:nvPicPr>
                      <p:cNvPr id="0" name="Picture 819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1647" y="2148187"/>
                        <a:ext cx="2574936" cy="11554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11150" y="4841822"/>
          <a:ext cx="2310840" cy="1090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5" imgW="889000" imgH="419100" progId="">
                  <p:embed/>
                </p:oleObj>
              </mc:Choice>
              <mc:Fallback>
                <p:oleObj name="Equation" r:id="rId5" imgW="889000" imgH="419100" progId="">
                  <p:embed/>
                  <p:pic>
                    <p:nvPicPr>
                      <p:cNvPr id="0" name="Picture 819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1150" y="4841822"/>
                        <a:ext cx="2310840" cy="109008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/>
          <p:cNvSpPr txBox="1"/>
          <p:nvPr/>
        </p:nvSpPr>
        <p:spPr>
          <a:xfrm>
            <a:off x="826135" y="217805"/>
            <a:ext cx="8087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60240" y="246364"/>
            <a:ext cx="8418060" cy="4978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36" tIns="49518" rIns="99036" bIns="49518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nl-NL" sz="2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kumimoji="0" lang="nl-NL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nl-NL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 </a:t>
            </a:r>
            <a:r>
              <a:rPr kumimoji="0" lang="vi-VN" altLang="nl-NL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 x vào ô trả lời tương ứng</a:t>
            </a:r>
          </a:p>
        </p:txBody>
      </p:sp>
      <p:graphicFrame>
        <p:nvGraphicFramePr>
          <p:cNvPr id="31" name="Content Placeholder 30">
            <a:hlinkClick r:id="" action="ppaction://ole?verb=0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11350" y="3498215"/>
          <a:ext cx="2310765" cy="1149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7" imgW="1079500" imgH="444500" progId="Equation.KSEE3">
                  <p:embed/>
                </p:oleObj>
              </mc:Choice>
              <mc:Fallback>
                <p:oleObj r:id="rId7" imgW="1079500" imgH="444500" progId="Equation.KSEE3">
                  <p:embed/>
                  <p:pic>
                    <p:nvPicPr>
                      <p:cNvPr id="0" name="Picture 307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11350" y="3498215"/>
                        <a:ext cx="2310765" cy="1149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/>
          <p:nvPr/>
        </p:nvGraphicFramePr>
        <p:xfrm>
          <a:off x="1403985" y="1417955"/>
          <a:ext cx="6932295" cy="474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5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3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vi-VN" alt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00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0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 noChangeAspect="1"/>
          </p:cNvGraphicFramePr>
          <p:nvPr>
            <p:ph sz="half" idx="1"/>
          </p:nvPr>
        </p:nvGraphicFramePr>
        <p:xfrm>
          <a:off x="1911647" y="2148187"/>
          <a:ext cx="2574936" cy="1155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3" imgW="23774400" imgH="10668000" progId="">
                  <p:embed/>
                </p:oleObj>
              </mc:Choice>
              <mc:Fallback>
                <p:oleObj name="Equation" r:id="rId3" imgW="23774400" imgH="10668000" progId="">
                  <p:embed/>
                  <p:pic>
                    <p:nvPicPr>
                      <p:cNvPr id="0" name="Picture 819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1647" y="2148187"/>
                        <a:ext cx="2574936" cy="11554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11150" y="4841822"/>
          <a:ext cx="2310840" cy="1090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5" imgW="889000" imgH="419100" progId="">
                  <p:embed/>
                </p:oleObj>
              </mc:Choice>
              <mc:Fallback>
                <p:oleObj name="Equation" r:id="rId5" imgW="889000" imgH="419100" progId="">
                  <p:embed/>
                  <p:pic>
                    <p:nvPicPr>
                      <p:cNvPr id="0" name="Picture 819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1150" y="4841822"/>
                        <a:ext cx="2310840" cy="109008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/>
          <p:cNvSpPr txBox="1"/>
          <p:nvPr/>
        </p:nvSpPr>
        <p:spPr>
          <a:xfrm>
            <a:off x="826135" y="217805"/>
            <a:ext cx="8087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60240" y="246364"/>
            <a:ext cx="8418060" cy="4978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36" tIns="49518" rIns="99036" bIns="49518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nl-NL" sz="2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kumimoji="0" lang="nl-NL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nl-NL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 </a:t>
            </a:r>
            <a:r>
              <a:rPr kumimoji="0" lang="vi-VN" altLang="nl-NL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 x vào ô trả lời tương ứng</a:t>
            </a:r>
          </a:p>
        </p:txBody>
      </p:sp>
      <p:graphicFrame>
        <p:nvGraphicFramePr>
          <p:cNvPr id="31" name="Content Placeholder 30">
            <a:hlinkClick r:id="" action="ppaction://ole?verb=0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11350" y="3498215"/>
          <a:ext cx="2310765" cy="1149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7" imgW="1079500" imgH="444500" progId="Equation.KSEE3">
                  <p:embed/>
                </p:oleObj>
              </mc:Choice>
              <mc:Fallback>
                <p:oleObj r:id="rId7" imgW="1079500" imgH="444500" progId="Equation.KSEE3">
                  <p:embed/>
                  <p:pic>
                    <p:nvPicPr>
                      <p:cNvPr id="0" name="Picture 307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11350" y="3498215"/>
                        <a:ext cx="2310765" cy="1149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6207125" y="2455545"/>
            <a:ext cx="5734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207125" y="3689350"/>
            <a:ext cx="5734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7506335" y="5003165"/>
            <a:ext cx="5734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54"/>
          <p:cNvSpPr txBox="1">
            <a:spLocks noChangeArrowheads="1"/>
          </p:cNvSpPr>
          <p:nvPr/>
        </p:nvSpPr>
        <p:spPr bwMode="auto">
          <a:xfrm>
            <a:off x="504121" y="210330"/>
            <a:ext cx="9399479" cy="1213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vi-VN" sz="30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0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3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074" name="Object 16"/>
          <p:cNvGraphicFramePr>
            <a:graphicFrameLocks noChangeAspect="1"/>
          </p:cNvGraphicFramePr>
          <p:nvPr/>
        </p:nvGraphicFramePr>
        <p:xfrm>
          <a:off x="1076329" y="1482152"/>
          <a:ext cx="3706973" cy="1024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3" imgW="1828800" imgH="609600" progId="">
                  <p:embed/>
                </p:oleObj>
              </mc:Choice>
              <mc:Fallback>
                <p:oleObj name="Equation" r:id="rId3" imgW="1828800" imgH="609600" progId="">
                  <p:embed/>
                  <p:pic>
                    <p:nvPicPr>
                      <p:cNvPr id="0" name="Object 1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6329" y="1482152"/>
                        <a:ext cx="3706973" cy="10240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1249986" y="3174189"/>
          <a:ext cx="2339038" cy="92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5" imgW="1054100" imgH="558800" progId="">
                  <p:embed/>
                </p:oleObj>
              </mc:Choice>
              <mc:Fallback>
                <p:oleObj name="Equation" r:id="rId5" imgW="1054100" imgH="558800" progId="">
                  <p:embed/>
                  <p:pic>
                    <p:nvPicPr>
                      <p:cNvPr id="0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9986" y="3174189"/>
                        <a:ext cx="2339038" cy="92364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s 3"/>
          <p:cNvSpPr/>
          <p:nvPr/>
        </p:nvSpPr>
        <p:spPr>
          <a:xfrm>
            <a:off x="304165" y="357505"/>
            <a:ext cx="589280" cy="444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8" y="403592"/>
            <a:ext cx="323850" cy="3975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9036" tIns="49518" rIns="99036" bIns="49518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498" y="375390"/>
            <a:ext cx="8995770" cy="1026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0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06337" y="1695870"/>
          <a:ext cx="3051978" cy="119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3" imgW="24079200" imgH="9448800" progId="">
                  <p:embed/>
                </p:oleObj>
              </mc:Choice>
              <mc:Fallback>
                <p:oleObj name="Equation" r:id="rId3" imgW="24079200" imgH="9448800" progId="">
                  <p:embed/>
                  <p:pic>
                    <p:nvPicPr>
                      <p:cNvPr id="0" name="Picture 6144" descr="image1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6337" y="1695870"/>
                        <a:ext cx="3051978" cy="119808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23808" y="4006710"/>
          <a:ext cx="3631320" cy="119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5" imgW="28651200" imgH="9448800" progId="">
                  <p:embed/>
                </p:oleObj>
              </mc:Choice>
              <mc:Fallback>
                <p:oleObj name="Equation" r:id="rId5" imgW="28651200" imgH="9448800" progId="">
                  <p:embed/>
                  <p:pic>
                    <p:nvPicPr>
                      <p:cNvPr id="0" name="Object 2" descr="image1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3808" y="4006710"/>
                        <a:ext cx="3631320" cy="119808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35967" y="2257860"/>
            <a:ext cx="1072890" cy="55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7178" y="3924180"/>
            <a:ext cx="1072890" cy="55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5530" y="2286000"/>
            <a:ext cx="1320480" cy="55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- 4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1450" y="3962400"/>
            <a:ext cx="1320480" cy="55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- 5</a:t>
            </a:r>
          </a:p>
        </p:txBody>
      </p:sp>
      <p:graphicFrame>
        <p:nvGraphicFramePr>
          <p:cNvPr id="3" name="Content Placeholder 2">
            <a:hlinkClick r:id="" action="ppaction://ole?verb=0"/>
          </p:cNvPr>
          <p:cNvGraphicFramePr>
            <a:graphicFrameLocks noGrp="1"/>
          </p:cNvGraphicFramePr>
          <p:nvPr>
            <p:ph sz="half" idx="1"/>
          </p:nvPr>
        </p:nvGraphicFramePr>
        <p:xfrm>
          <a:off x="2187363" y="3782332"/>
          <a:ext cx="990360" cy="23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7" imgW="914400" imgH="215900" progId="Equation.3">
                  <p:embed/>
                </p:oleObj>
              </mc:Choice>
              <mc:Fallback>
                <p:oleObj r:id="rId7" imgW="914400" imgH="215900" progId="Equation.3">
                  <p:embed/>
                  <p:pic>
                    <p:nvPicPr>
                      <p:cNvPr id="0" name="Picture 6146" descr="image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87363" y="3782332"/>
                        <a:ext cx="990360" cy="23383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s 1"/>
          <p:cNvSpPr/>
          <p:nvPr/>
        </p:nvSpPr>
        <p:spPr>
          <a:xfrm>
            <a:off x="187643" y="403860"/>
            <a:ext cx="6096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Custom</PresentationFormat>
  <Paragraphs>62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Equation</vt:lpstr>
      <vt:lpstr>Equation.KSEE3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KBNN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DinhNam</dc:creator>
  <cp:lastModifiedBy>15177706 Hoàng Thị Thùy Dương</cp:lastModifiedBy>
  <cp:revision>266</cp:revision>
  <dcterms:created xsi:type="dcterms:W3CDTF">2019-10-23T03:10:00Z</dcterms:created>
  <dcterms:modified xsi:type="dcterms:W3CDTF">2023-02-19T07:13:05Z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