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Nunito" panose="020B060402020202020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Gloria Hallelujah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33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69.png"/><Relationship Id="rId7" Type="http://schemas.openxmlformats.org/officeDocument/2006/relationships/image" Target="../media/image103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334206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3342069" cy="338554"/>
              </a:xfrm>
              <a:prstGeom prst="rect">
                <a:avLst/>
              </a:prstGeom>
              <a:blipFill>
                <a:blip r:embed="rId8"/>
                <a:stretch>
                  <a:fillRect l="-182" b="-109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991</Words>
  <Application>Microsoft Office PowerPoint</Application>
  <PresentationFormat>On-screen Show (16:9)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Nunito</vt:lpstr>
      <vt:lpstr>Noto Sans Symbols</vt:lpstr>
      <vt:lpstr>Cambria Math</vt:lpstr>
      <vt:lpstr>Caudex</vt:lpstr>
      <vt:lpstr>Arial</vt:lpstr>
      <vt:lpstr>Times New Roman</vt:lpstr>
      <vt:lpstr>Gloria Hallelujah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PC</cp:lastModifiedBy>
  <cp:revision>7</cp:revision>
  <dcterms:modified xsi:type="dcterms:W3CDTF">2022-10-05T14:24:06Z</dcterms:modified>
</cp:coreProperties>
</file>