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620" y="102943"/>
            <a:ext cx="12191999" cy="586874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 – PHÉP NHÂN VÀ PHÉP CHIA CÁC ĐA THỨC.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3877" y="559133"/>
            <a:ext cx="79013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51482"/>
            <a:ext cx="4227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3336" y="1674702"/>
            <a:ext cx="2936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475" y="2197922"/>
            <a:ext cx="12027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=&gt;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59974" y="3105862"/>
            <a:ext cx="762176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36668" y="3775934"/>
                <a:ext cx="11872855" cy="2126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 smtClean="0"/>
                  <a:t> 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y</a:t>
                </a:r>
                <a:r>
                  <a:rPr lang="en-US" sz="3200" baseline="30000" dirty="0" smtClean="0"/>
                  <a:t>3</a:t>
                </a:r>
                <a:r>
                  <a:rPr lang="en-US" sz="3200" dirty="0" smtClean="0"/>
                  <a:t>x;           10x + y;           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( </a:t>
                </a:r>
                <a:r>
                  <a:rPr lang="en-US" sz="32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smtClean="0"/>
                  <a:t>)x</a:t>
                </a:r>
                <a:r>
                  <a:rPr lang="en-US" sz="3200" baseline="30000" dirty="0" smtClean="0"/>
                  <a:t>3</a:t>
                </a:r>
                <a:r>
                  <a:rPr lang="en-US" sz="3200" dirty="0" smtClean="0"/>
                  <a:t>y;           0</a:t>
                </a:r>
              </a:p>
              <a:p>
                <a:endParaRPr lang="en-US" sz="3200" dirty="0" smtClean="0"/>
              </a:p>
              <a:p>
                <a:r>
                  <a:rPr lang="en-US" sz="3200" dirty="0" smtClean="0"/>
                  <a:t>-2y;          4 – 1y;           5(x – y);            15,5;          10x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z</a:t>
                </a:r>
                <a:r>
                  <a:rPr lang="en-US" sz="3200" baseline="30000" dirty="0" smtClean="0"/>
                  <a:t>6</a:t>
                </a:r>
                <a:r>
                  <a:rPr lang="en-US" sz="3200" dirty="0" smtClean="0"/>
                  <a:t>y</a:t>
                </a:r>
                <a:r>
                  <a:rPr lang="en-US" sz="3200" baseline="30000" dirty="0" smtClean="0"/>
                  <a:t>4</a:t>
                </a:r>
                <a:endParaRPr lang="en-US" sz="3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68" y="3775934"/>
                <a:ext cx="11872855" cy="2126288"/>
              </a:xfrm>
              <a:prstGeom prst="rect">
                <a:avLst/>
              </a:prstGeom>
              <a:blipFill>
                <a:blip r:embed="rId2"/>
                <a:stretch>
                  <a:fillRect l="-1335" b="-83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3492362" y="3815534"/>
            <a:ext cx="1246475" cy="1023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922563" y="5081942"/>
            <a:ext cx="1246475" cy="1023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45887" y="5224040"/>
            <a:ext cx="1246475" cy="10235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372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634" y="84083"/>
            <a:ext cx="4582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6132" y="981781"/>
            <a:ext cx="8538258" cy="3954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2x(x – 5) – x(3 + 2x)       = 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2x.x – 2x.5 –(x.3 + x.2x)         = 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10x – 3x – 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= 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(-10x – 3x)         = 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-13x                  = 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x                     = 26 : (-13)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x                     = -2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x    = -2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8420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58" y="73573"/>
            <a:ext cx="7157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03488" y="700829"/>
            <a:ext cx="3353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+ y) – y(x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5333" y="1266530"/>
            <a:ext cx="4572001" cy="1963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.x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.y – (y.x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y.y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n-1+1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–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- y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n-1+1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n-1y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n-1y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baseline="30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226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027" y="637266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60486"/>
            <a:ext cx="12118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=&gt;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9767" y="2391591"/>
            <a:ext cx="742620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2787" y="3161032"/>
                <a:ext cx="11359300" cy="21262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 smtClean="0"/>
                  <a:t> 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y</a:t>
                </a:r>
                <a:r>
                  <a:rPr lang="en-US" sz="3200" baseline="30000" dirty="0" smtClean="0"/>
                  <a:t>3</a:t>
                </a:r>
                <a:r>
                  <a:rPr lang="en-US" sz="3200" dirty="0" smtClean="0"/>
                  <a:t>x;       10x + y;       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/>
                  <a:t> </a:t>
                </a:r>
                <a:r>
                  <a:rPr lang="en-US" sz="3200" dirty="0" smtClean="0"/>
                  <a:t>)x</a:t>
                </a:r>
                <a:r>
                  <a:rPr lang="en-US" sz="3200" baseline="30000" dirty="0" smtClean="0"/>
                  <a:t>3</a:t>
                </a:r>
                <a:r>
                  <a:rPr lang="en-US" sz="3200" dirty="0" smtClean="0"/>
                  <a:t>y;       0</a:t>
                </a:r>
              </a:p>
              <a:p>
                <a:endParaRPr lang="en-US" sz="3200" dirty="0" smtClean="0"/>
              </a:p>
              <a:p>
                <a:r>
                  <a:rPr lang="en-US" sz="3200" dirty="0" smtClean="0"/>
                  <a:t>-2y;     4 – 1y;       5(x – y);       15,5;        10x</a:t>
                </a:r>
                <a:r>
                  <a:rPr lang="en-US" sz="3200" baseline="30000" dirty="0" smtClean="0"/>
                  <a:t>2</a:t>
                </a:r>
                <a:r>
                  <a:rPr lang="en-US" sz="3200" dirty="0" smtClean="0"/>
                  <a:t>z</a:t>
                </a:r>
                <a:r>
                  <a:rPr lang="en-US" sz="3200" baseline="30000" dirty="0" smtClean="0"/>
                  <a:t>6</a:t>
                </a:r>
                <a:r>
                  <a:rPr lang="en-US" sz="3200" dirty="0" smtClean="0"/>
                  <a:t>y</a:t>
                </a:r>
                <a:r>
                  <a:rPr lang="en-US" sz="3200" baseline="30000" dirty="0" smtClean="0"/>
                  <a:t>4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87" y="3161032"/>
                <a:ext cx="11359300" cy="2126288"/>
              </a:xfrm>
              <a:prstGeom prst="rect">
                <a:avLst/>
              </a:prstGeom>
              <a:blipFill>
                <a:blip r:embed="rId2"/>
                <a:stretch>
                  <a:fillRect l="-1341" b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187669" y="5827170"/>
            <a:ext cx="7558479" cy="523220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9201873" y="3377585"/>
            <a:ext cx="902825" cy="1814915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162306" y="3161032"/>
            <a:ext cx="1956122" cy="267765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47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166" y="115614"/>
            <a:ext cx="2238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8166" y="945931"/>
            <a:ext cx="11803118" cy="11666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0923" y="2255277"/>
            <a:ext cx="468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7518" y="2921195"/>
            <a:ext cx="3505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5x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4x + 1)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87518" y="4603531"/>
                <a:ext cx="4146330" cy="7007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(-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).(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+ 5x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7518" y="4603531"/>
                <a:ext cx="4146330" cy="700705"/>
              </a:xfrm>
              <a:prstGeom prst="rect">
                <a:avLst/>
              </a:prstGeom>
              <a:blipFill>
                <a:blip r:embed="rId2"/>
                <a:stretch>
                  <a:fillRect l="-2941" b="-104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305782" y="2998516"/>
            <a:ext cx="55870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.3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+ 5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.(-4</a:t>
            </a:r>
            <a:r>
              <a:rPr lang="en-US" sz="2800" dirty="0" smtClean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+ 5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.1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(-20)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dirty="0" smtClean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20</a:t>
            </a:r>
            <a:r>
              <a:rPr lang="en-US" sz="2800" dirty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800" dirty="0" smtClean="0">
                <a:latin typeface=".VnLincoln" panose="020B7200000000000000" pitchFamily="34" charset="0"/>
                <a:cs typeface="Times New Roman" panose="02020603050405020304" pitchFamily="18" charset="0"/>
              </a:rPr>
              <a:t>x</a:t>
            </a:r>
            <a:endParaRPr lang="en-US" sz="2800" dirty="0">
              <a:latin typeface=".VnLincoln" panose="020B7200000000000000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435365" y="4603531"/>
                <a:ext cx="6264167" cy="1574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-2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(-2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).5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(-2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).(-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-2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(-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10)</a:t>
                </a:r>
                <a:r>
                  <a:rPr lang="en-US" sz="2800" dirty="0" smtClean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-2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10</a:t>
                </a:r>
                <a:r>
                  <a:rPr lang="en-US" sz="2800" dirty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dirty="0" smtClean="0">
                    <a:latin typeface=".VnLincoln" panose="020B7200000000000000" pitchFamily="34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365" y="4603531"/>
                <a:ext cx="6264167" cy="1574405"/>
              </a:xfrm>
              <a:prstGeom prst="rect">
                <a:avLst/>
              </a:prstGeom>
              <a:blipFill>
                <a:blip r:embed="rId3"/>
                <a:stretch>
                  <a:fillRect l="-2045" b="-10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9305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613" y="132187"/>
            <a:ext cx="4687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83476" y="655407"/>
                <a:ext cx="4529959" cy="7461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a. (3x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y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. </a:t>
                </a: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6xy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476" y="655407"/>
                <a:ext cx="4529959" cy="746166"/>
              </a:xfrm>
              <a:prstGeom prst="rect">
                <a:avLst/>
              </a:prstGeom>
              <a:blipFill>
                <a:blip r:embed="rId2"/>
                <a:stretch>
                  <a:fillRect l="-2692" b="-90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4351282" y="746325"/>
                <a:ext cx="6201104" cy="1503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- 6xy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+ 6xy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 err="1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18x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3x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282" y="746325"/>
                <a:ext cx="6201104" cy="1503553"/>
              </a:xfrm>
              <a:prstGeom prst="rect">
                <a:avLst/>
              </a:prstGeom>
              <a:blipFill>
                <a:blip r:embed="rId3"/>
                <a:stretch>
                  <a:fillRect l="-2065" b="-36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483476" y="2909568"/>
                <a:ext cx="3521220" cy="7471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y.(2x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1) 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476" y="2909568"/>
                <a:ext cx="3521220" cy="747128"/>
              </a:xfrm>
              <a:prstGeom prst="rect">
                <a:avLst/>
              </a:prstGeom>
              <a:blipFill>
                <a:blip r:embed="rId4"/>
                <a:stretch>
                  <a:fillRect l="-3460" r="-2768" b="-8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826020" y="3006096"/>
                <a:ext cx="6726366" cy="15035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y.2x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y.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y.1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8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8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endParaRPr lang="en-US" sz="28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020" y="3006096"/>
                <a:ext cx="6726366" cy="1503553"/>
              </a:xfrm>
              <a:prstGeom prst="rect">
                <a:avLst/>
              </a:prstGeom>
              <a:blipFill>
                <a:blip r:embed="rId5"/>
                <a:stretch>
                  <a:fillRect l="-1904" b="-36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4830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3270" y="199697"/>
            <a:ext cx="24278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641" y="840828"/>
            <a:ext cx="47506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5594" y="1554963"/>
            <a:ext cx="3203121" cy="5222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+2x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– 3x).(-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01160" y="2268138"/>
            <a:ext cx="6096000" cy="16805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-xy.x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(-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).2x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- (-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).3x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+ (-2)x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(-3)x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– 2x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+ 3x</a:t>
            </a:r>
            <a:r>
              <a:rPr lang="en-US" sz="28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33125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6635"/>
            <a:ext cx="1219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(5x + 3)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(3x + y)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2y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y.</a:t>
            </a:r>
          </a:p>
          <a:p>
            <a:pPr marL="457200" indent="-457200">
              <a:buFontTx/>
              <a:buChar char="-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x=3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y=2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58462"/>
            <a:ext cx="27219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229789"/>
            <a:ext cx="5791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thang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(5x + 3 + 3x + y) . 2y : 2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(8x + y + 3).y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y.8x +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y.y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y.3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=8xy + y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3229789"/>
            <a:ext cx="51244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= 3, y = 2, ta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8.3.2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+ 3.2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 + 4 + 6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= 58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683170" y="2916820"/>
            <a:ext cx="41356" cy="39411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317357" y="2058462"/>
            <a:ext cx="7616141" cy="58477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thang: (A + B) . H : 2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6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 animBg="1"/>
      <p:bldP spid="10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326" y="0"/>
            <a:ext cx="3264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954" y="584775"/>
            <a:ext cx="5730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3942" y="1299527"/>
            <a:ext cx="4180953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x (2x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3)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(5xy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+ 1)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03942" y="1978565"/>
            <a:ext cx="433965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3x(x – 2) – 5x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(1-x) – 8(x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3)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03942" y="2657603"/>
                <a:ext cx="4589718" cy="6503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(6x – 3) – x(x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+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(x + 4)</a:t>
                </a:r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3942" y="2657603"/>
                <a:ext cx="4589718" cy="650371"/>
              </a:xfrm>
              <a:prstGeom prst="rect">
                <a:avLst/>
              </a:prstGeom>
              <a:blipFill>
                <a:blip r:embed="rId2"/>
                <a:stretch>
                  <a:fillRect l="-1992" r="-1195" b="-84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443592" y="1299527"/>
            <a:ext cx="6096000" cy="19807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x.3 – 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.5xy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.1)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3x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x3 + x3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(2x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3x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3x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43592" y="1992388"/>
            <a:ext cx="6096000" cy="19807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3x.x – 3x.2 – (5x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.1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.x) – (8.x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8.3)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3x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6x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+ 10x – 8x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(3x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(-6x + 10x) – 8x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+ 24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+ 4x – 8x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602289" y="2754376"/>
                <a:ext cx="6096000" cy="26347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.6x -</a:t>
                </a:r>
                <a:r>
                  <a:rPr lang="en-US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.3 – (x.x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x.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.4</a:t>
                </a:r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3x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+ 2</a:t>
                </a:r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(3x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+ (-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x)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+ 2­ </a:t>
                </a:r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2400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+ 2</a:t>
                </a:r>
                <a:endParaRPr lang="en-US" sz="2400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2289" y="2754376"/>
                <a:ext cx="6096000" cy="2634760"/>
              </a:xfrm>
              <a:prstGeom prst="rect">
                <a:avLst/>
              </a:prstGeom>
              <a:blipFill>
                <a:blip r:embed="rId3"/>
                <a:stretch>
                  <a:fillRect l="-1500" b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7608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6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6" grpId="1"/>
      <p:bldP spid="6" grpId="2"/>
      <p:bldP spid="8" grpId="0"/>
      <p:bldP spid="8" grpId="1"/>
      <p:bldP spid="8" grpId="2"/>
      <p:bldP spid="7" grpId="0" build="allAtOnce"/>
      <p:bldP spid="9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59" y="97917"/>
            <a:ext cx="5960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1595280" y="814182"/>
            <a:ext cx="5769336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P = 5x(x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3)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-5</a:t>
            </a:r>
          </a:p>
        </p:txBody>
      </p:sp>
      <p:sp>
        <p:nvSpPr>
          <p:cNvPr id="5" name="Rectangle 4"/>
          <p:cNvSpPr/>
          <p:nvPr/>
        </p:nvSpPr>
        <p:spPr>
          <a:xfrm>
            <a:off x="1595280" y="1468122"/>
            <a:ext cx="5876930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Q = x(x – y) + y(x – y)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1,5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= 10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76190"/>
            <a:ext cx="5755341" cy="446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P = 5x(x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3)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-5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5x.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5x.3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.7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15x + 7x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(5x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15x + 7x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-2x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15x + 7x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-5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-2.(-5)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15.(-5) + 7.(-5)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5.(-5)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P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250 + 75 + 175 + 3125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P = 3625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64469" y="2256655"/>
            <a:ext cx="6205659" cy="44696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Q = x(x – y) + y(x – y)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1,5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= 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y.y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(-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y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 = 1,5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=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Q,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1,5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10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2,25 – 100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Q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97,75</a:t>
            </a: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33241" y="2148673"/>
            <a:ext cx="0" cy="47093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648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96" y="115614"/>
            <a:ext cx="119923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88257" y="638834"/>
            <a:ext cx="5796780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x(5x – 3)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– 1) + 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6x) – 10 + 3x</a:t>
            </a:r>
          </a:p>
        </p:txBody>
      </p:sp>
      <p:sp>
        <p:nvSpPr>
          <p:cNvPr id="5" name="Rectangle 4"/>
          <p:cNvSpPr/>
          <p:nvPr/>
        </p:nvSpPr>
        <p:spPr>
          <a:xfrm>
            <a:off x="1688257" y="1162054"/>
            <a:ext cx="4416594" cy="4875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 + 1)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+ 1) – x + 5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10617"/>
            <a:ext cx="6713316" cy="3371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x(5x – 3)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– 1) + 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6x) – 10 + 3x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x.5x – x.3 – 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.x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1) + x.x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x.6x – 10 + 3x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3x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6x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10 + 3x -10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(5x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6x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(-3x + 3x) + (-x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10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-10.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516813" y="2291255"/>
            <a:ext cx="21021" cy="45667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538765" y="2291255"/>
            <a:ext cx="5896303" cy="3371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x(x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 + 1)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 + 1) – x + 5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x.x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x.x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x.1 – 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.x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.1) -  x + 5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x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 + 5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(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400" baseline="30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x</a:t>
            </a:r>
            <a:r>
              <a:rPr lang="en-US" sz="2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(x – x) + 5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5. </a:t>
            </a: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909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383</TotalTime>
  <Words>1254</Words>
  <Application>Microsoft Office PowerPoint</Application>
  <PresentationFormat>Widescreen</PresentationFormat>
  <Paragraphs>124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.VnLincoln</vt:lpstr>
      <vt:lpstr>Arial</vt:lpstr>
      <vt:lpstr>Calibri</vt:lpstr>
      <vt:lpstr>Cambria Math</vt:lpstr>
      <vt:lpstr>Times New Roman</vt:lpstr>
      <vt:lpstr>Trebuchet MS</vt:lpstr>
      <vt:lpstr>Wingdings 3</vt:lpstr>
      <vt:lpstr>Facet</vt:lpstr>
      <vt:lpstr>CHƯƠNG I – PHÉP NHÂN VÀ PHÉP CHIA CÁC ĐA THỨC.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ThaiHoaComputer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 – PHÉP NHÂN VÀ PHÉP CHIA CÁC ĐA THỨC</dc:title>
  <dc:creator>THC</dc:creator>
  <cp:lastModifiedBy>THC</cp:lastModifiedBy>
  <cp:revision>35</cp:revision>
  <dcterms:created xsi:type="dcterms:W3CDTF">2022-06-17T02:55:12Z</dcterms:created>
  <dcterms:modified xsi:type="dcterms:W3CDTF">2022-08-05T09:19:15Z</dcterms:modified>
</cp:coreProperties>
</file>