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31"/>
  </p:notesMasterIdLst>
  <p:sldIdLst>
    <p:sldId id="256" r:id="rId6"/>
    <p:sldId id="261" r:id="rId7"/>
    <p:sldId id="259" r:id="rId8"/>
    <p:sldId id="274" r:id="rId9"/>
    <p:sldId id="292" r:id="rId10"/>
    <p:sldId id="269" r:id="rId11"/>
    <p:sldId id="293" r:id="rId12"/>
    <p:sldId id="305" r:id="rId13"/>
    <p:sldId id="272" r:id="rId14"/>
    <p:sldId id="285" r:id="rId15"/>
    <p:sldId id="291" r:id="rId16"/>
    <p:sldId id="258" r:id="rId17"/>
    <p:sldId id="257" r:id="rId18"/>
    <p:sldId id="306" r:id="rId19"/>
    <p:sldId id="264" r:id="rId20"/>
    <p:sldId id="265" r:id="rId21"/>
    <p:sldId id="286" r:id="rId22"/>
    <p:sldId id="266" r:id="rId23"/>
    <p:sldId id="287" r:id="rId24"/>
    <p:sldId id="267" r:id="rId25"/>
    <p:sldId id="268" r:id="rId26"/>
    <p:sldId id="279" r:id="rId27"/>
    <p:sldId id="302" r:id="rId28"/>
    <p:sldId id="295" r:id="rId29"/>
    <p:sldId id="2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AED3B"/>
    <a:srgbClr val="15142A"/>
    <a:srgbClr val="70AD47"/>
    <a:srgbClr val="A7FDFF"/>
    <a:srgbClr val="3CDFE6"/>
    <a:srgbClr val="0C0D0E"/>
    <a:srgbClr val="ED7D31"/>
    <a:srgbClr val="C55A11"/>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56" autoAdjust="0"/>
    <p:restoredTop sz="84954" autoAdjust="0"/>
  </p:normalViewPr>
  <p:slideViewPr>
    <p:cSldViewPr snapToGrid="0">
      <p:cViewPr varScale="1">
        <p:scale>
          <a:sx n="49" d="100"/>
          <a:sy n="49" d="100"/>
        </p:scale>
        <p:origin x="-57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a:t>
            </a:fld>
            <a:endParaRPr lang="en-US"/>
          </a:p>
        </p:txBody>
      </p:sp>
    </p:spTree>
    <p:extLst>
      <p:ext uri="{BB962C8B-B14F-4D97-AF65-F5344CB8AC3E}">
        <p14:creationId xmlns:p14="http://schemas.microsoft.com/office/powerpoint/2010/main" val="2700318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543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21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485491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333168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3720053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74835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18</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19</a:t>
            </a:fld>
            <a:endParaRPr lang="en-US"/>
          </a:p>
        </p:txBody>
      </p:sp>
    </p:spTree>
    <p:extLst>
      <p:ext uri="{BB962C8B-B14F-4D97-AF65-F5344CB8AC3E}">
        <p14:creationId xmlns:p14="http://schemas.microsoft.com/office/powerpoint/2010/main" val="1332790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21</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F556176-1479-404F-9D67-9DDE4D4653DA}"/>
              </a:ext>
            </a:extLst>
          </p:cNvPr>
          <p:cNvSpPr>
            <a:spLocks noGrp="1"/>
          </p:cNvSpPr>
          <p:nvPr>
            <p:ph type="dt" sz="half" idx="10"/>
          </p:nvPr>
        </p:nvSpPr>
        <p:spPr/>
        <p:txBody>
          <a:bodyPr/>
          <a:lstStyle>
            <a:lvl1pPr>
              <a:defRPr/>
            </a:lvl1pPr>
          </a:lstStyle>
          <a:p>
            <a:pPr>
              <a:defRPr/>
            </a:pPr>
            <a:fld id="{C42545B5-C56C-4EE3-8B27-6614460E8B4F}" type="datetimeFigureOut">
              <a:rPr lang="en-US"/>
              <a:pPr>
                <a:defRPr/>
              </a:pPr>
              <a:t>8/19/2021</a:t>
            </a:fld>
            <a:endParaRPr lang="en-US"/>
          </a:p>
        </p:txBody>
      </p:sp>
      <p:sp>
        <p:nvSpPr>
          <p:cNvPr id="5" name="Footer Placeholder 4">
            <a:extLst>
              <a:ext uri="{FF2B5EF4-FFF2-40B4-BE49-F238E27FC236}">
                <a16:creationId xmlns:a16="http://schemas.microsoft.com/office/drawing/2014/main" xmlns="" id="{679A3B31-6770-4142-A4EC-761EFC83DE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D990905-126C-4961-B957-EC7D4659021F}"/>
              </a:ext>
            </a:extLst>
          </p:cNvPr>
          <p:cNvSpPr>
            <a:spLocks noGrp="1"/>
          </p:cNvSpPr>
          <p:nvPr>
            <p:ph type="sldNum" sz="quarter" idx="12"/>
          </p:nvPr>
        </p:nvSpPr>
        <p:spPr/>
        <p:txBody>
          <a:bodyPr/>
          <a:lstStyle>
            <a:lvl1pPr>
              <a:defRPr/>
            </a:lvl1pPr>
          </a:lstStyle>
          <a:p>
            <a:pPr>
              <a:defRPr/>
            </a:pPr>
            <a:fld id="{B28B476C-D1D4-4F1C-8499-8A1DD3A9B664}" type="slidenum">
              <a:rPr lang="en-US" altLang="en-US"/>
              <a:pPr>
                <a:defRPr/>
              </a:pPr>
              <a:t>‹#›</a:t>
            </a:fld>
            <a:endParaRPr lang="en-US" altLang="en-US"/>
          </a:p>
        </p:txBody>
      </p:sp>
    </p:spTree>
    <p:extLst>
      <p:ext uri="{BB962C8B-B14F-4D97-AF65-F5344CB8AC3E}">
        <p14:creationId xmlns:p14="http://schemas.microsoft.com/office/powerpoint/2010/main" val="3294931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59DBF6-DF41-478C-90AC-EF0E8462C142}"/>
              </a:ext>
            </a:extLst>
          </p:cNvPr>
          <p:cNvSpPr>
            <a:spLocks noGrp="1"/>
          </p:cNvSpPr>
          <p:nvPr>
            <p:ph type="dt" sz="half" idx="10"/>
          </p:nvPr>
        </p:nvSpPr>
        <p:spPr/>
        <p:txBody>
          <a:bodyPr/>
          <a:lstStyle>
            <a:lvl1pPr>
              <a:defRPr/>
            </a:lvl1pPr>
          </a:lstStyle>
          <a:p>
            <a:pPr>
              <a:defRPr/>
            </a:pPr>
            <a:fld id="{7970B1AF-6E02-4C8B-8D89-4D447E416480}" type="datetimeFigureOut">
              <a:rPr lang="en-US"/>
              <a:pPr>
                <a:defRPr/>
              </a:pPr>
              <a:t>8/19/2021</a:t>
            </a:fld>
            <a:endParaRPr lang="en-US"/>
          </a:p>
        </p:txBody>
      </p:sp>
      <p:sp>
        <p:nvSpPr>
          <p:cNvPr id="5" name="Footer Placeholder 4">
            <a:extLst>
              <a:ext uri="{FF2B5EF4-FFF2-40B4-BE49-F238E27FC236}">
                <a16:creationId xmlns:a16="http://schemas.microsoft.com/office/drawing/2014/main" xmlns="" id="{E7C6C95A-46C6-4B2D-9FE3-96C539183A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B313C41-B8AC-4D18-8761-781E4B2FE2A2}"/>
              </a:ext>
            </a:extLst>
          </p:cNvPr>
          <p:cNvSpPr>
            <a:spLocks noGrp="1"/>
          </p:cNvSpPr>
          <p:nvPr>
            <p:ph type="sldNum" sz="quarter" idx="12"/>
          </p:nvPr>
        </p:nvSpPr>
        <p:spPr/>
        <p:txBody>
          <a:bodyPr/>
          <a:lstStyle>
            <a:lvl1pPr>
              <a:defRPr/>
            </a:lvl1pPr>
          </a:lstStyle>
          <a:p>
            <a:pPr>
              <a:defRPr/>
            </a:pPr>
            <a:fld id="{9C6E0568-A92A-4C88-9E11-476B98D854C3}" type="slidenum">
              <a:rPr lang="en-US" altLang="en-US"/>
              <a:pPr>
                <a:defRPr/>
              </a:pPr>
              <a:t>‹#›</a:t>
            </a:fld>
            <a:endParaRPr lang="en-US" altLang="en-US"/>
          </a:p>
        </p:txBody>
      </p:sp>
    </p:spTree>
    <p:extLst>
      <p:ext uri="{BB962C8B-B14F-4D97-AF65-F5344CB8AC3E}">
        <p14:creationId xmlns:p14="http://schemas.microsoft.com/office/powerpoint/2010/main" val="2308343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FF268B1-3D26-4FF5-AF9F-09F13DE385F5}"/>
              </a:ext>
            </a:extLst>
          </p:cNvPr>
          <p:cNvSpPr>
            <a:spLocks noGrp="1"/>
          </p:cNvSpPr>
          <p:nvPr>
            <p:ph type="dt" sz="half" idx="10"/>
          </p:nvPr>
        </p:nvSpPr>
        <p:spPr/>
        <p:txBody>
          <a:bodyPr/>
          <a:lstStyle>
            <a:lvl1pPr>
              <a:defRPr/>
            </a:lvl1pPr>
          </a:lstStyle>
          <a:p>
            <a:pPr>
              <a:defRPr/>
            </a:pPr>
            <a:fld id="{B7B795E1-2340-4640-9FB8-184F718F9E59}" type="datetimeFigureOut">
              <a:rPr lang="en-US"/>
              <a:pPr>
                <a:defRPr/>
              </a:pPr>
              <a:t>8/19/2021</a:t>
            </a:fld>
            <a:endParaRPr lang="en-US"/>
          </a:p>
        </p:txBody>
      </p:sp>
      <p:sp>
        <p:nvSpPr>
          <p:cNvPr id="5" name="Footer Placeholder 4">
            <a:extLst>
              <a:ext uri="{FF2B5EF4-FFF2-40B4-BE49-F238E27FC236}">
                <a16:creationId xmlns:a16="http://schemas.microsoft.com/office/drawing/2014/main" xmlns="" id="{64EED841-86C1-41AE-9C14-32E21252D8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51D7AAC-624C-4333-AE0A-1E6640BFC390}"/>
              </a:ext>
            </a:extLst>
          </p:cNvPr>
          <p:cNvSpPr>
            <a:spLocks noGrp="1"/>
          </p:cNvSpPr>
          <p:nvPr>
            <p:ph type="sldNum" sz="quarter" idx="12"/>
          </p:nvPr>
        </p:nvSpPr>
        <p:spPr/>
        <p:txBody>
          <a:bodyPr/>
          <a:lstStyle>
            <a:lvl1pPr>
              <a:defRPr/>
            </a:lvl1pPr>
          </a:lstStyle>
          <a:p>
            <a:pPr>
              <a:defRPr/>
            </a:pPr>
            <a:fld id="{7362BF27-58CA-4730-B537-987710CF25C8}" type="slidenum">
              <a:rPr lang="en-US" altLang="en-US"/>
              <a:pPr>
                <a:defRPr/>
              </a:pPr>
              <a:t>‹#›</a:t>
            </a:fld>
            <a:endParaRPr lang="en-US" altLang="en-US"/>
          </a:p>
        </p:txBody>
      </p:sp>
    </p:spTree>
    <p:extLst>
      <p:ext uri="{BB962C8B-B14F-4D97-AF65-F5344CB8AC3E}">
        <p14:creationId xmlns:p14="http://schemas.microsoft.com/office/powerpoint/2010/main" val="84246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49F17FFD-90E1-4B38-B706-FDF2B625DDD5}"/>
              </a:ext>
            </a:extLst>
          </p:cNvPr>
          <p:cNvSpPr>
            <a:spLocks noGrp="1"/>
          </p:cNvSpPr>
          <p:nvPr>
            <p:ph type="dt" sz="half" idx="10"/>
          </p:nvPr>
        </p:nvSpPr>
        <p:spPr/>
        <p:txBody>
          <a:bodyPr/>
          <a:lstStyle>
            <a:lvl1pPr>
              <a:defRPr/>
            </a:lvl1pPr>
          </a:lstStyle>
          <a:p>
            <a:pPr>
              <a:defRPr/>
            </a:pPr>
            <a:fld id="{753BAC41-69BD-4BCF-83EF-F20E2473D24F}" type="datetimeFigureOut">
              <a:rPr lang="en-US"/>
              <a:pPr>
                <a:defRPr/>
              </a:pPr>
              <a:t>8/19/2021</a:t>
            </a:fld>
            <a:endParaRPr lang="en-US"/>
          </a:p>
        </p:txBody>
      </p:sp>
      <p:sp>
        <p:nvSpPr>
          <p:cNvPr id="6" name="Footer Placeholder 4">
            <a:extLst>
              <a:ext uri="{FF2B5EF4-FFF2-40B4-BE49-F238E27FC236}">
                <a16:creationId xmlns:a16="http://schemas.microsoft.com/office/drawing/2014/main" xmlns="" id="{19F8A54B-91D7-4103-BFBF-C2B469CF85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B95DE1F6-6685-4612-AE98-E264AB2B6859}"/>
              </a:ext>
            </a:extLst>
          </p:cNvPr>
          <p:cNvSpPr>
            <a:spLocks noGrp="1"/>
          </p:cNvSpPr>
          <p:nvPr>
            <p:ph type="sldNum" sz="quarter" idx="12"/>
          </p:nvPr>
        </p:nvSpPr>
        <p:spPr/>
        <p:txBody>
          <a:bodyPr/>
          <a:lstStyle>
            <a:lvl1pPr>
              <a:defRPr/>
            </a:lvl1pPr>
          </a:lstStyle>
          <a:p>
            <a:pPr>
              <a:defRPr/>
            </a:pPr>
            <a:fld id="{E9C07FA0-1E27-4D6A-98F5-912D742B67F8}" type="slidenum">
              <a:rPr lang="en-US" altLang="en-US"/>
              <a:pPr>
                <a:defRPr/>
              </a:pPr>
              <a:t>‹#›</a:t>
            </a:fld>
            <a:endParaRPr lang="en-US" altLang="en-US"/>
          </a:p>
        </p:txBody>
      </p:sp>
    </p:spTree>
    <p:extLst>
      <p:ext uri="{BB962C8B-B14F-4D97-AF65-F5344CB8AC3E}">
        <p14:creationId xmlns:p14="http://schemas.microsoft.com/office/powerpoint/2010/main" val="3298372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07531339-CD32-4C6B-B8D5-294041582BEA}"/>
              </a:ext>
            </a:extLst>
          </p:cNvPr>
          <p:cNvSpPr>
            <a:spLocks noGrp="1"/>
          </p:cNvSpPr>
          <p:nvPr>
            <p:ph type="dt" sz="half" idx="10"/>
          </p:nvPr>
        </p:nvSpPr>
        <p:spPr/>
        <p:txBody>
          <a:bodyPr/>
          <a:lstStyle>
            <a:lvl1pPr>
              <a:defRPr/>
            </a:lvl1pPr>
          </a:lstStyle>
          <a:p>
            <a:pPr>
              <a:defRPr/>
            </a:pPr>
            <a:fld id="{E6F888BD-512A-4B6D-B6CC-48271D9A9FB9}" type="datetimeFigureOut">
              <a:rPr lang="en-US"/>
              <a:pPr>
                <a:defRPr/>
              </a:pPr>
              <a:t>8/19/2021</a:t>
            </a:fld>
            <a:endParaRPr lang="en-US"/>
          </a:p>
        </p:txBody>
      </p:sp>
      <p:sp>
        <p:nvSpPr>
          <p:cNvPr id="8" name="Footer Placeholder 4">
            <a:extLst>
              <a:ext uri="{FF2B5EF4-FFF2-40B4-BE49-F238E27FC236}">
                <a16:creationId xmlns:a16="http://schemas.microsoft.com/office/drawing/2014/main" xmlns="" id="{C8FDAE0F-1C59-476A-B3BA-3FB63CAF46B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54AA9B98-BE75-4BF2-B3D2-890440956B40}"/>
              </a:ext>
            </a:extLst>
          </p:cNvPr>
          <p:cNvSpPr>
            <a:spLocks noGrp="1"/>
          </p:cNvSpPr>
          <p:nvPr>
            <p:ph type="sldNum" sz="quarter" idx="12"/>
          </p:nvPr>
        </p:nvSpPr>
        <p:spPr/>
        <p:txBody>
          <a:bodyPr/>
          <a:lstStyle>
            <a:lvl1pPr>
              <a:defRPr/>
            </a:lvl1pPr>
          </a:lstStyle>
          <a:p>
            <a:pPr>
              <a:defRPr/>
            </a:pPr>
            <a:fld id="{855C4DD4-8530-43E4-A904-311B52EBFF42}" type="slidenum">
              <a:rPr lang="en-US" altLang="en-US"/>
              <a:pPr>
                <a:defRPr/>
              </a:pPr>
              <a:t>‹#›</a:t>
            </a:fld>
            <a:endParaRPr lang="en-US" altLang="en-US"/>
          </a:p>
        </p:txBody>
      </p:sp>
    </p:spTree>
    <p:extLst>
      <p:ext uri="{BB962C8B-B14F-4D97-AF65-F5344CB8AC3E}">
        <p14:creationId xmlns:p14="http://schemas.microsoft.com/office/powerpoint/2010/main" val="350412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D327288B-49C3-42D5-B76F-5565AE061517}"/>
              </a:ext>
            </a:extLst>
          </p:cNvPr>
          <p:cNvSpPr>
            <a:spLocks noGrp="1"/>
          </p:cNvSpPr>
          <p:nvPr>
            <p:ph type="dt" sz="half" idx="10"/>
          </p:nvPr>
        </p:nvSpPr>
        <p:spPr/>
        <p:txBody>
          <a:bodyPr/>
          <a:lstStyle>
            <a:lvl1pPr>
              <a:defRPr/>
            </a:lvl1pPr>
          </a:lstStyle>
          <a:p>
            <a:pPr>
              <a:defRPr/>
            </a:pPr>
            <a:fld id="{0FD40CF7-F128-4F50-B80C-DC6915540C6E}" type="datetimeFigureOut">
              <a:rPr lang="en-US"/>
              <a:pPr>
                <a:defRPr/>
              </a:pPr>
              <a:t>8/19/2021</a:t>
            </a:fld>
            <a:endParaRPr lang="en-US"/>
          </a:p>
        </p:txBody>
      </p:sp>
      <p:sp>
        <p:nvSpPr>
          <p:cNvPr id="4" name="Footer Placeholder 4">
            <a:extLst>
              <a:ext uri="{FF2B5EF4-FFF2-40B4-BE49-F238E27FC236}">
                <a16:creationId xmlns:a16="http://schemas.microsoft.com/office/drawing/2014/main" xmlns="" id="{6584C4F1-D008-46FF-9245-BE9D14380E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2A7B996C-EBD2-4AB1-A629-528DF6009369}"/>
              </a:ext>
            </a:extLst>
          </p:cNvPr>
          <p:cNvSpPr>
            <a:spLocks noGrp="1"/>
          </p:cNvSpPr>
          <p:nvPr>
            <p:ph type="sldNum" sz="quarter" idx="12"/>
          </p:nvPr>
        </p:nvSpPr>
        <p:spPr/>
        <p:txBody>
          <a:bodyPr/>
          <a:lstStyle>
            <a:lvl1pPr>
              <a:defRPr/>
            </a:lvl1pPr>
          </a:lstStyle>
          <a:p>
            <a:pPr>
              <a:defRPr/>
            </a:pPr>
            <a:fld id="{70136C12-6719-4C24-9221-2561933F20DE}" type="slidenum">
              <a:rPr lang="en-US" altLang="en-US"/>
              <a:pPr>
                <a:defRPr/>
              </a:pPr>
              <a:t>‹#›</a:t>
            </a:fld>
            <a:endParaRPr lang="en-US" altLang="en-US"/>
          </a:p>
        </p:txBody>
      </p:sp>
    </p:spTree>
    <p:extLst>
      <p:ext uri="{BB962C8B-B14F-4D97-AF65-F5344CB8AC3E}">
        <p14:creationId xmlns:p14="http://schemas.microsoft.com/office/powerpoint/2010/main" val="783819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BFF3A7D0-5DB9-4650-95F3-19C71B09413A}"/>
              </a:ext>
            </a:extLst>
          </p:cNvPr>
          <p:cNvSpPr>
            <a:spLocks noGrp="1"/>
          </p:cNvSpPr>
          <p:nvPr>
            <p:ph type="dt" sz="half" idx="10"/>
          </p:nvPr>
        </p:nvSpPr>
        <p:spPr/>
        <p:txBody>
          <a:bodyPr/>
          <a:lstStyle>
            <a:lvl1pPr>
              <a:defRPr/>
            </a:lvl1pPr>
          </a:lstStyle>
          <a:p>
            <a:pPr>
              <a:defRPr/>
            </a:pPr>
            <a:fld id="{5000998C-139E-4084-A6A0-B153DC4F61BC}" type="datetimeFigureOut">
              <a:rPr lang="en-US"/>
              <a:pPr>
                <a:defRPr/>
              </a:pPr>
              <a:t>8/19/2021</a:t>
            </a:fld>
            <a:endParaRPr lang="en-US"/>
          </a:p>
        </p:txBody>
      </p:sp>
      <p:sp>
        <p:nvSpPr>
          <p:cNvPr id="3" name="Footer Placeholder 4">
            <a:extLst>
              <a:ext uri="{FF2B5EF4-FFF2-40B4-BE49-F238E27FC236}">
                <a16:creationId xmlns:a16="http://schemas.microsoft.com/office/drawing/2014/main" xmlns="" id="{3DB77A7E-1E0D-4C07-A33B-887CE12ED3F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1253F914-42D4-4ECA-88E4-341E1E1BABE6}"/>
              </a:ext>
            </a:extLst>
          </p:cNvPr>
          <p:cNvSpPr>
            <a:spLocks noGrp="1"/>
          </p:cNvSpPr>
          <p:nvPr>
            <p:ph type="sldNum" sz="quarter" idx="12"/>
          </p:nvPr>
        </p:nvSpPr>
        <p:spPr/>
        <p:txBody>
          <a:bodyPr/>
          <a:lstStyle>
            <a:lvl1pPr>
              <a:defRPr/>
            </a:lvl1pPr>
          </a:lstStyle>
          <a:p>
            <a:pPr>
              <a:defRPr/>
            </a:pPr>
            <a:fld id="{6BAD7BD3-2E92-4F25-9076-7014C5972A85}" type="slidenum">
              <a:rPr lang="en-US" altLang="en-US"/>
              <a:pPr>
                <a:defRPr/>
              </a:pPr>
              <a:t>‹#›</a:t>
            </a:fld>
            <a:endParaRPr lang="en-US" altLang="en-US"/>
          </a:p>
        </p:txBody>
      </p:sp>
    </p:spTree>
    <p:extLst>
      <p:ext uri="{BB962C8B-B14F-4D97-AF65-F5344CB8AC3E}">
        <p14:creationId xmlns:p14="http://schemas.microsoft.com/office/powerpoint/2010/main" val="2866491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76A5637D-F485-4F26-9A5C-481164F27911}"/>
              </a:ext>
            </a:extLst>
          </p:cNvPr>
          <p:cNvSpPr>
            <a:spLocks noGrp="1"/>
          </p:cNvSpPr>
          <p:nvPr>
            <p:ph type="dt" sz="half" idx="10"/>
          </p:nvPr>
        </p:nvSpPr>
        <p:spPr/>
        <p:txBody>
          <a:bodyPr/>
          <a:lstStyle>
            <a:lvl1pPr>
              <a:defRPr/>
            </a:lvl1pPr>
          </a:lstStyle>
          <a:p>
            <a:pPr>
              <a:defRPr/>
            </a:pPr>
            <a:fld id="{46F19EDC-BC39-4A33-A45A-D558FCF51C7E}" type="datetimeFigureOut">
              <a:rPr lang="en-US"/>
              <a:pPr>
                <a:defRPr/>
              </a:pPr>
              <a:t>8/19/2021</a:t>
            </a:fld>
            <a:endParaRPr lang="en-US"/>
          </a:p>
        </p:txBody>
      </p:sp>
      <p:sp>
        <p:nvSpPr>
          <p:cNvPr id="6" name="Footer Placeholder 4">
            <a:extLst>
              <a:ext uri="{FF2B5EF4-FFF2-40B4-BE49-F238E27FC236}">
                <a16:creationId xmlns:a16="http://schemas.microsoft.com/office/drawing/2014/main" xmlns="" id="{0B874B41-E873-4510-9196-7018623C53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847C80C-D0A8-4DD7-9C05-6D11B377C29F}"/>
              </a:ext>
            </a:extLst>
          </p:cNvPr>
          <p:cNvSpPr>
            <a:spLocks noGrp="1"/>
          </p:cNvSpPr>
          <p:nvPr>
            <p:ph type="sldNum" sz="quarter" idx="12"/>
          </p:nvPr>
        </p:nvSpPr>
        <p:spPr/>
        <p:txBody>
          <a:bodyPr/>
          <a:lstStyle>
            <a:lvl1pPr>
              <a:defRPr/>
            </a:lvl1pPr>
          </a:lstStyle>
          <a:p>
            <a:pPr>
              <a:defRPr/>
            </a:pPr>
            <a:fld id="{40D9F044-A4E2-472D-8928-8452D852856C}" type="slidenum">
              <a:rPr lang="en-US" altLang="en-US"/>
              <a:pPr>
                <a:defRPr/>
              </a:pPr>
              <a:t>‹#›</a:t>
            </a:fld>
            <a:endParaRPr lang="en-US" altLang="en-US"/>
          </a:p>
        </p:txBody>
      </p:sp>
    </p:spTree>
    <p:extLst>
      <p:ext uri="{BB962C8B-B14F-4D97-AF65-F5344CB8AC3E}">
        <p14:creationId xmlns:p14="http://schemas.microsoft.com/office/powerpoint/2010/main" val="1169296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227848A2-9FFA-41AC-9E5A-6604A2AEFCF2}"/>
              </a:ext>
            </a:extLst>
          </p:cNvPr>
          <p:cNvSpPr>
            <a:spLocks noGrp="1"/>
          </p:cNvSpPr>
          <p:nvPr>
            <p:ph type="dt" sz="half" idx="10"/>
          </p:nvPr>
        </p:nvSpPr>
        <p:spPr/>
        <p:txBody>
          <a:bodyPr/>
          <a:lstStyle>
            <a:lvl1pPr>
              <a:defRPr/>
            </a:lvl1pPr>
          </a:lstStyle>
          <a:p>
            <a:pPr>
              <a:defRPr/>
            </a:pPr>
            <a:fld id="{99069C18-8407-423F-93E4-41076AC11958}" type="datetimeFigureOut">
              <a:rPr lang="en-US"/>
              <a:pPr>
                <a:defRPr/>
              </a:pPr>
              <a:t>8/19/2021</a:t>
            </a:fld>
            <a:endParaRPr lang="en-US"/>
          </a:p>
        </p:txBody>
      </p:sp>
      <p:sp>
        <p:nvSpPr>
          <p:cNvPr id="6" name="Footer Placeholder 4">
            <a:extLst>
              <a:ext uri="{FF2B5EF4-FFF2-40B4-BE49-F238E27FC236}">
                <a16:creationId xmlns:a16="http://schemas.microsoft.com/office/drawing/2014/main" xmlns="" id="{C9411470-3E9D-4BD3-B1D5-2AEC27AF84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5F2BE5AE-C55A-41BD-99CC-4671F3365E97}"/>
              </a:ext>
            </a:extLst>
          </p:cNvPr>
          <p:cNvSpPr>
            <a:spLocks noGrp="1"/>
          </p:cNvSpPr>
          <p:nvPr>
            <p:ph type="sldNum" sz="quarter" idx="12"/>
          </p:nvPr>
        </p:nvSpPr>
        <p:spPr/>
        <p:txBody>
          <a:bodyPr/>
          <a:lstStyle>
            <a:lvl1pPr>
              <a:defRPr/>
            </a:lvl1pPr>
          </a:lstStyle>
          <a:p>
            <a:pPr>
              <a:defRPr/>
            </a:pPr>
            <a:fld id="{DF141CC2-D650-41DF-BF1D-FD0B1DC8E29B}" type="slidenum">
              <a:rPr lang="en-US" altLang="en-US"/>
              <a:pPr>
                <a:defRPr/>
              </a:pPr>
              <a:t>‹#›</a:t>
            </a:fld>
            <a:endParaRPr lang="en-US" altLang="en-US"/>
          </a:p>
        </p:txBody>
      </p:sp>
    </p:spTree>
    <p:extLst>
      <p:ext uri="{BB962C8B-B14F-4D97-AF65-F5344CB8AC3E}">
        <p14:creationId xmlns:p14="http://schemas.microsoft.com/office/powerpoint/2010/main" val="2673744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C0CBE7-1E2E-442C-9716-D15E4BF48934}"/>
              </a:ext>
            </a:extLst>
          </p:cNvPr>
          <p:cNvSpPr>
            <a:spLocks noGrp="1"/>
          </p:cNvSpPr>
          <p:nvPr>
            <p:ph type="dt" sz="half" idx="10"/>
          </p:nvPr>
        </p:nvSpPr>
        <p:spPr/>
        <p:txBody>
          <a:bodyPr/>
          <a:lstStyle>
            <a:lvl1pPr>
              <a:defRPr/>
            </a:lvl1pPr>
          </a:lstStyle>
          <a:p>
            <a:pPr>
              <a:defRPr/>
            </a:pPr>
            <a:fld id="{BEC48B74-4E51-4B2A-8351-A1CB4AEE686C}" type="datetimeFigureOut">
              <a:rPr lang="en-US"/>
              <a:pPr>
                <a:defRPr/>
              </a:pPr>
              <a:t>8/19/2021</a:t>
            </a:fld>
            <a:endParaRPr lang="en-US"/>
          </a:p>
        </p:txBody>
      </p:sp>
      <p:sp>
        <p:nvSpPr>
          <p:cNvPr id="5" name="Footer Placeholder 4">
            <a:extLst>
              <a:ext uri="{FF2B5EF4-FFF2-40B4-BE49-F238E27FC236}">
                <a16:creationId xmlns:a16="http://schemas.microsoft.com/office/drawing/2014/main" xmlns="" id="{71FCBFF6-0ABB-4124-B79D-FCF5D1EDD9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CEACEAD-5C93-4BC4-AEA9-464556CAA43C}"/>
              </a:ext>
            </a:extLst>
          </p:cNvPr>
          <p:cNvSpPr>
            <a:spLocks noGrp="1"/>
          </p:cNvSpPr>
          <p:nvPr>
            <p:ph type="sldNum" sz="quarter" idx="12"/>
          </p:nvPr>
        </p:nvSpPr>
        <p:spPr/>
        <p:txBody>
          <a:bodyPr/>
          <a:lstStyle>
            <a:lvl1pPr>
              <a:defRPr/>
            </a:lvl1pPr>
          </a:lstStyle>
          <a:p>
            <a:pPr>
              <a:defRPr/>
            </a:pPr>
            <a:fld id="{E09CE16D-56E9-406B-A2CA-6BD11B61F6E2}" type="slidenum">
              <a:rPr lang="en-US" altLang="en-US"/>
              <a:pPr>
                <a:defRPr/>
              </a:pPr>
              <a:t>‹#›</a:t>
            </a:fld>
            <a:endParaRPr lang="en-US" altLang="en-US"/>
          </a:p>
        </p:txBody>
      </p:sp>
    </p:spTree>
    <p:extLst>
      <p:ext uri="{BB962C8B-B14F-4D97-AF65-F5344CB8AC3E}">
        <p14:creationId xmlns:p14="http://schemas.microsoft.com/office/powerpoint/2010/main" val="285165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23DE62-211D-4798-B03C-C751E60CBFE8}"/>
              </a:ext>
            </a:extLst>
          </p:cNvPr>
          <p:cNvSpPr>
            <a:spLocks noGrp="1"/>
          </p:cNvSpPr>
          <p:nvPr>
            <p:ph type="dt" sz="half" idx="10"/>
          </p:nvPr>
        </p:nvSpPr>
        <p:spPr/>
        <p:txBody>
          <a:bodyPr/>
          <a:lstStyle>
            <a:lvl1pPr>
              <a:defRPr/>
            </a:lvl1pPr>
          </a:lstStyle>
          <a:p>
            <a:pPr>
              <a:defRPr/>
            </a:pPr>
            <a:fld id="{BE820C20-DE87-4C62-BF14-227C39AF5C9D}" type="datetimeFigureOut">
              <a:rPr lang="en-US"/>
              <a:pPr>
                <a:defRPr/>
              </a:pPr>
              <a:t>8/19/2021</a:t>
            </a:fld>
            <a:endParaRPr lang="en-US"/>
          </a:p>
        </p:txBody>
      </p:sp>
      <p:sp>
        <p:nvSpPr>
          <p:cNvPr id="5" name="Footer Placeholder 4">
            <a:extLst>
              <a:ext uri="{FF2B5EF4-FFF2-40B4-BE49-F238E27FC236}">
                <a16:creationId xmlns:a16="http://schemas.microsoft.com/office/drawing/2014/main" xmlns="" id="{BECDA954-944B-420B-860C-FB16C09B42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9375375-2590-41DA-B7B5-11254CC0674A}"/>
              </a:ext>
            </a:extLst>
          </p:cNvPr>
          <p:cNvSpPr>
            <a:spLocks noGrp="1"/>
          </p:cNvSpPr>
          <p:nvPr>
            <p:ph type="sldNum" sz="quarter" idx="12"/>
          </p:nvPr>
        </p:nvSpPr>
        <p:spPr/>
        <p:txBody>
          <a:bodyPr/>
          <a:lstStyle>
            <a:lvl1pPr>
              <a:defRPr/>
            </a:lvl1pPr>
          </a:lstStyle>
          <a:p>
            <a:pPr>
              <a:defRPr/>
            </a:pPr>
            <a:fld id="{7B3BC012-EF6C-4738-9B2F-605481EC9424}" type="slidenum">
              <a:rPr lang="en-US" altLang="en-US"/>
              <a:pPr>
                <a:defRPr/>
              </a:pPr>
              <a:t>‹#›</a:t>
            </a:fld>
            <a:endParaRPr lang="en-US" altLang="en-US"/>
          </a:p>
        </p:txBody>
      </p:sp>
    </p:spTree>
    <p:extLst>
      <p:ext uri="{BB962C8B-B14F-4D97-AF65-F5344CB8AC3E}">
        <p14:creationId xmlns:p14="http://schemas.microsoft.com/office/powerpoint/2010/main" val="5546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0A25D940-6B68-4B61-A1D2-C66C8CB7824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xmlns="" id="{E7941DF1-CDEC-4B88-9167-838B5554547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193E9684-5F11-403D-8973-BD869EFBB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52CA6A8-908E-4CE4-B6DE-6D932327039B}" type="datetimeFigureOut">
              <a:rPr lang="en-US"/>
              <a:pPr>
                <a:defRPr/>
              </a:pPr>
              <a:t>8/19/2021</a:t>
            </a:fld>
            <a:endParaRPr lang="en-US"/>
          </a:p>
        </p:txBody>
      </p:sp>
      <p:sp>
        <p:nvSpPr>
          <p:cNvPr id="5" name="Footer Placeholder 4">
            <a:extLst>
              <a:ext uri="{FF2B5EF4-FFF2-40B4-BE49-F238E27FC236}">
                <a16:creationId xmlns:a16="http://schemas.microsoft.com/office/drawing/2014/main" xmlns="" id="{87752756-6D7B-4204-A188-8359F1345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118C4283-AE38-4F64-BA85-0460E6578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14CC56C-B86E-43FF-9185-0ADAFD4F7E35}" type="slidenum">
              <a:rPr lang="en-US" altLang="en-US"/>
              <a:pPr>
                <a:defRPr/>
              </a:pPr>
              <a:t>‹#›</a:t>
            </a:fld>
            <a:endParaRPr lang="en-US" altLang="en-US"/>
          </a:p>
        </p:txBody>
      </p:sp>
    </p:spTree>
    <p:extLst>
      <p:ext uri="{BB962C8B-B14F-4D97-AF65-F5344CB8AC3E}">
        <p14:creationId xmlns:p14="http://schemas.microsoft.com/office/powerpoint/2010/main" val="3601574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2.wav"/><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2.gif"/><Relationship Id="rId11" Type="http://schemas.openxmlformats.org/officeDocument/2006/relationships/image" Target="../media/image17.gif"/><Relationship Id="rId5" Type="http://schemas.openxmlformats.org/officeDocument/2006/relationships/image" Target="../media/image11.gif"/><Relationship Id="rId10" Type="http://schemas.openxmlformats.org/officeDocument/2006/relationships/image" Target="../media/image16.gif"/><Relationship Id="rId4" Type="http://schemas.openxmlformats.org/officeDocument/2006/relationships/image" Target="../media/image10.png"/><Relationship Id="rId9" Type="http://schemas.openxmlformats.org/officeDocument/2006/relationships/image" Target="../media/image15.gif"/></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audio" Target="../media/audio2.wav"/><Relationship Id="rId7" Type="http://schemas.openxmlformats.org/officeDocument/2006/relationships/image" Target="../media/image12.gif"/><Relationship Id="rId12"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16.gif"/><Relationship Id="rId5" Type="http://schemas.openxmlformats.org/officeDocument/2006/relationships/image" Target="../media/image11.gif"/><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9.gif"/><Relationship Id="rId3" Type="http://schemas.openxmlformats.org/officeDocument/2006/relationships/audio" Target="../media/audio3.wav"/><Relationship Id="rId7" Type="http://schemas.openxmlformats.org/officeDocument/2006/relationships/image" Target="../media/image12.gif"/><Relationship Id="rId12"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8.png"/><Relationship Id="rId11" Type="http://schemas.openxmlformats.org/officeDocument/2006/relationships/image" Target="../media/image16.gif"/><Relationship Id="rId5" Type="http://schemas.openxmlformats.org/officeDocument/2006/relationships/image" Target="../media/image11.gif"/><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7.gif"/><Relationship Id="rId3" Type="http://schemas.openxmlformats.org/officeDocument/2006/relationships/audio" Target="../media/audio4.wav"/><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2.gif"/><Relationship Id="rId11" Type="http://schemas.openxmlformats.org/officeDocument/2006/relationships/image" Target="../media/image6.png"/><Relationship Id="rId5" Type="http://schemas.openxmlformats.org/officeDocument/2006/relationships/image" Target="../media/image11.gif"/><Relationship Id="rId10" Type="http://schemas.openxmlformats.org/officeDocument/2006/relationships/image" Target="../media/image19.gif"/><Relationship Id="rId4" Type="http://schemas.openxmlformats.org/officeDocument/2006/relationships/image" Target="../media/image10.png"/><Relationship Id="rId9" Type="http://schemas.openxmlformats.org/officeDocument/2006/relationships/image" Target="../media/image16.gif"/></Relationships>
</file>

<file path=ppt/slides/_rels/slide9.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21.gif"/><Relationship Id="rId7" Type="http://schemas.openxmlformats.org/officeDocument/2006/relationships/image" Target="../media/image25.gif"/><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24.gif"/><Relationship Id="rId11" Type="http://schemas.openxmlformats.org/officeDocument/2006/relationships/image" Target="../media/image27.gif"/><Relationship Id="rId5" Type="http://schemas.openxmlformats.org/officeDocument/2006/relationships/image" Target="../media/image23.gif"/><Relationship Id="rId10" Type="http://schemas.openxmlformats.org/officeDocument/2006/relationships/image" Target="../media/image19.gif"/><Relationship Id="rId4" Type="http://schemas.openxmlformats.org/officeDocument/2006/relationships/image" Target="../media/image22.gif"/><Relationship Id="rId9"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xmlns="" id="{F4B5F415-7490-4054-85B4-10F7AE6D3385}"/>
              </a:ext>
            </a:extLst>
          </p:cNvPr>
          <p:cNvSpPr>
            <a:spLocks noGrp="1"/>
          </p:cNvSpPr>
          <p:nvPr>
            <p:ph type="ctrTitle"/>
          </p:nvPr>
        </p:nvSpPr>
        <p:spPr>
          <a:xfrm>
            <a:off x="239627" y="3028028"/>
            <a:ext cx="13434332" cy="1417123"/>
          </a:xfrm>
        </p:spPr>
        <p:txBody>
          <a:bodyPr>
            <a:noAutofit/>
          </a:bodyPr>
          <a:lstStyle/>
          <a:p>
            <a:r>
              <a:rPr lang="en-US" sz="5000" b="1" dirty="0">
                <a:solidFill>
                  <a:schemeClr val="accent2">
                    <a:lumMod val="75000"/>
                  </a:schemeClr>
                </a:solidFill>
                <a:latin typeface="Times New Roman" panose="02020603050405020304" pitchFamily="18" charset="0"/>
                <a:cs typeface="Times New Roman" panose="02020603050405020304" pitchFamily="18" charset="0"/>
              </a:rPr>
              <a:t/>
            </a:r>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VÀ </a:t>
            </a:r>
            <a:br>
              <a:rPr lang="en-US" sz="5000" b="1" dirty="0">
                <a:solidFill>
                  <a:srgbClr val="FFFF00"/>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LỚN NHẤT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xmlns=""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PHÒNG GD&amp;ĐT………..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TRƯỜNG THCS ………….……</a:t>
            </a:r>
          </a:p>
        </p:txBody>
      </p:sp>
      <p:sp>
        <p:nvSpPr>
          <p:cNvPr id="14" name="!!1">
            <a:extLst>
              <a:ext uri="{FF2B5EF4-FFF2-40B4-BE49-F238E27FC236}">
                <a16:creationId xmlns:a16="http://schemas.microsoft.com/office/drawing/2014/main" xmlns="" id="{0E246211-C9C9-4B3E-9DDF-914AB989AE93}"/>
              </a:ext>
            </a:extLst>
          </p:cNvPr>
          <p:cNvSpPr txBox="1"/>
          <p:nvPr/>
        </p:nvSpPr>
        <p:spPr>
          <a:xfrm>
            <a:off x="222402" y="1193813"/>
            <a:ext cx="1171274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SỐ HỌC 6 – CHƯƠNG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BÀI 12 - TIẾT 2</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a:extLst>
              <a:ext uri="{FF2B5EF4-FFF2-40B4-BE49-F238E27FC236}">
                <a16:creationId xmlns:a16="http://schemas.microsoft.com/office/drawing/2014/main" xmlns=""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xmlns=""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xmlns=""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1" name="WordArt 5">
            <a:extLst>
              <a:ext uri="{FF2B5EF4-FFF2-40B4-BE49-F238E27FC236}">
                <a16:creationId xmlns:a16="http://schemas.microsoft.com/office/drawing/2014/main" xmlns="" id="{0A0B4CF3-35C0-4031-B1C0-7DBC1D15DFD1}"/>
              </a:ext>
            </a:extLst>
          </p:cNvPr>
          <p:cNvSpPr>
            <a:spLocks noChangeArrowheads="1" noChangeShapeType="1" noTextEdit="1"/>
          </p:cNvSpPr>
          <p:nvPr/>
        </p:nvSpPr>
        <p:spPr bwMode="auto">
          <a:xfrm>
            <a:off x="2590799" y="2057400"/>
            <a:ext cx="7024915" cy="1725559"/>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 TÌM ƯCLN BẰNG CÁCH PHÂN TÍCH </a:t>
            </a:r>
          </a:p>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CÁC SỐ RA THỪA SỐ NGUYÊN TỐ</a:t>
            </a:r>
          </a:p>
        </p:txBody>
      </p:sp>
    </p:spTree>
    <p:extLst>
      <p:ext uri="{BB962C8B-B14F-4D97-AF65-F5344CB8AC3E}">
        <p14:creationId xmlns:p14="http://schemas.microsoft.com/office/powerpoint/2010/main" val="195565260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13371188">
            <a:off x="-1265799" y="-3679149"/>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xmlns="" id="{B54C9AA5-FC61-431E-8AF6-0087C8FC62CB}"/>
              </a:ext>
            </a:extLst>
          </p:cNvPr>
          <p:cNvSpPr txBox="1"/>
          <p:nvPr/>
        </p:nvSpPr>
        <p:spPr>
          <a:xfrm>
            <a:off x="1177901" y="567737"/>
            <a:ext cx="4993147" cy="584775"/>
          </a:xfrm>
          <a:prstGeom prst="rect">
            <a:avLst/>
          </a:prstGeom>
          <a:noFill/>
        </p:spPr>
        <p:txBody>
          <a:bodyPr wrap="square">
            <a:spAutoFit/>
          </a:bodyPr>
          <a:lstStyle/>
          <a:p>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3 SGK(49):</a:t>
            </a:r>
            <a:endParaRPr lang="en-US" sz="3200" b="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8759D96E-BF12-4520-A181-4790B5673605}"/>
              </a:ext>
            </a:extLst>
          </p:cNvPr>
          <p:cNvSpPr txBox="1"/>
          <p:nvPr/>
        </p:nvSpPr>
        <p:spPr>
          <a:xfrm>
            <a:off x="5977135" y="556293"/>
            <a:ext cx="3934121" cy="584775"/>
          </a:xfrm>
          <a:prstGeom prst="rect">
            <a:avLst/>
          </a:prstGeom>
          <a:noFill/>
        </p:spPr>
        <p:txBody>
          <a:bodyPr wrap="square">
            <a:spAutoFit/>
          </a:bodyPr>
          <a:lstStyle/>
          <a:p>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0070C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xmlns=""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xmlns=""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xmlns=""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2" name="TextBox 51">
            <a:extLst>
              <a:ext uri="{FF2B5EF4-FFF2-40B4-BE49-F238E27FC236}">
                <a16:creationId xmlns:a16="http://schemas.microsoft.com/office/drawing/2014/main" xmlns="" id="{409E3138-5EE3-4E6C-9F92-34C7FCDFE68B}"/>
              </a:ext>
            </a:extLst>
          </p:cNvPr>
          <p:cNvSpPr txBox="1"/>
          <p:nvPr/>
        </p:nvSpPr>
        <p:spPr>
          <a:xfrm>
            <a:off x="1324981" y="1124298"/>
            <a:ext cx="10148422" cy="523220"/>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1</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Phân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rgbClr val="0070C0"/>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xmlns="" id="{85887EB4-C68C-4F62-8B06-C7822D20B1FF}"/>
              </a:ext>
            </a:extLst>
          </p:cNvPr>
          <p:cNvSpPr txBox="1"/>
          <p:nvPr/>
        </p:nvSpPr>
        <p:spPr>
          <a:xfrm>
            <a:off x="3091581" y="1543643"/>
            <a:ext cx="3491654" cy="954107"/>
          </a:xfrm>
          <a:prstGeom prst="rect">
            <a:avLst/>
          </a:prstGeom>
          <a:noFill/>
        </p:spPr>
        <p:txBody>
          <a:bodyPr wrap="square">
            <a:spAutoFit/>
          </a:bodyPr>
          <a:lstStyle/>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28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2800" b="1" baseline="30000"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48 = 2</a:t>
            </a:r>
            <a:r>
              <a:rPr lang="en-US" sz="2800" b="1" baseline="30000" dirty="0">
                <a:solidFill>
                  <a:srgbClr val="0070C0"/>
                </a:solidFill>
                <a:latin typeface="Arial" panose="020B0604020202020204" pitchFamily="34" charset="0"/>
                <a:cs typeface="Arial" panose="020B0604020202020204" pitchFamily="34" charset="0"/>
              </a:rPr>
              <a:t>4</a:t>
            </a:r>
            <a:r>
              <a:rPr lang="en-US" sz="2800" b="1" dirty="0">
                <a:solidFill>
                  <a:srgbClr val="0070C0"/>
                </a:solidFill>
                <a:latin typeface="Arial" panose="020B0604020202020204" pitchFamily="34" charset="0"/>
                <a:cs typeface="Arial" panose="020B0604020202020204" pitchFamily="34" charset="0"/>
              </a:rPr>
              <a:t>. 3</a:t>
            </a:r>
          </a:p>
        </p:txBody>
      </p:sp>
      <p:sp>
        <p:nvSpPr>
          <p:cNvPr id="54" name="TextBox 53">
            <a:extLst>
              <a:ext uri="{FF2B5EF4-FFF2-40B4-BE49-F238E27FC236}">
                <a16:creationId xmlns:a16="http://schemas.microsoft.com/office/drawing/2014/main" xmlns="" id="{E2064763-1060-4FBC-B883-4B07C1DD618E}"/>
              </a:ext>
            </a:extLst>
          </p:cNvPr>
          <p:cNvSpPr txBox="1"/>
          <p:nvPr/>
        </p:nvSpPr>
        <p:spPr>
          <a:xfrm>
            <a:off x="1393412" y="2436962"/>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2</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ra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36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48 là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endParaRPr lang="en-US" sz="2800" b="1" dirty="0">
              <a:solidFill>
                <a:srgbClr val="0070C0"/>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xmlns="" id="{A2947AB9-8E6F-4717-9607-2B6D9728D8C3}"/>
              </a:ext>
            </a:extLst>
          </p:cNvPr>
          <p:cNvSpPr txBox="1"/>
          <p:nvPr/>
        </p:nvSpPr>
        <p:spPr>
          <a:xfrm>
            <a:off x="1324981" y="3320910"/>
            <a:ext cx="10148422" cy="1815882"/>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3</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mỗi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nguyên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2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với</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sô</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mũ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nho</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2 là 2;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2</a:t>
            </a:r>
            <a:r>
              <a:rPr lang="en-US" sz="2800" b="1" baseline="30000" dirty="0">
                <a:solidFill>
                  <a:srgbClr val="0070C0"/>
                </a:solidFill>
                <a:latin typeface="Arial" panose="020B0604020202020204" pitchFamily="34" charset="0"/>
                <a:cs typeface="Arial" panose="020B0604020202020204" pitchFamily="34" charset="0"/>
              </a:rPr>
              <a:t>2</a:t>
            </a:r>
            <a:endParaRPr lang="en-US" sz="2800" b="1" dirty="0">
              <a:solidFill>
                <a:srgbClr val="0070C0"/>
              </a:solidFill>
              <a:latin typeface="Arial" panose="020B0604020202020204" pitchFamily="34"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mũ </a:t>
            </a:r>
            <a:r>
              <a:rPr lang="en-US" sz="2800" b="1" dirty="0" err="1">
                <a:solidFill>
                  <a:srgbClr val="0070C0"/>
                </a:solidFill>
                <a:latin typeface="Arial" panose="020B0604020202020204" pitchFamily="34" charset="0"/>
                <a:cs typeface="Arial" panose="020B0604020202020204" pitchFamily="34" charset="0"/>
              </a:rPr>
              <a:t>nho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của</a:t>
            </a:r>
            <a:r>
              <a:rPr lang="en-US" sz="2800" b="1" dirty="0">
                <a:solidFill>
                  <a:srgbClr val="0070C0"/>
                </a:solidFill>
                <a:latin typeface="Arial" panose="020B0604020202020204" pitchFamily="34" charset="0"/>
                <a:cs typeface="Arial" panose="020B0604020202020204" pitchFamily="34" charset="0"/>
              </a:rPr>
              <a:t> 3 là 1; ta </a:t>
            </a:r>
            <a:r>
              <a:rPr lang="en-US" sz="2800" b="1" dirty="0" err="1">
                <a:solidFill>
                  <a:srgbClr val="0070C0"/>
                </a:solidFill>
                <a:latin typeface="Arial" panose="020B0604020202020204" pitchFamily="34" charset="0"/>
                <a:cs typeface="Arial" panose="020B0604020202020204" pitchFamily="34" charset="0"/>
              </a:rPr>
              <a:t>chọn</a:t>
            </a:r>
            <a:r>
              <a:rPr lang="en-US" sz="2800" b="1" dirty="0">
                <a:solidFill>
                  <a:srgbClr val="0070C0"/>
                </a:solidFill>
                <a:latin typeface="Arial" panose="020B0604020202020204" pitchFamily="34" charset="0"/>
                <a:cs typeface="Arial" panose="020B0604020202020204" pitchFamily="34" charset="0"/>
              </a:rPr>
              <a:t> 3</a:t>
            </a:r>
            <a:r>
              <a:rPr lang="en-US" sz="2800" b="1" baseline="30000" dirty="0">
                <a:solidFill>
                  <a:srgbClr val="0070C0"/>
                </a:solidFill>
                <a:latin typeface="Arial" panose="020B0604020202020204" pitchFamily="34" charset="0"/>
                <a:cs typeface="Arial" panose="020B0604020202020204" pitchFamily="34" charset="0"/>
              </a:rPr>
              <a:t>1</a:t>
            </a:r>
            <a:endParaRPr lang="en-US" sz="2800" b="1" dirty="0">
              <a:solidFill>
                <a:srgbClr val="0070C0"/>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xmlns="" id="{C555655B-D9E6-4ECA-9A9C-5CD727B04DE7}"/>
              </a:ext>
            </a:extLst>
          </p:cNvPr>
          <p:cNvSpPr txBox="1"/>
          <p:nvPr/>
        </p:nvSpPr>
        <p:spPr>
          <a:xfrm>
            <a:off x="1426060" y="5070609"/>
            <a:ext cx="10148422" cy="954107"/>
          </a:xfrm>
          <a:prstGeom prst="rect">
            <a:avLst/>
          </a:prstGeom>
          <a:noFill/>
        </p:spPr>
        <p:txBody>
          <a:bodyPr wrap="square">
            <a:spAutoFit/>
          </a:bodyPr>
          <a:lstStyle/>
          <a:p>
            <a:pPr algn="just"/>
            <a:r>
              <a:rPr lang="en-US" sz="2800" b="1" i="1" dirty="0" err="1">
                <a:solidFill>
                  <a:srgbClr val="C00000"/>
                </a:solidFill>
                <a:latin typeface="Arial" panose="020B0604020202020204" pitchFamily="34" charset="0"/>
                <a:ea typeface="Times New Roman" panose="02020603050405020304" pitchFamily="18" charset="0"/>
                <a:cs typeface="Arial" panose="020B0604020202020204" pitchFamily="34" charset="0"/>
              </a:rPr>
              <a:t>Bước</a:t>
            </a:r>
            <a:r>
              <a:rPr lang="en-US" sz="2800" b="1" i="1" dirty="0">
                <a:solidFill>
                  <a:srgbClr val="C00000"/>
                </a:solidFill>
                <a:latin typeface="Arial" panose="020B0604020202020204" pitchFamily="34" charset="0"/>
                <a:ea typeface="Times New Roman" panose="02020603050405020304" pitchFamily="18" charset="0"/>
                <a:cs typeface="Arial" panose="020B0604020202020204" pitchFamily="34" charset="0"/>
              </a:rPr>
              <a:t> 4</a:t>
            </a:r>
            <a:r>
              <a:rPr lang="en-US" sz="2800" b="1"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Lấy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tích</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các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lũy</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thừa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đa</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chọn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ta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được</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ước</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lớn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nhất</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cần</a:t>
            </a:r>
            <a:r>
              <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28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endParaRPr lang="en-US" sz="28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57" name="TextBox 56">
            <a:extLst>
              <a:ext uri="{FF2B5EF4-FFF2-40B4-BE49-F238E27FC236}">
                <a16:creationId xmlns:a16="http://schemas.microsoft.com/office/drawing/2014/main" xmlns="" id="{594C2AC7-166F-4BE2-B27D-25B12090AD4B}"/>
              </a:ext>
            </a:extLst>
          </p:cNvPr>
          <p:cNvSpPr txBox="1"/>
          <p:nvPr/>
        </p:nvSpPr>
        <p:spPr>
          <a:xfrm>
            <a:off x="3456198" y="6028236"/>
            <a:ext cx="5230602" cy="584775"/>
          </a:xfrm>
          <a:prstGeom prst="rect">
            <a:avLst/>
          </a:prstGeom>
          <a:noFill/>
        </p:spPr>
        <p:txBody>
          <a:bodyPr wrap="square">
            <a:spAutoFit/>
          </a:bodyPr>
          <a:lstStyle/>
          <a:p>
            <a:pPr algn="just"/>
            <a:r>
              <a:rPr lang="en-US" sz="3200" b="1" dirty="0">
                <a:solidFill>
                  <a:srgbClr val="FF0000"/>
                </a:solidFill>
                <a:latin typeface="Arial" panose="020B0604020202020204" pitchFamily="34" charset="0"/>
                <a:cs typeface="Arial" panose="020B0604020202020204" pitchFamily="34" charset="0"/>
              </a:rPr>
              <a:t>ƯCLN(36, 48) = 2</a:t>
            </a:r>
            <a:r>
              <a:rPr lang="en-US" sz="3200" b="1" baseline="30000" dirty="0">
                <a:solidFill>
                  <a:srgbClr val="FF0000"/>
                </a:solidFill>
                <a:latin typeface="Arial" panose="020B0604020202020204" pitchFamily="34" charset="0"/>
                <a:cs typeface="Arial" panose="020B0604020202020204" pitchFamily="34" charset="0"/>
              </a:rPr>
              <a:t>2.</a:t>
            </a:r>
            <a:r>
              <a:rPr lang="en-US" sz="3200" b="1" dirty="0">
                <a:solidFill>
                  <a:srgbClr val="FF0000"/>
                </a:solidFill>
                <a:latin typeface="Arial" panose="020B0604020202020204" pitchFamily="34" charset="0"/>
                <a:cs typeface="Arial" panose="020B0604020202020204" pitchFamily="34" charset="0"/>
              </a:rPr>
              <a:t> 3</a:t>
            </a:r>
            <a:r>
              <a:rPr lang="en-US" sz="3200" b="1" baseline="30000" dirty="0">
                <a:solidFill>
                  <a:srgbClr val="FF0000"/>
                </a:solidFill>
                <a:latin typeface="Arial" panose="020B0604020202020204" pitchFamily="34" charset="0"/>
                <a:cs typeface="Arial" panose="020B0604020202020204" pitchFamily="34" charset="0"/>
              </a:rPr>
              <a:t>1</a:t>
            </a:r>
            <a:r>
              <a:rPr lang="en-US" sz="3200" b="1" dirty="0">
                <a:solidFill>
                  <a:srgbClr val="FF000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672952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left)">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2000"/>
                                        <p:tgtEl>
                                          <p:spTgt spid="53"/>
                                        </p:tgtEl>
                                      </p:cBhvr>
                                    </p:animEffect>
                                    <p:anim calcmode="lin" valueType="num">
                                      <p:cBhvr>
                                        <p:cTn id="23" dur="2000" fill="hold"/>
                                        <p:tgtEl>
                                          <p:spTgt spid="53"/>
                                        </p:tgtEl>
                                        <p:attrNameLst>
                                          <p:attrName>ppt_w</p:attrName>
                                        </p:attrNameLst>
                                      </p:cBhvr>
                                      <p:tavLst>
                                        <p:tav tm="0" fmla="#ppt_w*sin(2.5*pi*$)">
                                          <p:val>
                                            <p:fltVal val="0"/>
                                          </p:val>
                                        </p:tav>
                                        <p:tav tm="100000">
                                          <p:val>
                                            <p:fltVal val="1"/>
                                          </p:val>
                                        </p:tav>
                                      </p:tavLst>
                                    </p:anim>
                                    <p:anim calcmode="lin" valueType="num">
                                      <p:cBhvr>
                                        <p:cTn id="24"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circle(in)">
                                      <p:cBhvr>
                                        <p:cTn id="29" dur="20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5" presetClass="entr" presetSubtype="0"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2000"/>
                                        <p:tgtEl>
                                          <p:spTgt spid="57"/>
                                        </p:tgtEl>
                                      </p:cBhvr>
                                    </p:animEffect>
                                    <p:anim calcmode="lin" valueType="num">
                                      <p:cBhvr>
                                        <p:cTn id="46" dur="2000" fill="hold"/>
                                        <p:tgtEl>
                                          <p:spTgt spid="57"/>
                                        </p:tgtEl>
                                        <p:attrNameLst>
                                          <p:attrName>ppt_w</p:attrName>
                                        </p:attrNameLst>
                                      </p:cBhvr>
                                      <p:tavLst>
                                        <p:tav tm="0" fmla="#ppt_w*sin(2.5*pi*$)">
                                          <p:val>
                                            <p:fltVal val="0"/>
                                          </p:val>
                                        </p:tav>
                                        <p:tav tm="100000">
                                          <p:val>
                                            <p:fltVal val="1"/>
                                          </p:val>
                                        </p:tav>
                                      </p:tavLst>
                                    </p:anim>
                                    <p:anim calcmode="lin" valueType="num">
                                      <p:cBhvr>
                                        <p:cTn id="47" dur="2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52" grpId="0"/>
      <p:bldP spid="53" grpId="0"/>
      <p:bldP spid="54" grpId="0"/>
      <p:bldP spid="55" grpId="0"/>
      <p:bldP spid="56" grpId="0"/>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xmlns=""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874253" y="963503"/>
            <a:ext cx="10497390" cy="1244571"/>
          </a:xfrm>
          <a:prstGeom prst="rect">
            <a:avLst/>
          </a:prstGeom>
          <a:noFill/>
        </p:spPr>
        <p:txBody>
          <a:bodyPr wrap="square">
            <a:spAutoFit/>
          </a:bodyPr>
          <a:lstStyle/>
          <a:p>
            <a:pPr>
              <a:lnSpc>
                <a:spcPct val="115000"/>
              </a:lnSpc>
            </a:pP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T</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rình</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4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bày</a:t>
            </a:r>
            <a:r>
              <a:rPr lang="vi-VN"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các bước tìm ước chung lớn nhất bằng cách phân tích các số ra thừa số nguyên tố</a:t>
            </a:r>
            <a:r>
              <a:rPr lang="en-US" sz="3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p>
        </p:txBody>
      </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67597" y="0"/>
            <a:ext cx="8562959" cy="1128944"/>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0742257-3980-4551-868A-26DC3CB821EE}"/>
              </a:ext>
            </a:extLst>
          </p:cNvPr>
          <p:cNvSpPr>
            <a:spLocks noGrp="1"/>
          </p:cNvSpPr>
          <p:nvPr>
            <p:ph type="title"/>
          </p:nvPr>
        </p:nvSpPr>
        <p:spPr>
          <a:xfrm>
            <a:off x="1353472" y="3581943"/>
            <a:ext cx="8846448" cy="750532"/>
          </a:xfrm>
        </p:spPr>
        <p:txBody>
          <a:bodyPr>
            <a:no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1</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2</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ra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3</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lũy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mũ </a:t>
            </a:r>
            <a:r>
              <a:rPr lang="en-US" sz="3200" b="1" dirty="0" err="1">
                <a:solidFill>
                  <a:srgbClr val="0070C0"/>
                </a:solidFill>
                <a:latin typeface="Arial" panose="020B0604020202020204" pitchFamily="34" charset="0"/>
                <a:cs typeface="Arial" panose="020B0604020202020204" pitchFamily="34" charset="0"/>
              </a:rPr>
              <a:t>nho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Bước</a:t>
            </a:r>
            <a:r>
              <a:rPr lang="en-US" sz="3200" b="1" i="1" dirty="0">
                <a:solidFill>
                  <a:srgbClr val="C00000"/>
                </a:solidFill>
                <a:latin typeface="Arial" panose="020B0604020202020204" pitchFamily="34" charset="0"/>
                <a:cs typeface="Arial" panose="020B0604020202020204" pitchFamily="34" charset="0"/>
              </a:rPr>
              <a:t> 4</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Lấy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thừa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chọn</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nhận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a:t>
            </a:r>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147388" y="48515"/>
            <a:ext cx="8451963" cy="1138773"/>
          </a:xfrm>
          <a:prstGeom prst="rect">
            <a:avLst/>
          </a:prstGeom>
          <a:noFill/>
        </p:spPr>
        <p:txBody>
          <a:bodyPr wrap="square">
            <a:spAutoFit/>
          </a:bodyPr>
          <a:lstStyle/>
          <a:p>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Tìm</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ước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chung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lớn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nhất</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bằng</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phân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tích</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các</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ra </a:t>
            </a:r>
            <a:r>
              <a:rPr lang="en-US" sz="3400" b="1" dirty="0" err="1">
                <a:solidFill>
                  <a:srgbClr val="C55A11"/>
                </a:solidFill>
                <a:latin typeface="Arial" panose="020B0604020202020204" pitchFamily="34" charset="0"/>
                <a:cs typeface="Arial" panose="020B0604020202020204" pitchFamily="34" charset="0"/>
              </a:rPr>
              <a:t>thừa</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sô</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nguyên</a:t>
            </a:r>
            <a:r>
              <a:rPr lang="en-US" sz="3400" b="1" dirty="0">
                <a:solidFill>
                  <a:srgbClr val="C55A11"/>
                </a:solidFill>
                <a:latin typeface="Arial" panose="020B0604020202020204" pitchFamily="34" charset="0"/>
                <a:cs typeface="Arial" panose="020B0604020202020204" pitchFamily="34" charset="0"/>
              </a:rPr>
              <a:t> </a:t>
            </a:r>
            <a:r>
              <a:rPr lang="en-US" sz="3400" b="1" dirty="0" err="1">
                <a:solidFill>
                  <a:srgbClr val="C55A11"/>
                </a:solidFill>
                <a:latin typeface="Arial" panose="020B0604020202020204" pitchFamily="34" charset="0"/>
                <a:cs typeface="Arial" panose="020B0604020202020204" pitchFamily="34" charset="0"/>
              </a:rPr>
              <a:t>tô</a:t>
            </a:r>
            <a:r>
              <a:rPr lang="en-US" sz="3400" b="1" dirty="0">
                <a:solidFill>
                  <a:srgbClr val="C55A11"/>
                </a:solidFill>
                <a:latin typeface="Arial" panose="020B0604020202020204" pitchFamily="34" charset="0"/>
                <a:cs typeface="Arial" panose="020B0604020202020204" pitchFamily="34" charset="0"/>
              </a:rPr>
              <a:t>́</a:t>
            </a:r>
            <a:endParaRPr lang="en-US" sz="3400" dirty="0">
              <a:solidFill>
                <a:srgbClr val="C55A1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700" fill="hold"/>
                                        <p:tgtEl>
                                          <p:spTgt spid="2"/>
                                        </p:tgtEl>
                                        <p:attrNameLst>
                                          <p:attrName>ppt_y</p:attrName>
                                        </p:attrNameLst>
                                      </p:cBhvr>
                                      <p:tavLst>
                                        <p:tav tm="0">
                                          <p:val>
                                            <p:strVal val="#ppt_y"/>
                                          </p:val>
                                        </p:tav>
                                        <p:tav tm="100000">
                                          <p:val>
                                            <p:strVal val="#ppt_y"/>
                                          </p:val>
                                        </p:tav>
                                      </p:tavLst>
                                    </p:anim>
                                    <p:anim calcmode="lin" valueType="num">
                                      <p:cBhvr>
                                        <p:cTn id="9" dur="7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7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13371188">
            <a:off x="-1265799" y="-3679149"/>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a:extLst>
              <a:ext uri="{FF2B5EF4-FFF2-40B4-BE49-F238E27FC236}">
                <a16:creationId xmlns:a16="http://schemas.microsoft.com/office/drawing/2014/main" xmlns="" id="{8759D96E-BF12-4520-A181-4790B5673605}"/>
              </a:ext>
            </a:extLst>
          </p:cNvPr>
          <p:cNvSpPr txBox="1"/>
          <p:nvPr/>
        </p:nvSpPr>
        <p:spPr>
          <a:xfrm>
            <a:off x="2495489" y="650646"/>
            <a:ext cx="3883537" cy="584775"/>
          </a:xfrm>
          <a:prstGeom prst="rect">
            <a:avLst/>
          </a:prstGeom>
          <a:noFill/>
        </p:spPr>
        <p:txBody>
          <a:bodyPr wrap="square">
            <a:spAutoFit/>
          </a:bodyPr>
          <a:lstStyle/>
          <a:p>
            <a:pPr algn="just"/>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ƯCLN(36, 48):</a:t>
            </a:r>
            <a:endParaRPr lang="en-US" sz="3200" b="1" dirty="0">
              <a:solidFill>
                <a:srgbClr val="FF0000"/>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xmlns="" id="{0D1AD136-8E35-4E9E-B59A-9FB62E699FB1}"/>
              </a:ext>
            </a:extLst>
          </p:cNvPr>
          <p:cNvGrpSpPr/>
          <p:nvPr/>
        </p:nvGrpSpPr>
        <p:grpSpPr>
          <a:xfrm rot="5400000">
            <a:off x="8383393" y="3218530"/>
            <a:ext cx="6891246" cy="653685"/>
            <a:chOff x="4871257" y="83128"/>
            <a:chExt cx="7501721" cy="653685"/>
          </a:xfrm>
        </p:grpSpPr>
        <p:sp>
          <p:nvSpPr>
            <p:cNvPr id="49" name="Rectangle: Rounded Corners 48">
              <a:extLst>
                <a:ext uri="{FF2B5EF4-FFF2-40B4-BE49-F238E27FC236}">
                  <a16:creationId xmlns:a16="http://schemas.microsoft.com/office/drawing/2014/main" xmlns="" id="{759E632F-C2A4-4EFB-8739-936AB0307682}"/>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0" name="TextBox 49">
              <a:extLst>
                <a:ext uri="{FF2B5EF4-FFF2-40B4-BE49-F238E27FC236}">
                  <a16:creationId xmlns:a16="http://schemas.microsoft.com/office/drawing/2014/main" xmlns="" id="{2B44D666-0733-43E4-9D31-86E2BCE7BA29}"/>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TRẢI NGHIỆM</a:t>
              </a:r>
              <a:endParaRPr lang="en-US" sz="2400" dirty="0">
                <a:solidFill>
                  <a:srgbClr val="FFFF00"/>
                </a:solidFill>
              </a:endParaRPr>
            </a:p>
          </p:txBody>
        </p:sp>
      </p:grpSp>
      <p:sp>
        <p:nvSpPr>
          <p:cNvPr id="53" name="TextBox 52">
            <a:extLst>
              <a:ext uri="{FF2B5EF4-FFF2-40B4-BE49-F238E27FC236}">
                <a16:creationId xmlns:a16="http://schemas.microsoft.com/office/drawing/2014/main" xmlns="" id="{85887EB4-C68C-4F62-8B06-C7822D20B1FF}"/>
              </a:ext>
            </a:extLst>
          </p:cNvPr>
          <p:cNvSpPr txBox="1"/>
          <p:nvPr/>
        </p:nvSpPr>
        <p:spPr>
          <a:xfrm>
            <a:off x="3322806" y="1543643"/>
            <a:ext cx="3491654" cy="1077218"/>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có: 36 = 2</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3</a:t>
            </a:r>
            <a:r>
              <a:rPr lang="en-US"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p>
          <a:p>
            <a:pPr algn="just"/>
            <a:r>
              <a:rPr lang="en-US" sz="3200" b="1" baseline="30000"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           48 = 2</a:t>
            </a:r>
            <a:r>
              <a:rPr lang="en-US" sz="3200" b="1" baseline="30000" dirty="0">
                <a:solidFill>
                  <a:srgbClr val="0070C0"/>
                </a:solidFill>
                <a:latin typeface="Arial" panose="020B0604020202020204" pitchFamily="34" charset="0"/>
                <a:cs typeface="Arial" panose="020B0604020202020204" pitchFamily="34" charset="0"/>
              </a:rPr>
              <a:t>4</a:t>
            </a:r>
            <a:r>
              <a:rPr lang="en-US" sz="3200" b="1" dirty="0">
                <a:solidFill>
                  <a:srgbClr val="0070C0"/>
                </a:solidFill>
                <a:latin typeface="Arial" panose="020B0604020202020204" pitchFamily="34" charset="0"/>
                <a:cs typeface="Arial" panose="020B0604020202020204" pitchFamily="34" charset="0"/>
              </a:rPr>
              <a:t>. 3</a:t>
            </a:r>
          </a:p>
        </p:txBody>
      </p:sp>
      <p:sp>
        <p:nvSpPr>
          <p:cNvPr id="57" name="TextBox 56">
            <a:extLst>
              <a:ext uri="{FF2B5EF4-FFF2-40B4-BE49-F238E27FC236}">
                <a16:creationId xmlns:a16="http://schemas.microsoft.com/office/drawing/2014/main" xmlns="" id="{594C2AC7-166F-4BE2-B27D-25B12090AD4B}"/>
              </a:ext>
            </a:extLst>
          </p:cNvPr>
          <p:cNvSpPr txBox="1"/>
          <p:nvPr/>
        </p:nvSpPr>
        <p:spPr>
          <a:xfrm>
            <a:off x="2499632" y="2710081"/>
            <a:ext cx="523060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cs typeface="Arial" panose="020B0604020202020204" pitchFamily="34" charset="0"/>
              </a:rPr>
              <a:t>ƯCLN(36, 48) = 2</a:t>
            </a:r>
            <a:r>
              <a:rPr lang="en-US" sz="3200" b="1" baseline="30000" dirty="0">
                <a:solidFill>
                  <a:srgbClr val="0070C0"/>
                </a:solidFill>
                <a:latin typeface="Arial" panose="020B0604020202020204" pitchFamily="34" charset="0"/>
                <a:cs typeface="Arial" panose="020B0604020202020204" pitchFamily="34" charset="0"/>
              </a:rPr>
              <a:t>2</a:t>
            </a:r>
            <a:r>
              <a:rPr lang="en-US" sz="3200" b="1" dirty="0">
                <a:solidFill>
                  <a:srgbClr val="0070C0"/>
                </a:solidFill>
                <a:latin typeface="Arial" panose="020B0604020202020204" pitchFamily="34" charset="0"/>
                <a:cs typeface="Arial" panose="020B0604020202020204" pitchFamily="34" charset="0"/>
              </a:rPr>
              <a:t> . 3</a:t>
            </a:r>
            <a:r>
              <a:rPr lang="en-US" sz="3200" b="1" baseline="30000" dirty="0">
                <a:solidFill>
                  <a:srgbClr val="0070C0"/>
                </a:solidFill>
                <a:latin typeface="Arial" panose="020B0604020202020204" pitchFamily="34" charset="0"/>
                <a:cs typeface="Arial" panose="020B0604020202020204" pitchFamily="34" charset="0"/>
              </a:rPr>
              <a:t>1</a:t>
            </a:r>
            <a:r>
              <a:rPr lang="en-US" sz="3200" b="1" dirty="0">
                <a:solidFill>
                  <a:srgbClr val="0070C0"/>
                </a:solidFill>
                <a:latin typeface="Arial" panose="020B0604020202020204" pitchFamily="34" charset="0"/>
                <a:cs typeface="Arial" panose="020B0604020202020204" pitchFamily="34" charset="0"/>
              </a:rPr>
              <a:t> = 12</a:t>
            </a:r>
          </a:p>
        </p:txBody>
      </p:sp>
    </p:spTree>
    <p:extLst>
      <p:ext uri="{BB962C8B-B14F-4D97-AF65-F5344CB8AC3E}">
        <p14:creationId xmlns:p14="http://schemas.microsoft.com/office/powerpoint/2010/main" val="31203997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ppt_w</p:attrName>
                                        </p:attrNameLst>
                                      </p:cBhvr>
                                      <p:tavLst>
                                        <p:tav tm="0" fmla="#ppt_w*sin(2.5*pi*$)">
                                          <p:val>
                                            <p:fltVal val="0"/>
                                          </p:val>
                                        </p:tav>
                                        <p:tav tm="100000">
                                          <p:val>
                                            <p:fltVal val="1"/>
                                          </p:val>
                                        </p:tav>
                                      </p:tavLst>
                                    </p:anim>
                                    <p:anim calcmode="lin" valueType="num">
                                      <p:cBhvr>
                                        <p:cTn id="9"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53"/>
                                        </p:tgtEl>
                                        <p:attrNameLst>
                                          <p:attrName>style.visibility</p:attrName>
                                        </p:attrNameLst>
                                      </p:cBhvr>
                                      <p:to>
                                        <p:strVal val="visible"/>
                                      </p:to>
                                    </p:set>
                                    <p:anim by="(-#ppt_w*2)" calcmode="lin" valueType="num">
                                      <p:cBhvr rctx="PPT">
                                        <p:cTn id="14" dur="500" autoRev="1" fill="hold">
                                          <p:stCondLst>
                                            <p:cond delay="0"/>
                                          </p:stCondLst>
                                        </p:cTn>
                                        <p:tgtEl>
                                          <p:spTgt spid="53"/>
                                        </p:tgtEl>
                                        <p:attrNameLst>
                                          <p:attrName>ppt_w</p:attrName>
                                        </p:attrNameLst>
                                      </p:cBhvr>
                                    </p:anim>
                                    <p:anim by="(#ppt_w*0.50)" calcmode="lin" valueType="num">
                                      <p:cBhvr>
                                        <p:cTn id="15" dur="500" decel="50000" autoRev="1" fill="hold">
                                          <p:stCondLst>
                                            <p:cond delay="0"/>
                                          </p:stCondLst>
                                        </p:cTn>
                                        <p:tgtEl>
                                          <p:spTgt spid="53"/>
                                        </p:tgtEl>
                                        <p:attrNameLst>
                                          <p:attrName>ppt_x</p:attrName>
                                        </p:attrNameLst>
                                      </p:cBhvr>
                                    </p:anim>
                                    <p:anim from="(-#ppt_h/2)" to="(#ppt_y)" calcmode="lin" valueType="num">
                                      <p:cBhvr>
                                        <p:cTn id="16" dur="1000" fill="hold">
                                          <p:stCondLst>
                                            <p:cond delay="0"/>
                                          </p:stCondLst>
                                        </p:cTn>
                                        <p:tgtEl>
                                          <p:spTgt spid="53"/>
                                        </p:tgtEl>
                                        <p:attrNameLst>
                                          <p:attrName>ppt_y</p:attrName>
                                        </p:attrNameLst>
                                      </p:cBhvr>
                                    </p:anim>
                                    <p:animRot by="21600000">
                                      <p:cBhvr>
                                        <p:cTn id="17" dur="1000" fill="hold">
                                          <p:stCondLst>
                                            <p:cond delay="0"/>
                                          </p:stCondLst>
                                        </p:cTn>
                                        <p:tgtEl>
                                          <p:spTgt spid="5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2"/>
          <a:stretch>
            <a:fillRect/>
          </a:stretch>
        </p:blipFill>
        <p:spPr>
          <a:xfrm>
            <a:off x="644515" y="626987"/>
            <a:ext cx="2857500" cy="2571750"/>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3292927" y="1343715"/>
            <a:ext cx="5475514" cy="1077218"/>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Ví dụ 4 SGK(49)</a:t>
            </a:r>
          </a:p>
          <a:p>
            <a:pPr algn="ct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ƯCLN(168, 180)</a:t>
            </a:r>
          </a:p>
        </p:txBody>
      </p:sp>
      <p:sp>
        <p:nvSpPr>
          <p:cNvPr id="13" name="TextBox 12">
            <a:extLst>
              <a:ext uri="{FF2B5EF4-FFF2-40B4-BE49-F238E27FC236}">
                <a16:creationId xmlns:a16="http://schemas.microsoft.com/office/drawing/2014/main" xmlns="" id="{E69E709C-E519-4110-983E-CB5EEEBF4867}"/>
              </a:ext>
            </a:extLst>
          </p:cNvPr>
          <p:cNvSpPr txBox="1"/>
          <p:nvPr/>
        </p:nvSpPr>
        <p:spPr>
          <a:xfrm>
            <a:off x="2640152" y="2676124"/>
            <a:ext cx="8194331" cy="2554545"/>
          </a:xfrm>
          <a:prstGeom prst="rect">
            <a:avLst/>
          </a:prstGeom>
          <a:noFill/>
        </p:spPr>
        <p:txBody>
          <a:bodyPr wrap="square">
            <a:spAutoFit/>
          </a:bodyPr>
          <a:lstStyle/>
          <a:p>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Luyện</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tập</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algn="ct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của</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126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162</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b)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8, 27)</a:t>
            </a:r>
          </a:p>
          <a:p>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8, 16)</a:t>
            </a:r>
          </a:p>
          <a:p>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xmlns="" id="{A3A062DA-93BF-4842-B601-4404401BCCE3}"/>
                  </a:ext>
                </a:extLst>
              </p:cNvPr>
              <p:cNvSpPr txBox="1"/>
              <p:nvPr/>
            </p:nvSpPr>
            <p:spPr>
              <a:xfrm>
                <a:off x="166671" y="1933504"/>
                <a:ext cx="11335502" cy="2708434"/>
              </a:xfrm>
              <a:prstGeom prst="rect">
                <a:avLst/>
              </a:prstGeom>
              <a:noFill/>
            </p:spPr>
            <p:txBody>
              <a:bodyPr wrap="square">
                <a:spAutoFit/>
              </a:bodyPr>
              <a:lstStyle/>
              <a:p>
                <a:pPr algn="ctr"/>
                <a:r>
                  <a:rPr lang="en-US" sz="3400" b="1" dirty="0">
                    <a:solidFill>
                      <a:srgbClr val="FF0000"/>
                    </a:solidFill>
                    <a:latin typeface="Arial" panose="020B0604020202020204" pitchFamily="34" charset="0"/>
                    <a:cs typeface="Arial" panose="020B0604020202020204" pitchFamily="34" charset="0"/>
                  </a:rPr>
                  <a:t>Chú ý: </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đa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cho</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không</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thừa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 </a:t>
                </a:r>
                <a:r>
                  <a:rPr lang="en-US" sz="3400" b="1" dirty="0" err="1">
                    <a:solidFill>
                      <a:srgbClr val="0070C0"/>
                    </a:solidFill>
                    <a:latin typeface="Arial" panose="020B0604020202020204" pitchFamily="34" charset="0"/>
                    <a:cs typeface="Arial" panose="020B0604020202020204" pitchFamily="34" charset="0"/>
                  </a:rPr>
                  <a:t>của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chúng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bằng</a:t>
                </a:r>
                <a:r>
                  <a:rPr lang="en-US" sz="3400" b="1" dirty="0">
                    <a:solidFill>
                      <a:srgbClr val="0070C0"/>
                    </a:solidFill>
                    <a:latin typeface="Arial" panose="020B0604020202020204" pitchFamily="34" charset="0"/>
                    <a:cs typeface="Arial" panose="020B0604020202020204" pitchFamily="34" charset="0"/>
                  </a:rPr>
                  <a:t> 1</a:t>
                </a:r>
              </a:p>
              <a:p>
                <a:pPr marL="571500" indent="-571500" algn="ctr">
                  <a:buFont typeface="Arial" panose="020B0604020202020204" pitchFamily="34" charset="0"/>
                  <a:buChar char="•"/>
                </a:pPr>
                <a:r>
                  <a:rPr lang="en-US" sz="3400" b="1" dirty="0" err="1">
                    <a:solidFill>
                      <a:srgbClr val="0070C0"/>
                    </a:solidFill>
                    <a:latin typeface="Arial" panose="020B0604020202020204" pitchFamily="34" charset="0"/>
                    <a:cs typeface="Arial" panose="020B0604020202020204" pitchFamily="34" charset="0"/>
                  </a:rPr>
                  <a:t>Nếu</a:t>
                </a:r>
                <a:r>
                  <a:rPr lang="en-US" sz="3400" b="1" dirty="0">
                    <a:solidFill>
                      <a:srgbClr val="0070C0"/>
                    </a:solidFill>
                    <a:latin typeface="Arial" panose="020B0604020202020204" pitchFamily="34" charset="0"/>
                    <a:cs typeface="Arial" panose="020B0604020202020204" pitchFamily="34" charset="0"/>
                  </a:rPr>
                  <a:t> a </a:t>
                </a:r>
                <a14:m>
                  <m:oMath xmlns:m="http://schemas.openxmlformats.org/officeDocument/2006/math">
                    <m:r>
                      <a:rPr lang="en-US" sz="3400" b="1"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400" b="1" dirty="0">
                    <a:solidFill>
                      <a:srgbClr val="0070C0"/>
                    </a:solidFill>
                    <a:latin typeface="Arial" panose="020B0604020202020204" pitchFamily="34" charset="0"/>
                    <a:cs typeface="Arial" panose="020B0604020202020204" pitchFamily="34" charset="0"/>
                  </a:rPr>
                  <a:t> b </a:t>
                </a:r>
                <a:r>
                  <a:rPr lang="en-US" sz="3400" b="1" dirty="0" err="1">
                    <a:solidFill>
                      <a:srgbClr val="0070C0"/>
                    </a:solidFill>
                    <a:latin typeface="Arial" panose="020B0604020202020204" pitchFamily="34" charset="0"/>
                    <a:cs typeface="Arial" panose="020B0604020202020204" pitchFamily="34" charset="0"/>
                  </a:rPr>
                  <a:t>thi</a:t>
                </a:r>
                <a:r>
                  <a:rPr lang="en-US" sz="3400" b="1" dirty="0">
                    <a:solidFill>
                      <a:srgbClr val="0070C0"/>
                    </a:solidFill>
                    <a:latin typeface="Arial" panose="020B0604020202020204" pitchFamily="34" charset="0"/>
                    <a:cs typeface="Arial" panose="020B0604020202020204" pitchFamily="34" charset="0"/>
                  </a:rPr>
                  <a:t>̀ ƯCLN</a:t>
                </a:r>
                <a:r>
                  <a:rPr lang="en-US" sz="3400" b="1" i="1" dirty="0">
                    <a:solidFill>
                      <a:srgbClr val="0070C0"/>
                    </a:solidFill>
                    <a:latin typeface="Arial" panose="020B0604020202020204" pitchFamily="34" charset="0"/>
                    <a:cs typeface="Arial" panose="020B0604020202020204" pitchFamily="34" charset="0"/>
                  </a:rPr>
                  <a:t>(a, b) </a:t>
                </a:r>
                <a:r>
                  <a:rPr lang="en-US" sz="3400" b="1" dirty="0">
                    <a:solidFill>
                      <a:srgbClr val="0070C0"/>
                    </a:solidFill>
                    <a:latin typeface="Arial" panose="020B0604020202020204" pitchFamily="34" charset="0"/>
                    <a:cs typeface="Arial" panose="020B0604020202020204" pitchFamily="34" charset="0"/>
                  </a:rPr>
                  <a:t>= b</a:t>
                </a:r>
              </a:p>
              <a:p>
                <a:pPr algn="ctr"/>
                <a:endParaRPr lang="en-US" sz="3400" b="1" dirty="0">
                  <a:solidFill>
                    <a:srgbClr val="0070C0"/>
                  </a:solidFill>
                  <a:latin typeface="Arial" panose="020B060402020202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A3A062DA-93BF-4842-B601-4404401BCCE3}"/>
                  </a:ext>
                </a:extLst>
              </p:cNvPr>
              <p:cNvSpPr txBox="1">
                <a:spLocks noRot="1" noChangeAspect="1" noMove="1" noResize="1" noEditPoints="1" noAdjustHandles="1" noChangeArrowheads="1" noChangeShapeType="1" noTextEdit="1"/>
              </p:cNvSpPr>
              <p:nvPr/>
            </p:nvSpPr>
            <p:spPr>
              <a:xfrm>
                <a:off x="166671" y="1933504"/>
                <a:ext cx="11335502" cy="2708434"/>
              </a:xfrm>
              <a:prstGeom prst="rect">
                <a:avLst/>
              </a:prstGeom>
              <a:blipFill>
                <a:blip r:embed="rId2"/>
                <a:stretch>
                  <a:fillRect t="-3153"/>
                </a:stretch>
              </a:blipFill>
            </p:spPr>
            <p:txBody>
              <a:bodyPr/>
              <a:lstStyle/>
              <a:p>
                <a:r>
                  <a:rPr lang="en-US">
                    <a:noFill/>
                  </a:rPr>
                  <a:t> </a:t>
                </a:r>
              </a:p>
            </p:txBody>
          </p:sp>
        </mc:Fallback>
      </mc:AlternateContent>
    </p:spTree>
    <p:extLst>
      <p:ext uri="{BB962C8B-B14F-4D97-AF65-F5344CB8AC3E}">
        <p14:creationId xmlns:p14="http://schemas.microsoft.com/office/powerpoint/2010/main" val="185269398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xmlns="" id="{B54C9AA5-FC61-431E-8AF6-0087C8FC62CB}"/>
              </a:ext>
            </a:extLst>
          </p:cNvPr>
          <p:cNvSpPr txBox="1"/>
          <p:nvPr/>
        </p:nvSpPr>
        <p:spPr>
          <a:xfrm>
            <a:off x="1154249" y="2918301"/>
            <a:ext cx="10148422"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4 SGK(50):</a:t>
            </a:r>
            <a:endParaRPr lang="en-US" sz="3200" b="1" i="1" dirty="0">
              <a:solidFill>
                <a:srgbClr val="FF0000"/>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8759D96E-BF12-4520-A181-4790B5673605}"/>
              </a:ext>
            </a:extLst>
          </p:cNvPr>
          <p:cNvSpPr txBox="1"/>
          <p:nvPr/>
        </p:nvSpPr>
        <p:spPr>
          <a:xfrm>
            <a:off x="5946261" y="2907414"/>
            <a:ext cx="10148422" cy="584775"/>
          </a:xfrm>
          <a:prstGeom prst="rect">
            <a:avLst/>
          </a:prstGeom>
          <a:noFill/>
        </p:spPr>
        <p:txBody>
          <a:bodyPr wrap="square">
            <a:spAutoFit/>
          </a:bodyPr>
          <a:lstStyle/>
          <a:p>
            <a:pPr algn="just"/>
            <a:r>
              <a:rPr lang="en-US"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ƯCLN(8, 27):</a:t>
            </a:r>
            <a:endParaRPr lang="en-US" sz="3200" b="1" dirty="0">
              <a:solidFill>
                <a:srgbClr val="0070C0"/>
              </a:solidFill>
              <a:latin typeface="Arial" panose="020B0604020202020204" pitchFamily="34" charset="0"/>
              <a:cs typeface="Arial" panose="020B0604020202020204" pitchFamily="34" charset="0"/>
            </a:endParaRPr>
          </a:p>
        </p:txBody>
      </p:sp>
      <p:sp>
        <p:nvSpPr>
          <p:cNvPr id="51" name="WordArt 5">
            <a:extLst>
              <a:ext uri="{FF2B5EF4-FFF2-40B4-BE49-F238E27FC236}">
                <a16:creationId xmlns:a16="http://schemas.microsoft.com/office/drawing/2014/main" xmlns="" id="{0A0B4CF3-35C0-4031-B1C0-7DBC1D15DFD1}"/>
              </a:ext>
            </a:extLst>
          </p:cNvPr>
          <p:cNvSpPr>
            <a:spLocks noChangeArrowheads="1" noChangeShapeType="1" noTextEdit="1"/>
          </p:cNvSpPr>
          <p:nvPr/>
        </p:nvSpPr>
        <p:spPr bwMode="auto">
          <a:xfrm>
            <a:off x="2507718" y="119743"/>
            <a:ext cx="7518400" cy="614381"/>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00FF"/>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III. HAI SỐ NGUYÊN TỐ CÙNG NHAU</a:t>
            </a:r>
          </a:p>
        </p:txBody>
      </p:sp>
      <p:sp>
        <p:nvSpPr>
          <p:cNvPr id="21" name="Rectangle: Top Corners Rounded 20">
            <a:extLst>
              <a:ext uri="{FF2B5EF4-FFF2-40B4-BE49-F238E27FC236}">
                <a16:creationId xmlns:a16="http://schemas.microsoft.com/office/drawing/2014/main" xmlns="" id="{283D5B2E-1722-4486-B7E4-A6F7BFAA05DB}"/>
              </a:ext>
            </a:extLst>
          </p:cNvPr>
          <p:cNvSpPr/>
          <p:nvPr/>
        </p:nvSpPr>
        <p:spPr>
          <a:xfrm rot="10800000">
            <a:off x="1230451" y="1306213"/>
            <a:ext cx="9200312" cy="1444731"/>
          </a:xfrm>
          <a:prstGeom prst="round2SameRect">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FF00"/>
              </a:highligh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6BF0D20D-E461-4678-B24C-0BB9CB239E20}"/>
              </a:ext>
            </a:extLst>
          </p:cNvPr>
          <p:cNvSpPr txBox="1"/>
          <p:nvPr/>
        </p:nvSpPr>
        <p:spPr>
          <a:xfrm>
            <a:off x="1389874" y="1528143"/>
            <a:ext cx="9112773" cy="1107996"/>
          </a:xfrm>
          <a:prstGeom prst="rect">
            <a:avLst/>
          </a:prstGeom>
          <a:noFill/>
        </p:spPr>
        <p:txBody>
          <a:bodyPr wrap="square" rtlCol="0">
            <a:spAutoFit/>
          </a:bodyPr>
          <a:lstStyle/>
          <a:p>
            <a:pPr lvl="0">
              <a:defRPr/>
            </a:pPr>
            <a:r>
              <a:rPr lang="en-US" sz="3200" dirty="0">
                <a:solidFill>
                  <a:prstClr val="black"/>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Khái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niệm</a:t>
            </a:r>
            <a:r>
              <a:rPr lang="en-US" sz="3200" b="1" dirty="0">
                <a:solidFill>
                  <a:srgbClr val="FF0000"/>
                </a:solidFill>
                <a:latin typeface="Arial" panose="020B0604020202020204" pitchFamily="34" charset="0"/>
                <a:cs typeface="Arial" panose="020B0604020202020204" pitchFamily="34" charset="0"/>
              </a:rPr>
              <a:t>:</a:t>
            </a:r>
            <a:r>
              <a:rPr lang="en-US" sz="3200" dirty="0">
                <a:solidFill>
                  <a:prstClr val="black"/>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hai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8711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2000"/>
                                        <p:tgtEl>
                                          <p:spTgt spid="21"/>
                                        </p:tgtEl>
                                      </p:cBhvr>
                                    </p:animEffect>
                                    <p:anim calcmode="lin" valueType="num">
                                      <p:cBhvr>
                                        <p:cTn id="14" dur="2000" fill="hold"/>
                                        <p:tgtEl>
                                          <p:spTgt spid="21"/>
                                        </p:tgtEl>
                                        <p:attrNameLst>
                                          <p:attrName>ppt_w</p:attrName>
                                        </p:attrNameLst>
                                      </p:cBhvr>
                                      <p:tavLst>
                                        <p:tav tm="0" fmla="#ppt_w*sin(2.5*pi*$)">
                                          <p:val>
                                            <p:fltVal val="0"/>
                                          </p:val>
                                        </p:tav>
                                        <p:tav tm="100000">
                                          <p:val>
                                            <p:fltVal val="1"/>
                                          </p:val>
                                        </p:tav>
                                      </p:tavLst>
                                    </p:anim>
                                    <p:anim calcmode="lin" valueType="num">
                                      <p:cBhvr>
                                        <p:cTn id="15"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45"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anim calcmode="lin" valueType="num">
                                      <p:cBhvr>
                                        <p:cTn id="24" dur="2000" fill="hold"/>
                                        <p:tgtEl>
                                          <p:spTgt spid="16"/>
                                        </p:tgtEl>
                                        <p:attrNameLst>
                                          <p:attrName>ppt_w</p:attrName>
                                        </p:attrNameLst>
                                      </p:cBhvr>
                                      <p:tavLst>
                                        <p:tav tm="0" fmla="#ppt_w*sin(2.5*pi*$)">
                                          <p:val>
                                            <p:fltVal val="0"/>
                                          </p:val>
                                        </p:tav>
                                        <p:tav tm="100000">
                                          <p:val>
                                            <p:fltVal val="1"/>
                                          </p:val>
                                        </p:tav>
                                      </p:tavLst>
                                    </p:anim>
                                    <p:anim calcmode="lin" valueType="num">
                                      <p:cBhvr>
                                        <p:cTn id="25"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1"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a:extLst>
              <a:ext uri="{FF2B5EF4-FFF2-40B4-BE49-F238E27FC236}">
                <a16:creationId xmlns:a16="http://schemas.microsoft.com/office/drawing/2014/main" xmlns="" id="{5B19332C-1BE9-4073-BC1C-34C9F014F4D4}"/>
              </a:ext>
            </a:extLst>
          </p:cNvPr>
          <p:cNvPicPr>
            <a:picLocks noChangeAspect="1"/>
          </p:cNvPicPr>
          <p:nvPr/>
        </p:nvPicPr>
        <p:blipFill>
          <a:blip r:embed="rId5"/>
          <a:stretch>
            <a:fillRect/>
          </a:stretch>
        </p:blipFill>
        <p:spPr>
          <a:xfrm>
            <a:off x="1210480" y="348936"/>
            <a:ext cx="3258005" cy="2905530"/>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3616957" y="519787"/>
            <a:ext cx="7911012" cy="2554545"/>
          </a:xfrm>
          <a:prstGeom prst="rect">
            <a:avLst/>
          </a:prstGeom>
          <a:noFill/>
        </p:spPr>
        <p:txBody>
          <a:bodyPr wrap="square">
            <a:spAutoFit/>
          </a:bodyPr>
          <a:lstStyle/>
          <a:p>
            <a:r>
              <a:rPr lang="en-US" sz="3200" b="1" i="1" dirty="0">
                <a:solidFill>
                  <a:srgbClr val="0070C0"/>
                </a:solidFill>
                <a:latin typeface="Arial" panose="020B0604020202020204" pitchFamily="34" charset="0"/>
                <a:cs typeface="Arial" panose="020B0604020202020204" pitchFamily="34" charset="0"/>
              </a:rPr>
              <a:t>             </a:t>
            </a:r>
            <a:r>
              <a:rPr lang="en-US" sz="3200" b="1" i="1" dirty="0">
                <a:solidFill>
                  <a:srgbClr val="FF0000"/>
                </a:solidFill>
                <a:latin typeface="Arial" panose="020B0604020202020204" pitchFamily="34" charset="0"/>
                <a:cs typeface="Arial" panose="020B0604020202020204" pitchFamily="34" charset="0"/>
              </a:rPr>
              <a:t>Ví dụ 5 SGK(50):</a:t>
            </a:r>
          </a:p>
          <a:p>
            <a:r>
              <a:rPr lang="en-US" sz="3200" b="1" dirty="0">
                <a:solidFill>
                  <a:srgbClr val="0070C0"/>
                </a:solidFill>
                <a:latin typeface="Arial" panose="020B0604020202020204" pitchFamily="34" charset="0"/>
                <a:cs typeface="Arial" panose="020B0604020202020204" pitchFamily="34" charset="0"/>
              </a:rPr>
              <a:t>              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14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33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6. </a:t>
            </a:r>
          </a:p>
        </p:txBody>
      </p:sp>
      <p:sp>
        <p:nvSpPr>
          <p:cNvPr id="14" name="TextBox 13">
            <a:extLst>
              <a:ext uri="{FF2B5EF4-FFF2-40B4-BE49-F238E27FC236}">
                <a16:creationId xmlns:a16="http://schemas.microsoft.com/office/drawing/2014/main" xmlns="" id="{52BE91C6-0B45-4BC2-9C66-9AD8236CA7FB}"/>
              </a:ext>
            </a:extLst>
          </p:cNvPr>
          <p:cNvSpPr txBox="1"/>
          <p:nvPr/>
        </p:nvSpPr>
        <p:spPr>
          <a:xfrm>
            <a:off x="2353226" y="3645873"/>
            <a:ext cx="9218288" cy="2554545"/>
          </a:xfrm>
          <a:prstGeom prst="rect">
            <a:avLst/>
          </a:prstGeom>
          <a:noFill/>
        </p:spPr>
        <p:txBody>
          <a:bodyPr wrap="square">
            <a:spAutoFit/>
          </a:bodyPr>
          <a:lstStyle/>
          <a:p>
            <a:r>
              <a:rPr lang="en-US" sz="3200" b="1" dirty="0">
                <a:solidFill>
                  <a:srgbClr val="0070C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Luyện</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SGK(50):  </a:t>
            </a:r>
          </a:p>
          <a:p>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a) Hai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24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35 có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r>
              <a:rPr lang="en-US" sz="3200" b="1" dirty="0">
                <a:solidFill>
                  <a:srgbClr val="0070C0"/>
                </a:solidFill>
                <a:latin typeface="Arial" panose="020B0604020202020204" pitchFamily="34" charset="0"/>
                <a:cs typeface="Arial" panose="020B0604020202020204" pitchFamily="34" charset="0"/>
              </a:rPr>
              <a:t>                </a:t>
            </a: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sao</a:t>
            </a:r>
            <a:r>
              <a:rPr lang="en-US" sz="3200" b="1" dirty="0">
                <a:solidFill>
                  <a:srgbClr val="0070C0"/>
                </a:solidFill>
                <a:latin typeface="Arial" panose="020B0604020202020204" pitchFamily="34" charset="0"/>
                <a:cs typeface="Arial" panose="020B0604020202020204" pitchFamily="34" charset="0"/>
              </a:rPr>
              <a:t>?</a:t>
            </a:r>
          </a:p>
          <a:p>
            <a:r>
              <a:rPr lang="en-US" sz="3200" b="1" dirty="0">
                <a:solidFill>
                  <a:srgbClr val="0070C0"/>
                </a:solidFill>
                <a:latin typeface="Arial" panose="020B0604020202020204" pitchFamily="34" charset="0"/>
                <a:cs typeface="Arial" panose="020B0604020202020204" pitchFamily="34" charset="0"/>
              </a:rPr>
              <a:t>                 b) </a:t>
            </a:r>
            <a:r>
              <a:rPr lang="en-US" sz="3200" b="1" dirty="0" err="1">
                <a:solidFill>
                  <a:srgbClr val="0070C0"/>
                </a:solidFill>
                <a:latin typeface="Arial" panose="020B0604020202020204" pitchFamily="34" charset="0"/>
                <a:cs typeface="Arial" panose="020B0604020202020204" pitchFamily="34" charset="0"/>
              </a:rPr>
              <a:t>Hãy</a:t>
            </a:r>
            <a:r>
              <a:rPr lang="en-US" sz="3200" b="1" dirty="0">
                <a:solidFill>
                  <a:srgbClr val="0070C0"/>
                </a:solidFill>
                <a:latin typeface="Arial" panose="020B0604020202020204" pitchFamily="34" charset="0"/>
                <a:cs typeface="Arial" panose="020B0604020202020204" pitchFamily="34" charset="0"/>
              </a:rPr>
              <a:t> chỉ ra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cùng</a:t>
            </a:r>
            <a:endParaRPr lang="en-US" sz="3200" b="1"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8.</a:t>
            </a:r>
          </a:p>
        </p:txBody>
      </p:sp>
      <p:pic>
        <p:nvPicPr>
          <p:cNvPr id="9" name="Đồng hồ đếm ngược 1 phút có âm thanh sinh động">
            <a:hlinkClick r:id="" action="ppaction://media"/>
            <a:extLst>
              <a:ext uri="{FF2B5EF4-FFF2-40B4-BE49-F238E27FC236}">
                <a16:creationId xmlns:a16="http://schemas.microsoft.com/office/drawing/2014/main" xmlns="" id="{A8B29138-E52C-4DB2-B071-C481C0B77FE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9800" y="3928530"/>
            <a:ext cx="2898058" cy="2091270"/>
          </a:xfrm>
          <a:prstGeom prst="rect">
            <a:avLst/>
          </a:prstGeom>
        </p:spPr>
      </p:pic>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childTnLst>
        </p:cTn>
      </p:par>
    </p:tnLst>
    <p:bldLst>
      <p:bldP spid="34"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a:extLst>
              <a:ext uri="{FF2B5EF4-FFF2-40B4-BE49-F238E27FC236}">
                <a16:creationId xmlns:a16="http://schemas.microsoft.com/office/drawing/2014/main" xmlns="" id="{B54C9AA5-FC61-431E-8AF6-0087C8FC62CB}"/>
              </a:ext>
            </a:extLst>
          </p:cNvPr>
          <p:cNvSpPr txBox="1"/>
          <p:nvPr/>
        </p:nvSpPr>
        <p:spPr>
          <a:xfrm>
            <a:off x="-71147" y="215167"/>
            <a:ext cx="5089461" cy="584775"/>
          </a:xfrm>
          <a:prstGeom prst="rect">
            <a:avLst/>
          </a:prstGeom>
          <a:noFill/>
        </p:spPr>
        <p:txBody>
          <a:bodyPr wrap="square">
            <a:spAutoFit/>
          </a:bodyPr>
          <a:lstStyle/>
          <a:p>
            <a:pPr algn="just"/>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Hoạt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động</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5 SGK(50):</a:t>
            </a:r>
            <a:endParaRPr lang="en-US" sz="32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6B60F788-4816-404B-8B11-E660FBA36F6D}"/>
              </a:ext>
            </a:extLst>
          </p:cNvPr>
          <p:cNvSpPr txBox="1"/>
          <p:nvPr/>
        </p:nvSpPr>
        <p:spPr>
          <a:xfrm>
            <a:off x="1904999" y="3904877"/>
            <a:ext cx="4996543" cy="1743106"/>
          </a:xfrm>
          <a:prstGeom prst="rect">
            <a:avLst/>
          </a:prstGeom>
          <a:noFill/>
        </p:spPr>
        <p:txBody>
          <a:bodyPr wrap="square" rtlCol="0">
            <a:spAutoFit/>
          </a:bodyPr>
          <a:lstStyle/>
          <a:p>
            <a:pPr algn="just">
              <a:lnSpc>
                <a:spcPct val="115000"/>
              </a:lnSpc>
            </a:pPr>
            <a:r>
              <a:rPr lang="fr-FR" sz="3200" b="1" dirty="0" err="1">
                <a:effectLst/>
                <a:latin typeface="Arial" panose="020B0604020202020204" pitchFamily="34" charset="0"/>
                <a:ea typeface="Times New Roman" panose="02020603050405020304" pitchFamily="18" charset="0"/>
                <a:cs typeface="Arial" panose="020B0604020202020204" pitchFamily="34" charset="0"/>
              </a:rPr>
              <a:t>Giải</a:t>
            </a:r>
            <a:r>
              <a:rPr lang="fr-FR" sz="3200" b="1" dirty="0">
                <a:latin typeface="Arial" panose="020B0604020202020204" pitchFamily="34" charset="0"/>
                <a:ea typeface="Times New Roman" panose="02020603050405020304" pitchFamily="18" charset="0"/>
                <a:cs typeface="Arial" panose="020B0604020202020204" pitchFamily="34" charset="0"/>
              </a:rPr>
              <a:t>:</a:t>
            </a:r>
            <a:r>
              <a:rPr lang="fr-FR"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 Ta </a:t>
            </a:r>
            <a:r>
              <a:rPr lang="fr-FR"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4 = 2</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9 = 3</a:t>
            </a:r>
            <a:r>
              <a:rPr lang="fr-FR" sz="32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fr-FR"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ƯCLN(4, 9) = 1.</a:t>
            </a:r>
            <a:endPar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B65D5334-4D64-4806-AD82-65509F38CF43}"/>
                  </a:ext>
                </a:extLst>
              </p:cNvPr>
              <p:cNvSpPr txBox="1"/>
              <p:nvPr/>
            </p:nvSpPr>
            <p:spPr>
              <a:xfrm>
                <a:off x="2841660" y="782009"/>
                <a:ext cx="8865486" cy="3075778"/>
              </a:xfrm>
              <a:prstGeom prst="rect">
                <a:avLst/>
              </a:prstGeom>
              <a:noFill/>
            </p:spPr>
            <p:txBody>
              <a:bodyPr wrap="square">
                <a:spAutoFit/>
              </a:bodyPr>
              <a:lstStyle/>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Tìm ƯCLN(4, 9) </a:t>
                </a:r>
              </a:p>
              <a:p>
                <a:pPr marL="514350" indent="-514350">
                  <a:lnSpc>
                    <a:spcPct val="150000"/>
                  </a:lnSpc>
                  <a:buAutoNum type="alphaLcParenR"/>
                </a:pP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t>  </a:t>
                </a:r>
                <a14:m>
                  <m:oMath xmlns:m="http://schemas.openxmlformats.org/officeDocument/2006/math">
                    <m:f>
                      <m:fPr>
                        <m:ctrlPr>
                          <a:rPr lang="en-US" sz="4800" b="1" i="1" smtClean="0">
                            <a:solidFill>
                              <a:srgbClr val="0070C0"/>
                            </a:solidFill>
                            <a:latin typeface="Cambria Math"/>
                          </a:rPr>
                        </m:ctrlPr>
                      </m:fPr>
                      <m:num>
                        <m:r>
                          <a:rPr lang="en-US" sz="4800" b="1" i="1">
                            <a:solidFill>
                              <a:srgbClr val="0070C0"/>
                            </a:solidFill>
                            <a:latin typeface="Cambria Math" panose="02040503050406030204" pitchFamily="18" charset="0"/>
                          </a:rPr>
                          <m:t>𝟒</m:t>
                        </m:r>
                      </m:num>
                      <m:den>
                        <m:r>
                          <a:rPr lang="en-US" sz="4800" b="1" i="1" smtClean="0">
                            <a:solidFill>
                              <a:srgbClr val="0070C0"/>
                            </a:solidFill>
                            <a:latin typeface="Cambria Math" panose="02040503050406030204" pitchFamily="18" charset="0"/>
                          </a:rPr>
                          <m:t>𝟗</m:t>
                        </m:r>
                      </m:den>
                    </m:f>
                  </m:oMath>
                </a14:m>
                <a:r>
                  <a:rPr lang="en-US" sz="48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 hay  </a:t>
                </a:r>
                <a:r>
                  <a:rPr lang="en-US" sz="3200" b="1" dirty="0" err="1">
                    <a:solidFill>
                      <a:srgbClr val="0070C0"/>
                    </a:solidFill>
                    <a:latin typeface="Arial" panose="020B0604020202020204" pitchFamily="34" charset="0"/>
                    <a:cs typeface="Arial" panose="020B0604020202020204" pitchFamily="34" charset="0"/>
                  </a:rPr>
                  <a:t>không</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0" name="TextBox 19">
                <a:extLst>
                  <a:ext uri="{FF2B5EF4-FFF2-40B4-BE49-F238E27FC236}">
                    <a16:creationId xmlns:a16="http://schemas.microsoft.com/office/drawing/2014/main" id="{B65D5334-4D64-4806-AD82-65509F38CF43}"/>
                  </a:ext>
                </a:extLst>
              </p:cNvPr>
              <p:cNvSpPr txBox="1">
                <a:spLocks noRot="1" noChangeAspect="1" noMove="1" noResize="1" noEditPoints="1" noAdjustHandles="1" noChangeArrowheads="1" noChangeShapeType="1" noTextEdit="1"/>
              </p:cNvSpPr>
              <p:nvPr/>
            </p:nvSpPr>
            <p:spPr>
              <a:xfrm>
                <a:off x="2841660" y="782009"/>
                <a:ext cx="8865486" cy="3075778"/>
              </a:xfrm>
              <a:prstGeom prst="rect">
                <a:avLst/>
              </a:prstGeom>
              <a:blipFill>
                <a:blip r:embed="rId3"/>
                <a:stretch>
                  <a:fillRect l="-1582" r="-1513" b="-5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xmlns="" id="{2CADFE63-9305-4547-92E7-5763E219458D}"/>
                  </a:ext>
                </a:extLst>
              </p:cNvPr>
              <p:cNvSpPr txBox="1"/>
              <p:nvPr/>
            </p:nvSpPr>
            <p:spPr>
              <a:xfrm>
                <a:off x="2910802" y="5355451"/>
                <a:ext cx="8562741" cy="1434688"/>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en-US" sz="3200" b="1" dirty="0">
                    <a:solidFill>
                      <a:srgbClr val="0070C0"/>
                    </a:solidFill>
                  </a:rPr>
                  <a:t>  </a:t>
                </a:r>
                <a14:m>
                  <m:oMath xmlns:m="http://schemas.openxmlformats.org/officeDocument/2006/math">
                    <m:f>
                      <m:fPr>
                        <m:ctrlPr>
                          <a:rPr lang="en-US" sz="4400" b="1" i="1" smtClean="0">
                            <a:solidFill>
                              <a:srgbClr val="0070C0"/>
                            </a:solidFill>
                            <a:latin typeface="Cambria Math"/>
                          </a:rPr>
                        </m:ctrlPr>
                      </m:fPr>
                      <m:num>
                        <m:r>
                          <a:rPr lang="en-US" sz="4400" b="1" i="1">
                            <a:solidFill>
                              <a:srgbClr val="0070C0"/>
                            </a:solidFill>
                            <a:latin typeface="Cambria Math" panose="02040503050406030204" pitchFamily="18" charset="0"/>
                          </a:rPr>
                          <m:t>𝟒</m:t>
                        </m:r>
                      </m:num>
                      <m:den>
                        <m:r>
                          <a:rPr lang="en-US" sz="4400" b="1" i="1" smtClean="0">
                            <a:solidFill>
                              <a:srgbClr val="0070C0"/>
                            </a:solidFill>
                            <a:latin typeface="Cambria Math" panose="02040503050406030204" pitchFamily="18" charset="0"/>
                          </a:rPr>
                          <m:t>𝟗</m:t>
                        </m:r>
                      </m:den>
                    </m:f>
                  </m:oMath>
                </a14:m>
                <a:r>
                  <a:rPr lang="en-US" sz="4400" b="1" dirty="0">
                    <a:solidFill>
                      <a:srgbClr val="0070C0"/>
                    </a:solidFill>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không thể rút gọn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nữa</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23" name="TextBox 22">
                <a:extLst>
                  <a:ext uri="{FF2B5EF4-FFF2-40B4-BE49-F238E27FC236}">
                    <a16:creationId xmlns:a16="http://schemas.microsoft.com/office/drawing/2014/main" id="{2CADFE63-9305-4547-92E7-5763E219458D}"/>
                  </a:ext>
                </a:extLst>
              </p:cNvPr>
              <p:cNvSpPr txBox="1">
                <a:spLocks noRot="1" noChangeAspect="1" noMove="1" noResize="1" noEditPoints="1" noAdjustHandles="1" noChangeArrowheads="1" noChangeShapeType="1" noTextEdit="1"/>
              </p:cNvSpPr>
              <p:nvPr/>
            </p:nvSpPr>
            <p:spPr>
              <a:xfrm>
                <a:off x="2910802" y="5355451"/>
                <a:ext cx="8562741" cy="1434688"/>
              </a:xfrm>
              <a:prstGeom prst="rect">
                <a:avLst/>
              </a:prstGeom>
              <a:blipFill>
                <a:blip r:embed="rId4"/>
                <a:stretch>
                  <a:fillRect l="-1779" r="-569" b="-8085"/>
                </a:stretch>
              </a:blipFill>
            </p:spPr>
            <p:txBody>
              <a:bodyPr/>
              <a:lstStyle/>
              <a:p>
                <a:r>
                  <a:rPr lang="en-US">
                    <a:noFill/>
                  </a:rPr>
                  <a:t> </a:t>
                </a:r>
              </a:p>
            </p:txBody>
          </p:sp>
        </mc:Fallback>
      </mc:AlternateContent>
    </p:spTree>
    <p:extLst>
      <p:ext uri="{BB962C8B-B14F-4D97-AF65-F5344CB8AC3E}">
        <p14:creationId xmlns:p14="http://schemas.microsoft.com/office/powerpoint/2010/main" val="3074293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20"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6DC9D17-9F8B-469E-B78D-BF62D473E9F2}"/>
              </a:ext>
            </a:extLst>
          </p:cNvPr>
          <p:cNvPicPr>
            <a:picLocks noChangeAspect="1"/>
          </p:cNvPicPr>
          <p:nvPr/>
        </p:nvPicPr>
        <p:blipFill>
          <a:blip r:embed="rId2"/>
          <a:stretch>
            <a:fillRect/>
          </a:stretch>
        </p:blipFill>
        <p:spPr>
          <a:xfrm>
            <a:off x="1896707" y="804441"/>
            <a:ext cx="8398588"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C24C8C56-5B2C-4BDF-A58B-30D1B6C5273C}"/>
              </a:ext>
            </a:extLst>
          </p:cNvPr>
          <p:cNvSpPr txBox="1"/>
          <p:nvPr/>
        </p:nvSpPr>
        <p:spPr>
          <a:xfrm>
            <a:off x="1840921" y="2828837"/>
            <a:ext cx="8510161" cy="1200329"/>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38100">
                  <a:solidFill>
                    <a:prstClr val="black"/>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7172" name="Row_Row_Row_Your_Boat">
            <a:hlinkClick r:id="" action="ppaction://media"/>
            <a:extLst>
              <a:ext uri="{FF2B5EF4-FFF2-40B4-BE49-F238E27FC236}">
                <a16:creationId xmlns:a16="http://schemas.microsoft.com/office/drawing/2014/main" xmlns="" id="{E3B06556-D4A4-4C34-B8B4-12A39528AC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80675" y="-669925"/>
            <a:ext cx="48736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228162" y="2188195"/>
            <a:ext cx="11335502" cy="2185214"/>
          </a:xfrm>
          <a:prstGeom prst="rect">
            <a:avLst/>
          </a:prstGeom>
          <a:noFill/>
        </p:spPr>
        <p:txBody>
          <a:bodyPr wrap="square">
            <a:spAutoFit/>
          </a:bodyPr>
          <a:lstStyle/>
          <a:p>
            <a:pPr algn="ctr"/>
            <a:r>
              <a:rPr lang="en-US" sz="3400" b="1" dirty="0" err="1">
                <a:solidFill>
                  <a:srgbClr val="FF0000"/>
                </a:solidFill>
                <a:latin typeface="Arial" panose="020B0604020202020204" pitchFamily="34" charset="0"/>
                <a:cs typeface="Arial" panose="020B0604020202020204" pitchFamily="34" charset="0"/>
              </a:rPr>
              <a:t>Khái</a:t>
            </a:r>
            <a:r>
              <a:rPr lang="en-US" sz="3400" b="1" dirty="0">
                <a:solidFill>
                  <a:srgbClr val="FF0000"/>
                </a:solidFill>
                <a:latin typeface="Arial" panose="020B0604020202020204" pitchFamily="34" charset="0"/>
                <a:cs typeface="Arial" panose="020B0604020202020204" pitchFamily="34" charset="0"/>
              </a:rPr>
              <a:t> </a:t>
            </a:r>
            <a:r>
              <a:rPr lang="en-US" sz="3400" b="1" dirty="0" err="1">
                <a:solidFill>
                  <a:srgbClr val="FF0000"/>
                </a:solidFill>
                <a:latin typeface="Arial" panose="020B0604020202020204" pitchFamily="34" charset="0"/>
                <a:cs typeface="Arial" panose="020B0604020202020204" pitchFamily="34" charset="0"/>
              </a:rPr>
              <a:t>niệm</a:t>
            </a:r>
            <a:r>
              <a:rPr lang="en-US" sz="3400" b="1" dirty="0">
                <a:solidFill>
                  <a:srgbClr val="FF0000"/>
                </a:solidFill>
                <a:latin typeface="Arial" panose="020B0604020202020204" pitchFamily="34" charset="0"/>
                <a:cs typeface="Arial" panose="020B0604020202020204" pitchFamily="34" charset="0"/>
              </a:rPr>
              <a:t>:</a:t>
            </a:r>
          </a:p>
          <a:p>
            <a:pPr algn="ct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giản</a:t>
            </a:r>
            <a:r>
              <a:rPr lang="en-US" sz="3400" b="1" dirty="0">
                <a:solidFill>
                  <a:srgbClr val="0070C0"/>
                </a:solidFill>
                <a:latin typeface="Arial" panose="020B0604020202020204" pitchFamily="34" charset="0"/>
                <a:cs typeface="Arial" panose="020B0604020202020204" pitchFamily="34" charset="0"/>
              </a:rPr>
              <a:t> là </a:t>
            </a:r>
            <a:r>
              <a:rPr lang="en-US" sz="3400" b="1" dirty="0" err="1">
                <a:solidFill>
                  <a:srgbClr val="0070C0"/>
                </a:solidFill>
                <a:latin typeface="Arial" panose="020B0604020202020204" pitchFamily="34" charset="0"/>
                <a:cs typeface="Arial" panose="020B0604020202020204" pitchFamily="34" charset="0"/>
              </a:rPr>
              <a:t>phân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có </a:t>
            </a:r>
            <a:r>
              <a:rPr lang="en-US" sz="3400" b="1" dirty="0" err="1">
                <a:solidFill>
                  <a:srgbClr val="0070C0"/>
                </a:solidFill>
                <a:latin typeface="Arial" panose="020B0604020202020204" pitchFamily="34" charset="0"/>
                <a:cs typeface="Arial" panose="020B0604020202020204" pitchFamily="34" charset="0"/>
              </a:rPr>
              <a:t>tư</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va</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mẫu</a:t>
            </a:r>
            <a:r>
              <a:rPr lang="en-US" sz="3400" b="1" dirty="0">
                <a:solidFill>
                  <a:srgbClr val="0070C0"/>
                </a:solidFill>
                <a:latin typeface="Arial" panose="020B0604020202020204" pitchFamily="34" charset="0"/>
                <a:cs typeface="Arial" panose="020B0604020202020204" pitchFamily="34" charset="0"/>
              </a:rPr>
              <a:t> </a:t>
            </a:r>
          </a:p>
          <a:p>
            <a:pPr algn="ctr"/>
            <a:r>
              <a:rPr lang="en-US" sz="3400" b="1" dirty="0">
                <a:solidFill>
                  <a:srgbClr val="0070C0"/>
                </a:solidFill>
                <a:latin typeface="Arial" panose="020B0604020202020204" pitchFamily="34" charset="0"/>
                <a:cs typeface="Arial" panose="020B0604020202020204" pitchFamily="34" charset="0"/>
              </a:rPr>
              <a:t>là </a:t>
            </a:r>
            <a:r>
              <a:rPr lang="en-US" sz="3400" b="1" dirty="0" err="1">
                <a:solidFill>
                  <a:srgbClr val="0070C0"/>
                </a:solidFill>
                <a:latin typeface="Arial" panose="020B0604020202020204" pitchFamily="34" charset="0"/>
                <a:cs typeface="Arial" panose="020B0604020202020204" pitchFamily="34" charset="0"/>
              </a:rPr>
              <a:t>hai</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sô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nguyên</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tô</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cùng</a:t>
            </a:r>
            <a:r>
              <a:rPr lang="en-US" sz="3400" b="1" dirty="0">
                <a:solidFill>
                  <a:srgbClr val="0070C0"/>
                </a:solidFill>
                <a:latin typeface="Arial" panose="020B0604020202020204" pitchFamily="34" charset="0"/>
                <a:cs typeface="Arial" panose="020B0604020202020204" pitchFamily="34" charset="0"/>
              </a:rPr>
              <a:t> </a:t>
            </a:r>
            <a:r>
              <a:rPr lang="en-US" sz="3400" b="1" dirty="0" err="1">
                <a:solidFill>
                  <a:srgbClr val="0070C0"/>
                </a:solidFill>
                <a:latin typeface="Arial" panose="020B0604020202020204" pitchFamily="34" charset="0"/>
                <a:cs typeface="Arial" panose="020B0604020202020204" pitchFamily="34" charset="0"/>
              </a:rPr>
              <a:t>nhau</a:t>
            </a:r>
            <a:r>
              <a:rPr lang="en-US" sz="3400" b="1" dirty="0">
                <a:solidFill>
                  <a:srgbClr val="0070C0"/>
                </a:solidFill>
                <a:latin typeface="Arial" panose="020B0604020202020204" pitchFamily="34" charset="0"/>
                <a:cs typeface="Arial" panose="020B0604020202020204" pitchFamily="34" charset="0"/>
              </a:rPr>
              <a:t>.</a:t>
            </a:r>
          </a:p>
          <a:p>
            <a:pPr algn="ctr"/>
            <a:r>
              <a:rPr lang="en-US" sz="3400" b="1" dirty="0">
                <a:solidFill>
                  <a:srgbClr val="0070C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0509014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xmlns=""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EE278ABA-7F65-4A34-9F1F-59252434AA20}"/>
                  </a:ext>
                </a:extLst>
              </p:cNvPr>
              <p:cNvSpPr txBox="1"/>
              <p:nvPr/>
            </p:nvSpPr>
            <p:spPr>
              <a:xfrm>
                <a:off x="2892574" y="2690768"/>
                <a:ext cx="8865486" cy="3978461"/>
              </a:xfrm>
              <a:prstGeom prst="rect">
                <a:avLst/>
              </a:prstGeom>
              <a:noFill/>
            </p:spPr>
            <p:txBody>
              <a:bodyPr wrap="square">
                <a:spAutoFit/>
              </a:bodyPr>
              <a:lstStyle/>
              <a:p>
                <a:pPr>
                  <a:lnSpc>
                    <a:spcPct val="150000"/>
                  </a:lnSpc>
                </a:pPr>
                <a:r>
                  <a:rPr lang="en-US" sz="3200" b="1" i="1" dirty="0">
                    <a:latin typeface="Arial" panose="020B0604020202020204" pitchFamily="34" charset="0"/>
                    <a:cs typeface="Arial" panose="020B0604020202020204" pitchFamily="34" charset="0"/>
                  </a:rPr>
                  <a:t>Giải:</a:t>
                </a:r>
                <a:r>
                  <a:rPr lang="en-US" sz="3200" b="1" dirty="0">
                    <a:solidFill>
                      <a:srgbClr val="0070C0"/>
                    </a:solidFill>
                    <a:latin typeface="Arial" panose="020B0604020202020204" pitchFamily="34" charset="0"/>
                    <a:cs typeface="Arial" panose="020B0604020202020204" pitchFamily="34" charset="0"/>
                  </a:rPr>
                  <a:t> a) ƯCLN(16, 20) = 4. </a:t>
                </a:r>
                <a:r>
                  <a:rPr lang="en-US" sz="3200" b="1" dirty="0" err="1">
                    <a:solidFill>
                      <a:srgbClr val="0070C0"/>
                    </a:solidFill>
                    <a:latin typeface="Arial" panose="020B0604020202020204" pitchFamily="34" charset="0"/>
                    <a:cs typeface="Arial" panose="020B0604020202020204" pitchFamily="34" charset="0"/>
                  </a:rPr>
                  <a:t>Vậy</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𝟏𝟔</m:t>
                        </m:r>
                      </m:num>
                      <m:den>
                        <m:r>
                          <a:rPr lang="en-US" sz="4000" b="1" i="1" smtClean="0">
                            <a:solidFill>
                              <a:srgbClr val="0070C0"/>
                            </a:solidFill>
                            <a:latin typeface="Cambria Math" panose="02040503050406030204" pitchFamily="18" charset="0"/>
                          </a:rPr>
                          <m:t>𝟐𝟎</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𝟏𝟔</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𝟐𝟎</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𝟒</m:t>
                        </m:r>
                      </m:den>
                    </m:f>
                    <m:r>
                      <a:rPr lang="en-US" sz="4000" b="1" i="1" smtClean="0">
                        <a:solidFill>
                          <a:srgbClr val="0070C0"/>
                        </a:solidFill>
                        <a:latin typeface="Cambria Math" panose="02040503050406030204" pitchFamily="18" charset="0"/>
                      </a:rPr>
                      <m:t>=</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𝟓</m:t>
                        </m:r>
                      </m:den>
                    </m:f>
                  </m:oMath>
                </a14:m>
                <a:endParaRPr lang="en-US" sz="4000" b="1" i="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b) Ta có: 18: 3 = 6;</a:t>
                </a:r>
                <a14:m>
                  <m:oMath xmlns:m="http://schemas.openxmlformats.org/officeDocument/2006/math">
                    <m:r>
                      <a:rPr lang="en-US" sz="4000" b="1" i="1">
                        <a:solidFill>
                          <a:srgbClr val="0070C0"/>
                        </a:solidFill>
                        <a:latin typeface="Cambria Math" panose="02040503050406030204" pitchFamily="18" charset="0"/>
                      </a:rPr>
                      <m:t> </m:t>
                    </m:r>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𝟑</m:t>
                        </m:r>
                      </m:num>
                      <m:den>
                        <m:r>
                          <a:rPr lang="en-US" sz="4000" b="1" i="1" smtClean="0">
                            <a:solidFill>
                              <a:srgbClr val="0070C0"/>
                            </a:solidFill>
                            <a:latin typeface="Cambria Math" panose="02040503050406030204" pitchFamily="18" charset="0"/>
                          </a:rPr>
                          <m:t>𝟕</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𝟑</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r>
                          <a:rPr lang="en-US" sz="4000" b="1" i="1" smtClean="0">
                            <a:solidFill>
                              <a:srgbClr val="0070C0"/>
                            </a:solidFill>
                            <a:latin typeface="Cambria Math" panose="02040503050406030204" pitchFamily="18" charset="0"/>
                          </a:rPr>
                          <m:t> </m:t>
                        </m:r>
                      </m:num>
                      <m:den>
                        <m:r>
                          <a:rPr lang="en-US" sz="4000" b="1" i="1" smtClean="0">
                            <a:solidFill>
                              <a:srgbClr val="0070C0"/>
                            </a:solidFill>
                            <a:latin typeface="Cambria Math" panose="02040503050406030204" pitchFamily="18" charset="0"/>
                          </a:rPr>
                          <m:t>𝟕</m:t>
                        </m:r>
                        <m:r>
                          <a:rPr lang="en-US" sz="4000" b="1" i="1" smtClean="0">
                            <a:solidFill>
                              <a:srgbClr val="0070C0"/>
                            </a:solidFill>
                            <a:latin typeface="Cambria Math" panose="02040503050406030204" pitchFamily="18" charset="0"/>
                          </a:rPr>
                          <m:t>.</m:t>
                        </m:r>
                        <m:r>
                          <a:rPr lang="en-US" sz="4000" b="1" i="1" smtClean="0">
                            <a:solidFill>
                              <a:srgbClr val="0070C0"/>
                            </a:solidFill>
                            <a:latin typeface="Cambria Math" panose="02040503050406030204" pitchFamily="18" charset="0"/>
                          </a:rPr>
                          <m:t>𝟔</m:t>
                        </m:r>
                      </m:den>
                    </m:f>
                    <m:r>
                      <a:rPr lang="en-US" sz="4000" b="1" i="0" smtClean="0">
                        <a:solidFill>
                          <a:srgbClr val="0070C0"/>
                        </a:solidFill>
                        <a:latin typeface="Cambria Math" panose="02040503050406030204" pitchFamily="18" charset="0"/>
                      </a:rPr>
                      <m:t>=</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𝟏𝟖</m:t>
                        </m:r>
                      </m:num>
                      <m:den>
                        <m:r>
                          <a:rPr lang="en-US" sz="4000" b="1" i="1" smtClean="0">
                            <a:solidFill>
                              <a:srgbClr val="0070C0"/>
                            </a:solidFill>
                            <a:latin typeface="Cambria Math" panose="02040503050406030204" pitchFamily="18" charset="0"/>
                          </a:rPr>
                          <m:t>𝟒𝟐</m:t>
                        </m:r>
                      </m:den>
                    </m:f>
                  </m:oMath>
                </a14:m>
                <a:endParaRPr lang="en-US" sz="4000" b="1" dirty="0">
                  <a:solidFill>
                    <a:srgbClr val="0070C0"/>
                  </a:solidFill>
                  <a:latin typeface="Arial" panose="020B0604020202020204" pitchFamily="34" charset="0"/>
                  <a:cs typeface="Arial" panose="020B0604020202020204" pitchFamily="34" charset="0"/>
                </a:endParaRPr>
              </a:p>
              <a:p>
                <a:pPr>
                  <a:lnSpc>
                    <a:spcPct val="150000"/>
                  </a:lnSpc>
                </a:pPr>
                <a:r>
                  <a:rPr lang="en-US" sz="3200" b="1" dirty="0">
                    <a:solidFill>
                      <a:srgbClr val="0070C0"/>
                    </a:solidFill>
                    <a:latin typeface="Arial" panose="020B0604020202020204" pitchFamily="34" charset="0"/>
                    <a:cs typeface="Arial" panose="020B0604020202020204" pitchFamily="34" charset="0"/>
                  </a:rPr>
                  <a:t>                Vậy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là </a:t>
                </a:r>
                <a14:m>
                  <m:oMath xmlns:m="http://schemas.openxmlformats.org/officeDocument/2006/math">
                    <m:f>
                      <m:fPr>
                        <m:ctrlPr>
                          <a:rPr lang="en-US" sz="4000" b="1" i="1">
                            <a:solidFill>
                              <a:srgbClr val="0070C0"/>
                            </a:solidFill>
                            <a:latin typeface="Cambria Math"/>
                          </a:rPr>
                        </m:ctrlPr>
                      </m:fPr>
                      <m:num>
                        <m:r>
                          <a:rPr lang="en-US" sz="4000" b="1" i="1">
                            <a:solidFill>
                              <a:srgbClr val="0070C0"/>
                            </a:solidFill>
                            <a:latin typeface="Cambria Math" panose="02040503050406030204" pitchFamily="18" charset="0"/>
                          </a:rPr>
                          <m:t>𝟏𝟖</m:t>
                        </m:r>
                      </m:num>
                      <m:den>
                        <m:r>
                          <a:rPr lang="en-US" sz="4000" b="1" i="1">
                            <a:solidFill>
                              <a:srgbClr val="0070C0"/>
                            </a:solidFill>
                            <a:latin typeface="Cambria Math" panose="02040503050406030204" pitchFamily="18" charset="0"/>
                          </a:rPr>
                          <m:t>𝟒𝟐</m:t>
                        </m:r>
                      </m:den>
                    </m:f>
                  </m:oMath>
                </a14:m>
                <a:r>
                  <a:rPr lang="en-US" sz="4000" b="1" dirty="0">
                    <a:solidFill>
                      <a:srgbClr val="0070C0"/>
                    </a:solidFill>
                    <a:latin typeface="Arial" panose="020B0604020202020204" pitchFamily="34" charset="0"/>
                    <a:cs typeface="Arial" panose="020B0604020202020204" pitchFamily="34" charset="0"/>
                  </a:rPr>
                  <a:t>.</a:t>
                </a:r>
              </a:p>
            </p:txBody>
          </p:sp>
        </mc:Choice>
        <mc:Fallback xmlns="">
          <p:sp>
            <p:nvSpPr>
              <p:cNvPr id="18" name="TextBox 17">
                <a:extLst>
                  <a:ext uri="{FF2B5EF4-FFF2-40B4-BE49-F238E27FC236}">
                    <a16:creationId xmlns:a16="http://schemas.microsoft.com/office/drawing/2014/main" id="{EE278ABA-7F65-4A34-9F1F-59252434AA20}"/>
                  </a:ext>
                </a:extLst>
              </p:cNvPr>
              <p:cNvSpPr txBox="1">
                <a:spLocks noRot="1" noChangeAspect="1" noMove="1" noResize="1" noEditPoints="1" noAdjustHandles="1" noChangeArrowheads="1" noChangeShapeType="1" noTextEdit="1"/>
              </p:cNvSpPr>
              <p:nvPr/>
            </p:nvSpPr>
            <p:spPr>
              <a:xfrm>
                <a:off x="2892574" y="2690768"/>
                <a:ext cx="8865486" cy="3978461"/>
              </a:xfrm>
              <a:prstGeom prst="rect">
                <a:avLst/>
              </a:prstGeom>
              <a:blipFill>
                <a:blip r:embed="rId4"/>
                <a:stretch>
                  <a:fillRect l="-1788" b="-19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F0BDFFD3-1E9D-4C2F-8AC5-A61F03E4A4AE}"/>
                  </a:ext>
                </a:extLst>
              </p:cNvPr>
              <p:cNvSpPr txBox="1"/>
              <p:nvPr/>
            </p:nvSpPr>
            <p:spPr>
              <a:xfrm>
                <a:off x="2306227" y="-217658"/>
                <a:ext cx="9983741" cy="1253677"/>
              </a:xfrm>
              <a:prstGeom prst="rect">
                <a:avLst/>
              </a:prstGeom>
              <a:noFill/>
            </p:spPr>
            <p:txBody>
              <a:bodyPr wrap="square">
                <a:spAutoFit/>
              </a:bodyPr>
              <a:lstStyle/>
              <a:p>
                <a:pPr>
                  <a:lnSpc>
                    <a:spcPct val="150000"/>
                  </a:lnSpc>
                </a:pPr>
                <a:r>
                  <a:rPr lang="en-US" sz="3200" b="1" i="1" dirty="0">
                    <a:solidFill>
                      <a:srgbClr val="FF0000"/>
                    </a:solidFill>
                    <a:latin typeface="Arial" panose="020B0604020202020204" pitchFamily="34" charset="0"/>
                    <a:cs typeface="Arial" panose="020B0604020202020204" pitchFamily="34" charset="0"/>
                  </a:rPr>
                  <a:t>Ví dụ 6: </a:t>
                </a:r>
                <a:r>
                  <a:rPr lang="en-US" sz="3200" b="1" dirty="0">
                    <a:solidFill>
                      <a:srgbClr val="0070C0"/>
                    </a:solidFill>
                    <a:latin typeface="Arial" panose="020B0604020202020204" pitchFamily="34" charset="0"/>
                    <a:cs typeface="Arial" panose="020B0604020202020204" pitchFamily="34" charset="0"/>
                  </a:rPr>
                  <a:t>a)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3800" b="1" i="1" smtClean="0">
                            <a:solidFill>
                              <a:srgbClr val="0070C0"/>
                            </a:solidFill>
                            <a:latin typeface="Cambria Math"/>
                          </a:rPr>
                        </m:ctrlPr>
                      </m:fPr>
                      <m:num>
                        <m:r>
                          <a:rPr lang="en-US" sz="3800" b="1" i="1" smtClean="0">
                            <a:solidFill>
                              <a:srgbClr val="0070C0"/>
                            </a:solidFill>
                            <a:latin typeface="Cambria Math" panose="02040503050406030204" pitchFamily="18" charset="0"/>
                          </a:rPr>
                          <m:t>𝟏𝟔</m:t>
                        </m:r>
                      </m:num>
                      <m:den>
                        <m:r>
                          <a:rPr lang="en-US" sz="3800" b="1" i="1" smtClean="0">
                            <a:solidFill>
                              <a:srgbClr val="0070C0"/>
                            </a:solidFill>
                            <a:latin typeface="Cambria Math" panose="02040503050406030204" pitchFamily="18" charset="0"/>
                          </a:rPr>
                          <m:t>𝟐𝟎</m:t>
                        </m:r>
                      </m:den>
                    </m:f>
                    <m:r>
                      <a:rPr lang="en-US" sz="3800" b="1" i="1" smtClean="0">
                        <a:solidFill>
                          <a:srgbClr val="0070C0"/>
                        </a:solidFill>
                        <a:latin typeface="Cambria Math" panose="02040503050406030204" pitchFamily="18" charset="0"/>
                      </a:rPr>
                      <m:t> </m:t>
                    </m:r>
                  </m:oMath>
                </a14:m>
                <a:r>
                  <a:rPr lang="en-US" sz="3200" b="1" dirty="0" err="1">
                    <a:solidFill>
                      <a:srgbClr val="0070C0"/>
                    </a:solidFill>
                    <a:latin typeface="Arial" panose="020B0604020202020204" pitchFamily="34" charset="0"/>
                    <a:cs typeface="Arial" panose="020B0604020202020204" pitchFamily="34" charset="0"/>
                  </a:rPr>
                  <a:t>vê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giản</a:t>
                </a:r>
                <a:r>
                  <a:rPr lang="en-US" sz="3200" b="1" dirty="0">
                    <a:solidFill>
                      <a:srgbClr val="0070C0"/>
                    </a:solidFill>
                    <a:latin typeface="Arial" panose="020B0604020202020204" pitchFamily="34" charset="0"/>
                    <a:cs typeface="Arial" panose="020B0604020202020204" pitchFamily="34" charset="0"/>
                  </a:rPr>
                  <a:t>.</a:t>
                </a:r>
              </a:p>
            </p:txBody>
          </p:sp>
        </mc:Choice>
        <mc:Fallback xmlns="">
          <p:sp>
            <p:nvSpPr>
              <p:cNvPr id="16" name="TextBox 15">
                <a:extLst>
                  <a:ext uri="{FF2B5EF4-FFF2-40B4-BE49-F238E27FC236}">
                    <a16:creationId xmlns:a16="http://schemas.microsoft.com/office/drawing/2014/main" id="{F0BDFFD3-1E9D-4C2F-8AC5-A61F03E4A4AE}"/>
                  </a:ext>
                </a:extLst>
              </p:cNvPr>
              <p:cNvSpPr txBox="1">
                <a:spLocks noRot="1" noChangeAspect="1" noMove="1" noResize="1" noEditPoints="1" noAdjustHandles="1" noChangeArrowheads="1" noChangeShapeType="1" noTextEdit="1"/>
              </p:cNvSpPr>
              <p:nvPr/>
            </p:nvSpPr>
            <p:spPr>
              <a:xfrm>
                <a:off x="2306227" y="-217658"/>
                <a:ext cx="9983741" cy="1253677"/>
              </a:xfrm>
              <a:prstGeom prst="rect">
                <a:avLst/>
              </a:prstGeom>
              <a:blipFill>
                <a:blip r:embed="rId5"/>
                <a:stretch>
                  <a:fillRect l="-1526" r="-427" b="-24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AD789A01-926F-4152-9ED7-6D53C82D0CE6}"/>
                  </a:ext>
                </a:extLst>
              </p:cNvPr>
              <p:cNvSpPr txBox="1"/>
              <p:nvPr/>
            </p:nvSpPr>
            <p:spPr>
              <a:xfrm>
                <a:off x="3900055" y="647503"/>
                <a:ext cx="9551680" cy="2202847"/>
              </a:xfrm>
              <a:prstGeom prst="rect">
                <a:avLst/>
              </a:prstGeom>
              <a:noFill/>
            </p:spPr>
            <p:txBody>
              <a:bodyPr wrap="square">
                <a:spAutoFit/>
              </a:bodyPr>
              <a:lstStyle/>
              <a:p>
                <a:pPr>
                  <a:lnSpc>
                    <a:spcPct val="150000"/>
                  </a:lnSpc>
                </a:pPr>
                <a:r>
                  <a:rPr lang="en-US" sz="3200" b="1" dirty="0">
                    <a:solidFill>
                      <a:srgbClr val="0070C0"/>
                    </a:solidFill>
                    <a:latin typeface="Arial" panose="020B0604020202020204" pitchFamily="34" charset="0"/>
                    <a:cs typeface="Arial" panose="020B0604020202020204" pitchFamily="34" charset="0"/>
                  </a:rPr>
                  <a:t>b) </a:t>
                </a:r>
                <a:r>
                  <a:rPr lang="en-US" sz="3200" b="1" dirty="0" err="1">
                    <a:solidFill>
                      <a:srgbClr val="0070C0"/>
                    </a:solidFill>
                    <a:latin typeface="Arial" panose="020B0604020202020204" pitchFamily="34" charset="0"/>
                    <a:cs typeface="Arial" panose="020B0604020202020204" pitchFamily="34" charset="0"/>
                  </a:rPr>
                  <a:t>Tìm</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400" b="1" i="1">
                            <a:solidFill>
                              <a:srgbClr val="0070C0"/>
                            </a:solidFill>
                            <a:latin typeface="Cambria Math"/>
                          </a:rPr>
                        </m:ctrlPr>
                      </m:fPr>
                      <m:num>
                        <m:r>
                          <a:rPr lang="en-US" sz="4400" b="1" i="1" smtClean="0">
                            <a:solidFill>
                              <a:srgbClr val="0070C0"/>
                            </a:solidFill>
                            <a:latin typeface="Cambria Math" panose="02040503050406030204" pitchFamily="18" charset="0"/>
                          </a:rPr>
                          <m:t>𝟑</m:t>
                        </m:r>
                      </m:num>
                      <m:den>
                        <m:r>
                          <a:rPr lang="en-US" sz="4400" b="1" i="1" smtClean="0">
                            <a:solidFill>
                              <a:srgbClr val="0070C0"/>
                            </a:solidFill>
                            <a:latin typeface="Cambria Math" panose="02040503050406030204" pitchFamily="18" charset="0"/>
                          </a:rPr>
                          <m:t>𝟕</m:t>
                        </m:r>
                      </m:den>
                    </m:f>
                  </m:oMath>
                </a14:m>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có</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18.</a:t>
                </a:r>
              </a:p>
            </p:txBody>
          </p:sp>
        </mc:Choice>
        <mc:Fallback xmlns="">
          <p:sp>
            <p:nvSpPr>
              <p:cNvPr id="19" name="TextBox 18">
                <a:extLst>
                  <a:ext uri="{FF2B5EF4-FFF2-40B4-BE49-F238E27FC236}">
                    <a16:creationId xmlns:a16="http://schemas.microsoft.com/office/drawing/2014/main" id="{AD789A01-926F-4152-9ED7-6D53C82D0CE6}"/>
                  </a:ext>
                </a:extLst>
              </p:cNvPr>
              <p:cNvSpPr txBox="1">
                <a:spLocks noRot="1" noChangeAspect="1" noMove="1" noResize="1" noEditPoints="1" noAdjustHandles="1" noChangeArrowheads="1" noChangeShapeType="1" noTextEdit="1"/>
              </p:cNvSpPr>
              <p:nvPr/>
            </p:nvSpPr>
            <p:spPr>
              <a:xfrm>
                <a:off x="3900055" y="647503"/>
                <a:ext cx="9551680" cy="2202847"/>
              </a:xfrm>
              <a:prstGeom prst="rect">
                <a:avLst/>
              </a:prstGeom>
              <a:blipFill>
                <a:blip r:embed="rId6"/>
                <a:stretch>
                  <a:fillRect l="-1659" b="-8011"/>
                </a:stretch>
              </a:blipFill>
            </p:spPr>
            <p:txBody>
              <a:bodyPr/>
              <a:lstStyle/>
              <a:p>
                <a:r>
                  <a:rPr lang="en-US">
                    <a:noFill/>
                  </a:rPr>
                  <a:t> </a:t>
                </a:r>
              </a:p>
            </p:txBody>
          </p:sp>
        </mc:Fallback>
      </mc:AlternateContent>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1572260" y="1355453"/>
            <a:ext cx="960120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Đọc cách tìm ước chung lớn nhất bằng thuật toán Ơ – clit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(SGK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trang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52).</a:t>
            </a:r>
          </a:p>
        </p:txBody>
      </p:sp>
      <p:sp>
        <p:nvSpPr>
          <p:cNvPr id="6" name="TextBox 5">
            <a:extLst>
              <a:ext uri="{FF2B5EF4-FFF2-40B4-BE49-F238E27FC236}">
                <a16:creationId xmlns:a16="http://schemas.microsoft.com/office/drawing/2014/main" xmlns="" id="{3EB32F49-3D44-4F28-BF72-F7004207C04D}"/>
              </a:ext>
            </a:extLst>
          </p:cNvPr>
          <p:cNvSpPr txBox="1"/>
          <p:nvPr/>
        </p:nvSpPr>
        <p:spPr>
          <a:xfrm>
            <a:off x="2471825" y="2737709"/>
            <a:ext cx="4950752" cy="523220"/>
          </a:xfrm>
          <a:prstGeom prst="rect">
            <a:avLst/>
          </a:prstGeom>
          <a:noFill/>
        </p:spPr>
        <p:txBody>
          <a:bodyPr wrap="square" lIns="0" tIns="0" rIns="0" bIns="0"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Áp</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dụng</a:t>
            </a:r>
            <a:r>
              <a:rPr kumimoji="0" lang="en-US" sz="3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sp>
        <p:nvSpPr>
          <p:cNvPr id="7" name="TextBox 6">
            <a:extLst>
              <a:ext uri="{FF2B5EF4-FFF2-40B4-BE49-F238E27FC236}">
                <a16:creationId xmlns:a16="http://schemas.microsoft.com/office/drawing/2014/main" xmlns="" id="{CE530CE9-79B6-4A34-9DE8-7F769B44A120}"/>
              </a:ext>
            </a:extLst>
          </p:cNvPr>
          <p:cNvSpPr txBox="1"/>
          <p:nvPr/>
        </p:nvSpPr>
        <p:spPr>
          <a:xfrm>
            <a:off x="2658232" y="3418616"/>
            <a:ext cx="5844637"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Tìm</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của</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b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b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Bằng</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thuật</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toán</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Ơ – clit.</a:t>
            </a:r>
          </a:p>
        </p:txBody>
      </p:sp>
      <p:sp>
        <p:nvSpPr>
          <p:cNvPr id="9" name="Rectangle: Rounded Corners 8">
            <a:extLst>
              <a:ext uri="{FF2B5EF4-FFF2-40B4-BE49-F238E27FC236}">
                <a16:creationId xmlns:a16="http://schemas.microsoft.com/office/drawing/2014/main" xmlns="" id="{72877128-7561-4634-9763-C1AD77AF36EC}"/>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295275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3EB32F49-3D44-4F28-BF72-F7004207C04D}"/>
              </a:ext>
            </a:extLst>
          </p:cNvPr>
          <p:cNvSpPr txBox="1"/>
          <p:nvPr/>
        </p:nvSpPr>
        <p:spPr>
          <a:xfrm>
            <a:off x="1163809" y="1963065"/>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126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162</a:t>
            </a:r>
          </a:p>
        </p:txBody>
      </p:sp>
      <p:sp>
        <p:nvSpPr>
          <p:cNvPr id="8" name="TextBox 7">
            <a:extLst>
              <a:ext uri="{FF2B5EF4-FFF2-40B4-BE49-F238E27FC236}">
                <a16:creationId xmlns:a16="http://schemas.microsoft.com/office/drawing/2014/main" xmlns="" id="{A3A062DA-93BF-4842-B601-4404401BCCE3}"/>
              </a:ext>
            </a:extLst>
          </p:cNvPr>
          <p:cNvSpPr txBox="1"/>
          <p:nvPr/>
        </p:nvSpPr>
        <p:spPr>
          <a:xfrm>
            <a:off x="725913" y="1160089"/>
            <a:ext cx="10374413"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9" name="Straight Connector 8"/>
          <p:cNvCxnSpPr/>
          <p:nvPr/>
        </p:nvCxnSpPr>
        <p:spPr>
          <a:xfrm>
            <a:off x="5913120" y="1896059"/>
            <a:ext cx="0" cy="4742567"/>
          </a:xfrm>
          <a:prstGeom prst="line">
            <a:avLst/>
          </a:prstGeom>
          <a:ln w="28575"/>
        </p:spPr>
        <p:style>
          <a:lnRef idx="1">
            <a:schemeClr val="dk1"/>
          </a:lnRef>
          <a:fillRef idx="0">
            <a:schemeClr val="dk1"/>
          </a:fillRef>
          <a:effectRef idx="0">
            <a:schemeClr val="dk1"/>
          </a:effectRef>
          <a:fontRef idx="minor">
            <a:schemeClr val="tx1"/>
          </a:fontRef>
        </p:style>
      </p:cxnSp>
      <p:grpSp>
        <p:nvGrpSpPr>
          <p:cNvPr id="59" name="Group 58"/>
          <p:cNvGrpSpPr/>
          <p:nvPr/>
        </p:nvGrpSpPr>
        <p:grpSpPr>
          <a:xfrm>
            <a:off x="315742" y="2492836"/>
            <a:ext cx="6344432" cy="3782557"/>
            <a:chOff x="517232" y="2561676"/>
            <a:chExt cx="6344432" cy="3782557"/>
          </a:xfrm>
        </p:grpSpPr>
        <p:sp>
          <p:nvSpPr>
            <p:cNvPr id="10" name="TextBox 9"/>
            <p:cNvSpPr txBox="1"/>
            <p:nvPr/>
          </p:nvSpPr>
          <p:spPr>
            <a:xfrm>
              <a:off x="3414151" y="2561676"/>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162</a:t>
              </a:r>
            </a:p>
          </p:txBody>
        </p:sp>
        <p:sp>
          <p:nvSpPr>
            <p:cNvPr id="12" name="TextBox 11"/>
            <p:cNvSpPr txBox="1"/>
            <p:nvPr/>
          </p:nvSpPr>
          <p:spPr>
            <a:xfrm>
              <a:off x="3689448" y="325675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13" name="TextBox 12"/>
            <p:cNvSpPr txBox="1"/>
            <p:nvPr/>
          </p:nvSpPr>
          <p:spPr>
            <a:xfrm>
              <a:off x="5059094" y="3256493"/>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14" name="TextBox 13"/>
            <p:cNvSpPr txBox="1"/>
            <p:nvPr/>
          </p:nvSpPr>
          <p:spPr>
            <a:xfrm>
              <a:off x="4617721" y="257483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cxnSp>
          <p:nvCxnSpPr>
            <p:cNvPr id="19" name="Straight Connector 18"/>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836631" y="4589334"/>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a:t>
              </a:r>
            </a:p>
          </p:txBody>
        </p:sp>
        <p:sp>
          <p:nvSpPr>
            <p:cNvPr id="26" name="TextBox 25"/>
            <p:cNvSpPr txBox="1"/>
            <p:nvPr/>
          </p:nvSpPr>
          <p:spPr>
            <a:xfrm>
              <a:off x="2621672" y="3906436"/>
              <a:ext cx="792285"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18</a:t>
              </a:r>
            </a:p>
          </p:txBody>
        </p:sp>
        <p:sp>
          <p:nvSpPr>
            <p:cNvPr id="28" name="TextBox 27"/>
            <p:cNvSpPr txBox="1"/>
            <p:nvPr/>
          </p:nvSpPr>
          <p:spPr>
            <a:xfrm>
              <a:off x="1504072" y="3910340"/>
              <a:ext cx="853049"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a:t>
              </a:r>
            </a:p>
          </p:txBody>
        </p:sp>
        <p:sp>
          <p:nvSpPr>
            <p:cNvPr id="29" name="TextBox 28"/>
            <p:cNvSpPr txBox="1"/>
            <p:nvPr/>
          </p:nvSpPr>
          <p:spPr>
            <a:xfrm>
              <a:off x="3921370" y="3911666"/>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34" name="TextBox 33"/>
            <p:cNvSpPr txBox="1"/>
            <p:nvPr/>
          </p:nvSpPr>
          <p:spPr>
            <a:xfrm>
              <a:off x="1736693" y="458933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35" name="Oval 34"/>
            <p:cNvSpPr/>
            <p:nvPr/>
          </p:nvSpPr>
          <p:spPr>
            <a:xfrm>
              <a:off x="2578889" y="3871617"/>
              <a:ext cx="724630" cy="7246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36" name="TextBox 35"/>
            <p:cNvSpPr txBox="1"/>
            <p:nvPr/>
          </p:nvSpPr>
          <p:spPr>
            <a:xfrm>
              <a:off x="517232" y="57286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(126,162) = 18</a:t>
              </a:r>
            </a:p>
          </p:txBody>
        </p:sp>
        <p:cxnSp>
          <p:nvCxnSpPr>
            <p:cNvPr id="55" name="Straight Connector 5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58" name="TextBox 57"/>
            <p:cNvSpPr txBox="1"/>
            <p:nvPr/>
          </p:nvSpPr>
          <p:spPr>
            <a:xfrm>
              <a:off x="2402410" y="3245483"/>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a:t>
              </a:r>
            </a:p>
          </p:txBody>
        </p:sp>
      </p:grpSp>
      <p:grpSp>
        <p:nvGrpSpPr>
          <p:cNvPr id="60" name="Group 59"/>
          <p:cNvGrpSpPr/>
          <p:nvPr/>
        </p:nvGrpSpPr>
        <p:grpSpPr>
          <a:xfrm>
            <a:off x="6015335" y="2576659"/>
            <a:ext cx="6344432" cy="3732231"/>
            <a:chOff x="170424" y="2563502"/>
            <a:chExt cx="6344432" cy="3732231"/>
          </a:xfrm>
        </p:grpSpPr>
        <p:sp>
          <p:nvSpPr>
            <p:cNvPr id="61" name="TextBox 60"/>
            <p:cNvSpPr txBox="1"/>
            <p:nvPr/>
          </p:nvSpPr>
          <p:spPr>
            <a:xfrm>
              <a:off x="3342640" y="2570379"/>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2268</a:t>
              </a:r>
            </a:p>
          </p:txBody>
        </p:sp>
        <p:sp>
          <p:nvSpPr>
            <p:cNvPr id="62" name="TextBox 61"/>
            <p:cNvSpPr txBox="1"/>
            <p:nvPr/>
          </p:nvSpPr>
          <p:spPr>
            <a:xfrm>
              <a:off x="3386974" y="3206041"/>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63" name="TextBox 62"/>
            <p:cNvSpPr txBox="1"/>
            <p:nvPr/>
          </p:nvSpPr>
          <p:spPr>
            <a:xfrm>
              <a:off x="5324455" y="3245892"/>
              <a:ext cx="56974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a:t>
              </a:r>
            </a:p>
          </p:txBody>
        </p:sp>
        <p:sp>
          <p:nvSpPr>
            <p:cNvPr id="64" name="TextBox 63"/>
            <p:cNvSpPr txBox="1"/>
            <p:nvPr/>
          </p:nvSpPr>
          <p:spPr>
            <a:xfrm>
              <a:off x="4623711" y="2563502"/>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cxnSp>
          <p:nvCxnSpPr>
            <p:cNvPr id="65" name="Straight Connector 64"/>
            <p:cNvCxnSpPr/>
            <p:nvPr/>
          </p:nvCxnSpPr>
          <p:spPr>
            <a:xfrm flipH="1">
              <a:off x="2402604" y="4521988"/>
              <a:ext cx="94003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2402604" y="396566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flipH="1">
              <a:off x="3414152" y="3864704"/>
              <a:ext cx="1057030" cy="1220"/>
            </a:xfrm>
            <a:prstGeom prst="line">
              <a:avLst/>
            </a:prstGeom>
            <a:ln w="28575"/>
          </p:spPr>
          <p:style>
            <a:lnRef idx="1">
              <a:schemeClr val="dk1"/>
            </a:lnRef>
            <a:fillRef idx="0">
              <a:schemeClr val="dk1"/>
            </a:fillRef>
            <a:effectRef idx="0">
              <a:schemeClr val="dk1"/>
            </a:effectRef>
            <a:fontRef idx="minor">
              <a:schemeClr val="tx1"/>
            </a:fontRef>
          </p:style>
        </p:cxnSp>
        <p:sp>
          <p:nvSpPr>
            <p:cNvPr id="68" name="TextBox 67"/>
            <p:cNvSpPr txBox="1"/>
            <p:nvPr/>
          </p:nvSpPr>
          <p:spPr>
            <a:xfrm>
              <a:off x="2944127" y="4569428"/>
              <a:ext cx="62554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4</a:t>
              </a:r>
            </a:p>
          </p:txBody>
        </p:sp>
        <p:sp>
          <p:nvSpPr>
            <p:cNvPr id="69" name="TextBox 68"/>
            <p:cNvSpPr txBox="1"/>
            <p:nvPr/>
          </p:nvSpPr>
          <p:spPr>
            <a:xfrm>
              <a:off x="2501898" y="3926483"/>
              <a:ext cx="106777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252</a:t>
              </a:r>
            </a:p>
          </p:txBody>
        </p:sp>
        <p:sp>
          <p:nvSpPr>
            <p:cNvPr id="70" name="TextBox 69"/>
            <p:cNvSpPr txBox="1"/>
            <p:nvPr/>
          </p:nvSpPr>
          <p:spPr>
            <a:xfrm>
              <a:off x="1191496" y="3910340"/>
              <a:ext cx="116562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1008</a:t>
              </a:r>
            </a:p>
          </p:txBody>
        </p:sp>
        <p:sp>
          <p:nvSpPr>
            <p:cNvPr id="71" name="TextBox 70"/>
            <p:cNvSpPr txBox="1"/>
            <p:nvPr/>
          </p:nvSpPr>
          <p:spPr>
            <a:xfrm>
              <a:off x="4119923" y="3925314"/>
              <a:ext cx="61116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a:t>
              </a:r>
            </a:p>
          </p:txBody>
        </p:sp>
        <p:sp>
          <p:nvSpPr>
            <p:cNvPr id="72" name="TextBox 71"/>
            <p:cNvSpPr txBox="1"/>
            <p:nvPr/>
          </p:nvSpPr>
          <p:spPr>
            <a:xfrm>
              <a:off x="1898367" y="4619944"/>
              <a:ext cx="594987"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0</a:t>
              </a:r>
            </a:p>
          </p:txBody>
        </p:sp>
        <p:sp>
          <p:nvSpPr>
            <p:cNvPr id="73" name="Oval 72"/>
            <p:cNvSpPr/>
            <p:nvPr/>
          </p:nvSpPr>
          <p:spPr>
            <a:xfrm>
              <a:off x="2531156" y="3839746"/>
              <a:ext cx="828881" cy="8288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74" name="TextBox 73"/>
            <p:cNvSpPr txBox="1"/>
            <p:nvPr/>
          </p:nvSpPr>
          <p:spPr>
            <a:xfrm>
              <a:off x="170424" y="5680180"/>
              <a:ext cx="63444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Vậy</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ƯCLN (2268,1260) = 252</a:t>
              </a:r>
            </a:p>
          </p:txBody>
        </p:sp>
        <p:cxnSp>
          <p:nvCxnSpPr>
            <p:cNvPr id="75" name="Straight Connector 74"/>
            <p:cNvCxnSpPr/>
            <p:nvPr/>
          </p:nvCxnSpPr>
          <p:spPr>
            <a:xfrm>
              <a:off x="4562037" y="2641608"/>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6" name="Straight Connector 75"/>
            <p:cNvCxnSpPr/>
            <p:nvPr/>
          </p:nvCxnSpPr>
          <p:spPr>
            <a:xfrm>
              <a:off x="3413957" y="3299022"/>
              <a:ext cx="0" cy="1112641"/>
            </a:xfrm>
            <a:prstGeom prst="line">
              <a:avLst/>
            </a:prstGeom>
            <a:ln w="28575"/>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H="1">
              <a:off x="4562037" y="3160293"/>
              <a:ext cx="1076960" cy="5926"/>
            </a:xfrm>
            <a:prstGeom prst="line">
              <a:avLst/>
            </a:prstGeom>
            <a:ln w="28575"/>
          </p:spPr>
          <p:style>
            <a:lnRef idx="1">
              <a:schemeClr val="dk1"/>
            </a:lnRef>
            <a:fillRef idx="0">
              <a:schemeClr val="dk1"/>
            </a:fillRef>
            <a:effectRef idx="0">
              <a:schemeClr val="dk1"/>
            </a:effectRef>
            <a:fontRef idx="minor">
              <a:schemeClr val="tx1"/>
            </a:fontRef>
          </p:style>
        </p:cxnSp>
        <p:sp>
          <p:nvSpPr>
            <p:cNvPr id="78" name="TextBox 77"/>
            <p:cNvSpPr txBox="1"/>
            <p:nvPr/>
          </p:nvSpPr>
          <p:spPr>
            <a:xfrm>
              <a:off x="2232707" y="3256064"/>
              <a:ext cx="114808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1260</a:t>
              </a:r>
            </a:p>
          </p:txBody>
        </p:sp>
      </p:grpSp>
      <p:sp>
        <p:nvSpPr>
          <p:cNvPr id="79" name="TextBox 78">
            <a:extLst>
              <a:ext uri="{FF2B5EF4-FFF2-40B4-BE49-F238E27FC236}">
                <a16:creationId xmlns:a16="http://schemas.microsoft.com/office/drawing/2014/main" xmlns="" id="{3EB32F49-3D44-4F28-BF72-F7004207C04D}"/>
              </a:ext>
            </a:extLst>
          </p:cNvPr>
          <p:cNvSpPr txBox="1"/>
          <p:nvPr/>
        </p:nvSpPr>
        <p:spPr>
          <a:xfrm>
            <a:off x="6562267" y="1934268"/>
            <a:ext cx="3225311" cy="523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b) 2268 </a:t>
            </a:r>
            <a:r>
              <a:rPr kumimoji="0" lang="en-US" sz="3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và</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1260</a:t>
            </a:r>
          </a:p>
        </p:txBody>
      </p:sp>
      <p:sp>
        <p:nvSpPr>
          <p:cNvPr id="46" name="Rectangle: Rounded Corners 45">
            <a:extLst>
              <a:ext uri="{FF2B5EF4-FFF2-40B4-BE49-F238E27FC236}">
                <a16:creationId xmlns:a16="http://schemas.microsoft.com/office/drawing/2014/main" xmlns="" id="{A9B208EC-8915-4183-93C1-D8E333993086}"/>
              </a:ext>
            </a:extLst>
          </p:cNvPr>
          <p:cNvSpPr/>
          <p:nvPr/>
        </p:nvSpPr>
        <p:spPr>
          <a:xfrm>
            <a:off x="136240" y="304800"/>
            <a:ext cx="5076892" cy="683172"/>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TÌM TÒI – MỞ RỘNG</a:t>
            </a:r>
          </a:p>
        </p:txBody>
      </p:sp>
    </p:spTree>
    <p:extLst>
      <p:ext uri="{BB962C8B-B14F-4D97-AF65-F5344CB8AC3E}">
        <p14:creationId xmlns:p14="http://schemas.microsoft.com/office/powerpoint/2010/main" val="39054836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randombar(horizontal)">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79"/>
                                        </p:tgtEl>
                                        <p:attrNameLst>
                                          <p:attrName>style.visibility</p:attrName>
                                        </p:attrNameLst>
                                      </p:cBhvr>
                                      <p:to>
                                        <p:strVal val="visible"/>
                                      </p:to>
                                    </p:set>
                                    <p:anim calcmode="lin" valueType="num">
                                      <p:cBhvr>
                                        <p:cTn id="28" dur="500" fill="hold"/>
                                        <p:tgtEl>
                                          <p:spTgt spid="79"/>
                                        </p:tgtEl>
                                        <p:attrNameLst>
                                          <p:attrName>ppt_w</p:attrName>
                                        </p:attrNameLst>
                                      </p:cBhvr>
                                      <p:tavLst>
                                        <p:tav tm="0">
                                          <p:val>
                                            <p:fltVal val="0"/>
                                          </p:val>
                                        </p:tav>
                                        <p:tav tm="100000">
                                          <p:val>
                                            <p:strVal val="#ppt_w"/>
                                          </p:val>
                                        </p:tav>
                                      </p:tavLst>
                                    </p:anim>
                                    <p:anim calcmode="lin" valueType="num">
                                      <p:cBhvr>
                                        <p:cTn id="29" dur="500" fill="hold"/>
                                        <p:tgtEl>
                                          <p:spTgt spid="79"/>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randombar(horizontal)">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xmlns="" id="{58E6D429-DC53-47C4-8036-1E9D12B8E28B}"/>
              </a:ext>
            </a:extLst>
          </p:cNvPr>
          <p:cNvSpPr/>
          <p:nvPr/>
        </p:nvSpPr>
        <p:spPr>
          <a:xfrm>
            <a:off x="2119063" y="480607"/>
            <a:ext cx="7930176"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2597890" y="2569564"/>
            <a:ext cx="8830645" cy="21852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Học bài theo SGK và vở ghi.</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Làm bài tập 3; 4; 5 SGK trang 51.</a:t>
            </a:r>
            <a:endPar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Đọc nội dung phần còn lại của bài, tiết sau học tiếp</a:t>
            </a:r>
            <a:r>
              <a:rPr kumimoji="0" lang="en-US" sz="3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526022653"/>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3620366"/>
            <a:ext cx="9144000" cy="1655762"/>
          </a:xfrm>
        </p:spPr>
        <p:txBody>
          <a:bodyPr>
            <a:norm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Thank you!</a:t>
            </a:r>
          </a:p>
        </p:txBody>
      </p:sp>
      <p:pic>
        <p:nvPicPr>
          <p:cNvPr id="15" name="Graphic 14"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B3C94EC-85A8-4BEB-B738-11549AAFEBEE}"/>
              </a:ext>
            </a:extLst>
          </p:cNvPr>
          <p:cNvPicPr>
            <a:picLocks noChangeAspect="1"/>
          </p:cNvPicPr>
          <p:nvPr/>
        </p:nvPicPr>
        <p:blipFill>
          <a:blip r:embed="rId2"/>
          <a:stretch>
            <a:fillRect/>
          </a:stretch>
        </p:blipFill>
        <p:spPr>
          <a:xfrm>
            <a:off x="234947" y="122991"/>
            <a:ext cx="5155349"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xmlns="" id="{889406F5-314B-44E5-9893-4289BE3EF720}"/>
              </a:ext>
            </a:extLst>
          </p:cNvPr>
          <p:cNvPicPr>
            <a:picLocks noChangeAspect="1"/>
          </p:cNvPicPr>
          <p:nvPr/>
        </p:nvPicPr>
        <p:blipFill rotWithShape="1">
          <a:blip r:embed="rId3"/>
          <a:srcRect l="18583" t="59154" r="35431" b="-1"/>
          <a:stretch/>
        </p:blipFill>
        <p:spPr>
          <a:xfrm>
            <a:off x="5703257" y="122990"/>
            <a:ext cx="6448971"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xmlns="" id="{CCB57B16-7C2D-4299-8C0E-E67830965A06}"/>
              </a:ext>
            </a:extLst>
          </p:cNvPr>
          <p:cNvSpPr txBox="1"/>
          <p:nvPr/>
        </p:nvSpPr>
        <p:spPr>
          <a:xfrm>
            <a:off x="202298" y="122991"/>
            <a:ext cx="5155349" cy="707886"/>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ĐÊM QUA, MỘT C</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N BÃO LỚN ĐÃ XẢY RA N</a:t>
            </a:r>
            <a:r>
              <a:rPr kumimoji="0" lang="vi-VN"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Ơ</a:t>
            </a:r>
            <a:r>
              <a:rPr kumimoji="0" lang="en-US" sz="20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I VÙNG BIỂN CỦA CHÚ CÁ VOI </a:t>
            </a:r>
          </a:p>
        </p:txBody>
      </p:sp>
      <p:sp>
        <p:nvSpPr>
          <p:cNvPr id="28" name="TextBox 27">
            <a:extLst>
              <a:ext uri="{FF2B5EF4-FFF2-40B4-BE49-F238E27FC236}">
                <a16:creationId xmlns:a16="http://schemas.microsoft.com/office/drawing/2014/main" xmlns="" id="{2E0EC3A8-99BC-481D-8250-7B20E7442970}"/>
              </a:ext>
            </a:extLst>
          </p:cNvPr>
          <p:cNvSpPr txBox="1"/>
          <p:nvPr/>
        </p:nvSpPr>
        <p:spPr>
          <a:xfrm>
            <a:off x="5577720" y="122991"/>
            <a:ext cx="5155349" cy="646331"/>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CƠN BÃO ĐÃ CUỐN CHÚ CÁ VOI ĐI XA VÀ SÁNG DẬY CHÚ BỊ MẮC CẠN TRÊN BÃI BIỂN</a:t>
            </a:r>
          </a:p>
        </p:txBody>
      </p:sp>
      <p:sp>
        <p:nvSpPr>
          <p:cNvPr id="14" name="Rectangle 13">
            <a:extLst>
              <a:ext uri="{FF2B5EF4-FFF2-40B4-BE49-F238E27FC236}">
                <a16:creationId xmlns:a16="http://schemas.microsoft.com/office/drawing/2014/main" xmlns="" id="{6DF627EA-7CB0-4F4B-8588-685D5A4EA7C6}"/>
              </a:ext>
            </a:extLst>
          </p:cNvPr>
          <p:cNvSpPr/>
          <p:nvPr/>
        </p:nvSpPr>
        <p:spPr>
          <a:xfrm rot="20914512">
            <a:off x="6107113" y="4089400"/>
            <a:ext cx="4073525" cy="2087563"/>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EM TRẢ LỜI THẬT ĐÚNG ĐỂ GIÚP CHÚ CÁ VOI TỘI NGHIỆP VỀ NHÀ NHÉ </a:t>
            </a:r>
            <a:r>
              <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Tahoma" pitchFamily="34" charset="0"/>
              </a:rPr>
              <a:t>!</a:t>
            </a:r>
          </a:p>
        </p:txBody>
      </p:sp>
      <p:sp>
        <p:nvSpPr>
          <p:cNvPr id="15" name="Heart 14">
            <a:extLst>
              <a:ext uri="{FF2B5EF4-FFF2-40B4-BE49-F238E27FC236}">
                <a16:creationId xmlns:a16="http://schemas.microsoft.com/office/drawing/2014/main" xmlns="" id="{D050606E-ABBB-4039-8793-36FE9DCF40DC}"/>
              </a:ext>
            </a:extLst>
          </p:cNvPr>
          <p:cNvSpPr/>
          <p:nvPr/>
        </p:nvSpPr>
        <p:spPr>
          <a:xfrm>
            <a:off x="10379075" y="4654550"/>
            <a:ext cx="958850" cy="957263"/>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a:extLst>
              <a:ext uri="{FF2B5EF4-FFF2-40B4-BE49-F238E27FC236}">
                <a16:creationId xmlns:a16="http://schemas.microsoft.com/office/drawing/2014/main" xmlns="" id="{52F92FF4-538B-419C-A220-ECB5D88E4E76}"/>
              </a:ext>
            </a:extLst>
          </p:cNvPr>
          <p:cNvPicPr>
            <a:picLocks noChangeAspect="1" noChangeArrowheads="1"/>
          </p:cNvPicPr>
          <p:nvPr/>
        </p:nvPicPr>
        <p:blipFill>
          <a:blip r:embed="rId4"/>
          <a:srcRect/>
          <a:stretch>
            <a:fillRect/>
          </a:stretch>
        </p:blipFill>
        <p:spPr bwMode="auto">
          <a:xfrm>
            <a:off x="218687" y="3509553"/>
            <a:ext cx="5155349" cy="3094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Box 30">
            <a:extLst>
              <a:ext uri="{FF2B5EF4-FFF2-40B4-BE49-F238E27FC236}">
                <a16:creationId xmlns:a16="http://schemas.microsoft.com/office/drawing/2014/main" xmlns="" id="{067627B6-C80D-4D26-8E25-5A7B66D38139}"/>
              </a:ext>
            </a:extLst>
          </p:cNvPr>
          <p:cNvSpPr txBox="1"/>
          <p:nvPr/>
        </p:nvSpPr>
        <p:spPr>
          <a:xfrm>
            <a:off x="202428" y="3465603"/>
            <a:ext cx="5187867" cy="92333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highlight>
                  <a:srgbClr val="000000"/>
                </a:highlight>
                <a:uLnTx/>
                <a:uFillTx/>
                <a:latin typeface="Times New Roman" pitchFamily="18" charset="0"/>
                <a:ea typeface="Tahoma" panose="020B0604030504040204" pitchFamily="34" charset="0"/>
                <a:cs typeface="Times New Roman" pitchFamily="18" charset="0"/>
              </a:rPr>
              <a:t>MỘT ĐÁM MÂY MƯA HỨA SẼ GIÚP CHÚ NẾU CÓ NGƯỜI GIẢI ĐƯỢC CÂU ĐỐ CỦA MÂY MƯA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200"/>
                                        <p:tgtEl>
                                          <p:spTgt spid="2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3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750"/>
                                        <p:tgtEl>
                                          <p:spTgt spid="14"/>
                                        </p:tgtEl>
                                      </p:cBhvr>
                                    </p:animEffect>
                                    <p:anim calcmode="lin" valueType="num">
                                      <p:cBhvr>
                                        <p:cTn id="28" dur="2750" fill="hold"/>
                                        <p:tgtEl>
                                          <p:spTgt spid="14"/>
                                        </p:tgtEl>
                                        <p:attrNameLst>
                                          <p:attrName>ppt_x</p:attrName>
                                        </p:attrNameLst>
                                      </p:cBhvr>
                                      <p:tavLst>
                                        <p:tav tm="0">
                                          <p:val>
                                            <p:strVal val="#ppt_x"/>
                                          </p:val>
                                        </p:tav>
                                        <p:tav tm="100000">
                                          <p:val>
                                            <p:strVal val="#ppt_x"/>
                                          </p:val>
                                        </p:tav>
                                      </p:tavLst>
                                    </p:anim>
                                    <p:anim calcmode="lin" valueType="num">
                                      <p:cBhvr>
                                        <p:cTn id="29" dur="2750" fill="hold"/>
                                        <p:tgtEl>
                                          <p:spTgt spid="14"/>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000"/>
                                        <p:tgtEl>
                                          <p:spTgt spid="15"/>
                                        </p:tgtEl>
                                      </p:cBhvr>
                                    </p:animEffect>
                                  </p:childTnLst>
                                </p:cTn>
                              </p:par>
                              <p:par>
                                <p:cTn id="33" presetID="26" presetClass="emph" presetSubtype="0" repeatCount="indefinite" fill="hold" nodeType="withEffect">
                                  <p:stCondLst>
                                    <p:cond delay="0"/>
                                  </p:stCondLst>
                                  <p:childTnLst>
                                    <p:animEffect transition="out" filter="fade">
                                      <p:cBhvr>
                                        <p:cTn id="34" dur="500" tmFilter="0, 0; .2, .5; .8, .5; 1, 0"/>
                                        <p:tgtEl>
                                          <p:spTgt spid="15"/>
                                        </p:tgtEl>
                                      </p:cBhvr>
                                    </p:animEffect>
                                    <p:animScale>
                                      <p:cBhvr>
                                        <p:cTn id="35"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48235"/>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AD02DC6-A3BC-47C9-8B0F-81B3261075DD}"/>
              </a:ext>
            </a:extLst>
          </p:cNvPr>
          <p:cNvSpPr/>
          <p:nvPr/>
        </p:nvSpPr>
        <p:spPr>
          <a:xfrm>
            <a:off x="1055688" y="1055688"/>
            <a:ext cx="10080625" cy="474662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9" name="TextBox 3">
            <a:extLst>
              <a:ext uri="{FF2B5EF4-FFF2-40B4-BE49-F238E27FC236}">
                <a16:creationId xmlns:a16="http://schemas.microsoft.com/office/drawing/2014/main" xmlns="" id="{D48CCD51-0893-460F-8C99-5D3BC094B647}"/>
              </a:ext>
            </a:extLst>
          </p:cNvPr>
          <p:cNvSpPr txBox="1">
            <a:spLocks noChangeArrowheads="1"/>
          </p:cNvSpPr>
          <p:nvPr/>
        </p:nvSpPr>
        <p:spPr bwMode="auto">
          <a:xfrm>
            <a:off x="1300163" y="1800225"/>
            <a:ext cx="972343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Có 4 câu hỏi, mỗi câu trả lời đúng thì m</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a sẽ đổ xuống và n</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ớc biển dâng lên, hoàn thành xong 4 câu sẽ cứu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cá voi.</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Chú ý vì đây là trò ch</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ơ</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i nhân văn nên học sinh không trả lời đ</a:t>
            </a: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ư</a:t>
            </a: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xmlns="" id="{89F2A96A-0791-4063-9DAF-4985C1F5BC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1347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100" descr="A picture containing leaf, fern&#10;&#10;Description automatically generated">
            <a:extLst>
              <a:ext uri="{FF2B5EF4-FFF2-40B4-BE49-F238E27FC236}">
                <a16:creationId xmlns:a16="http://schemas.microsoft.com/office/drawing/2014/main" xmlns="" id="{91C89822-C6C8-424B-9F92-5F4C714ABB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9" descr="A picture containing leaf, fern&#10;&#10;Description automatically generated">
            <a:extLst>
              <a:ext uri="{FF2B5EF4-FFF2-40B4-BE49-F238E27FC236}">
                <a16:creationId xmlns:a16="http://schemas.microsoft.com/office/drawing/2014/main" xmlns="" id="{65748CB6-846A-4DFF-A44F-D0C6CBEF8B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2" descr="A picture containing animal, invertebrate, arthropod&#10;&#10;Description automatically generated">
            <a:extLst>
              <a:ext uri="{FF2B5EF4-FFF2-40B4-BE49-F238E27FC236}">
                <a16:creationId xmlns:a16="http://schemas.microsoft.com/office/drawing/2014/main" xmlns="" id="{A5965827-F17F-48CD-A1A1-2A9EE9FD395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83">
            <a:extLst>
              <a:ext uri="{FF2B5EF4-FFF2-40B4-BE49-F238E27FC236}">
                <a16:creationId xmlns:a16="http://schemas.microsoft.com/office/drawing/2014/main" xmlns="" id="{FB042679-5C0F-449C-A105-DE64AB0997C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a:extLst>
              <a:ext uri="{FF2B5EF4-FFF2-40B4-BE49-F238E27FC236}">
                <a16:creationId xmlns:a16="http://schemas.microsoft.com/office/drawing/2014/main" xmlns="" id="{F7D23366-CB58-4DFC-B56E-E1A5C1D54A1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xmlns="" id="{B2F3A391-3EA6-4750-B6FA-8E78E07ED848}"/>
              </a:ext>
            </a:extLst>
          </p:cNvPr>
          <p:cNvPicPr>
            <a:picLocks noChangeAspect="1"/>
          </p:cNvPicPr>
          <p:nvPr/>
        </p:nvPicPr>
        <p:blipFill>
          <a:blip r:embed="rId10">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xmlns="" id="{EE87554D-DE57-4D49-9C22-2F786CF79943}"/>
              </a:ext>
            </a:extLst>
          </p:cNvPr>
          <p:cNvGrpSpPr>
            <a:grpSpLocks/>
          </p:cNvGrpSpPr>
          <p:nvPr/>
        </p:nvGrpSpPr>
        <p:grpSpPr bwMode="auto">
          <a:xfrm>
            <a:off x="7904163" y="52388"/>
            <a:ext cx="4200525" cy="2692400"/>
            <a:chOff x="7367240" y="-61157"/>
            <a:chExt cx="5008074" cy="3210791"/>
          </a:xfrm>
        </p:grpSpPr>
        <p:pic>
          <p:nvPicPr>
            <p:cNvPr id="10257" name="Picture 10">
              <a:extLst>
                <a:ext uri="{FF2B5EF4-FFF2-40B4-BE49-F238E27FC236}">
                  <a16:creationId xmlns:a16="http://schemas.microsoft.com/office/drawing/2014/main" xmlns="" id="{2894E89C-9B28-4101-964A-80AF93E6ED9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8" name="TextBox 23">
              <a:extLst>
                <a:ext uri="{FF2B5EF4-FFF2-40B4-BE49-F238E27FC236}">
                  <a16:creationId xmlns:a16="http://schemas.microsoft.com/office/drawing/2014/main" xmlns="" id="{6418FB80-AF80-49A2-AB93-7D7F0FB69EA4}"/>
                </a:ext>
              </a:extLst>
            </p:cNvPr>
            <p:cNvSpPr txBox="1">
              <a:spLocks noChangeArrowheads="1"/>
            </p:cNvSpPr>
            <p:nvPr/>
          </p:nvSpPr>
          <p:spPr bwMode="auto">
            <a:xfrm>
              <a:off x="9280204" y="1113711"/>
              <a:ext cx="1795739" cy="55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 </a:t>
              </a:r>
              <a:r>
                <a:rPr lang="en-US" altLang="en-US" sz="2400" b="1" dirty="0" err="1">
                  <a:solidFill>
                    <a:prstClr val="white"/>
                  </a:solidFill>
                  <a:latin typeface="Arial" panose="020B0604020202020204" pitchFamily="34" charset="0"/>
                  <a:cs typeface="Arial" panose="020B0604020202020204" pitchFamily="34" charset="0"/>
                </a:rPr>
                <a:t>Đúng</a:t>
              </a: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7" name="Rectangle: Rounded Corners 16">
            <a:extLst>
              <a:ext uri="{FF2B5EF4-FFF2-40B4-BE49-F238E27FC236}">
                <a16:creationId xmlns:a16="http://schemas.microsoft.com/office/drawing/2014/main" xmlns="" id="{C08D8FB5-A106-4540-B8EB-BFB6CDFA1D12}"/>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1 …</a:t>
            </a:r>
          </a:p>
        </p:txBody>
      </p:sp>
      <p:grpSp>
        <p:nvGrpSpPr>
          <p:cNvPr id="10252" name="Group 35">
            <a:extLst>
              <a:ext uri="{FF2B5EF4-FFF2-40B4-BE49-F238E27FC236}">
                <a16:creationId xmlns:a16="http://schemas.microsoft.com/office/drawing/2014/main" xmlns="" id="{D5BEC6E9-AD7E-41EF-AF48-358B76C830F5}"/>
              </a:ext>
            </a:extLst>
          </p:cNvPr>
          <p:cNvGrpSpPr>
            <a:grpSpLocks/>
          </p:cNvGrpSpPr>
          <p:nvPr/>
        </p:nvGrpSpPr>
        <p:grpSpPr bwMode="auto">
          <a:xfrm>
            <a:off x="0" y="0"/>
            <a:ext cx="6851483" cy="2487613"/>
            <a:chOff x="0" y="41007"/>
            <a:chExt cx="6980525" cy="2487384"/>
          </a:xfrm>
        </p:grpSpPr>
        <p:pic>
          <p:nvPicPr>
            <p:cNvPr id="10255" name="Picture 34">
              <a:extLst>
                <a:ext uri="{FF2B5EF4-FFF2-40B4-BE49-F238E27FC236}">
                  <a16:creationId xmlns:a16="http://schemas.microsoft.com/office/drawing/2014/main" xmlns="" id="{8521940A-50EE-4FC1-A37B-ECEA73E6531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Box 41">
              <a:extLst>
                <a:ext uri="{FF2B5EF4-FFF2-40B4-BE49-F238E27FC236}">
                  <a16:creationId xmlns:a16="http://schemas.microsoft.com/office/drawing/2014/main" xmlns="" id="{6D1A0F22-A637-4312-A295-A9672306D704}"/>
                </a:ext>
              </a:extLst>
            </p:cNvPr>
            <p:cNvSpPr txBox="1">
              <a:spLocks noChangeArrowheads="1"/>
            </p:cNvSpPr>
            <p:nvPr/>
          </p:nvSpPr>
          <p:spPr bwMode="auto">
            <a:xfrm>
              <a:off x="407109" y="564803"/>
              <a:ext cx="6214992" cy="12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1</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ƯCLN(12, 60) = 12</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2000" fill="hold"/>
                                        <p:tgtEl>
                                          <p:spTgt spid="16"/>
                                        </p:tgtEl>
                                        <p:attrNameLst>
                                          <p:attrName>ppt_x</p:attrName>
                                        </p:attrNameLst>
                                      </p:cBhvr>
                                      <p:tavLst>
                                        <p:tav tm="0">
                                          <p:val>
                                            <p:strVal val="1+#ppt_w/2"/>
                                          </p:val>
                                        </p:tav>
                                        <p:tav tm="100000">
                                          <p:val>
                                            <p:strVal val="#ppt_x"/>
                                          </p:val>
                                        </p:tav>
                                      </p:tavLst>
                                    </p:anim>
                                    <p:anim calcmode="lin" valueType="num">
                                      <p:cBhvr additive="base">
                                        <p:cTn id="15" dur="2000" fill="hold"/>
                                        <p:tgtEl>
                                          <p:spTgt spid="16"/>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2000"/>
                            </p:stCondLst>
                            <p:childTnLst>
                              <p:par>
                                <p:cTn id="17" presetID="22" presetClass="entr" presetSubtype="1" fill="hold" nodeType="afterEffect">
                                  <p:stCondLst>
                                    <p:cond delay="0"/>
                                  </p:stCondLst>
                                  <p:childTnLst>
                                    <p:set>
                                      <p:cBhvr>
                                        <p:cTn id="18" dur="1" fill="hold">
                                          <p:stCondLst>
                                            <p:cond delay="0"/>
                                          </p:stCondLst>
                                        </p:cTn>
                                        <p:tgtEl>
                                          <p:spTgt spid="143"/>
                                        </p:tgtEl>
                                        <p:attrNameLst>
                                          <p:attrName>style.visibility</p:attrName>
                                        </p:attrNameLst>
                                      </p:cBhvr>
                                      <p:to>
                                        <p:strVal val="visible"/>
                                      </p:to>
                                    </p:set>
                                    <p:animEffect transition="in" filter="wipe(up)">
                                      <p:cBhvr>
                                        <p:cTn id="19" dur="2000"/>
                                        <p:tgtEl>
                                          <p:spTgt spid="143"/>
                                        </p:tgtEl>
                                      </p:cBhvr>
                                    </p:animEffect>
                                  </p:childTnLst>
                                  <p:subTnLst>
                                    <p:audio>
                                      <p:cMediaNode>
                                        <p:cTn display="0" masterRel="sameClick">
                                          <p:stCondLst>
                                            <p:cond evt="begin" delay="0">
                                              <p:tn val="17"/>
                                            </p:cond>
                                          </p:stCondLst>
                                          <p:endCondLst>
                                            <p:cond evt="onStopAudio" delay="0">
                                              <p:tgtEl>
                                                <p:sldTgt/>
                                              </p:tgtEl>
                                            </p:cond>
                                          </p:endCondLst>
                                        </p:cTn>
                                        <p:tgtEl>
                                          <p:sndTgt r:embed="rId2" name="rain sound.wav"/>
                                        </p:tgtEl>
                                      </p:cMediaNode>
                                    </p:audio>
                                  </p:subTnLst>
                                </p:cTn>
                              </p:par>
                              <p:par>
                                <p:cTn id="20" presetID="35" presetClass="path" presetSubtype="0" accel="50000" decel="50000" fill="hold" nodeType="withEffect">
                                  <p:stCondLst>
                                    <p:cond delay="750"/>
                                  </p:stCondLst>
                                  <p:childTnLst>
                                    <p:animMotion origin="layout" path="M -3.95833E-6 7.40741E-7 L -0.02578 7.40741E-7 " pathEditMode="relative" rAng="0" ptsTypes="AA">
                                      <p:cBhvr>
                                        <p:cTn id="21" dur="5000" fill="hold"/>
                                        <p:tgtEl>
                                          <p:spTgt spid="21"/>
                                        </p:tgtEl>
                                        <p:attrNameLst>
                                          <p:attrName>ppt_x</p:attrName>
                                          <p:attrName>ppt_y</p:attrName>
                                        </p:attrNameLst>
                                      </p:cBhvr>
                                      <p:rCtr x="-1289" y="0"/>
                                    </p:animMotion>
                                  </p:childTnLst>
                                </p:cTn>
                              </p:par>
                              <p:par>
                                <p:cTn id="22" presetID="22" presetClass="exit" presetSubtype="1" fill="hold" nodeType="withEffect">
                                  <p:stCondLst>
                                    <p:cond delay="5500"/>
                                  </p:stCondLst>
                                  <p:childTnLst>
                                    <p:animEffect transition="out" filter="wipe(up)">
                                      <p:cBhvr>
                                        <p:cTn id="23" dur="2000"/>
                                        <p:tgtEl>
                                          <p:spTgt spid="143"/>
                                        </p:tgtEl>
                                      </p:cBhvr>
                                    </p:animEffect>
                                    <p:set>
                                      <p:cBhvr>
                                        <p:cTn id="24"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xmlns="" id="{9E700448-51EA-4251-B677-C26BF91DBC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95975" y="4397375"/>
            <a:ext cx="103441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xmlns="" id="{7FFF6909-C01F-4D9D-917F-5B7CF7112EBE}"/>
              </a:ext>
            </a:extLst>
          </p:cNvPr>
          <p:cNvGrpSpPr>
            <a:grpSpLocks/>
          </p:cNvGrpSpPr>
          <p:nvPr/>
        </p:nvGrpSpPr>
        <p:grpSpPr bwMode="auto">
          <a:xfrm>
            <a:off x="0" y="41275"/>
            <a:ext cx="7081223" cy="2487613"/>
            <a:chOff x="0" y="41007"/>
            <a:chExt cx="7081508" cy="2487384"/>
          </a:xfrm>
        </p:grpSpPr>
        <p:pic>
          <p:nvPicPr>
            <p:cNvPr id="11276" name="Picture 34">
              <a:extLst>
                <a:ext uri="{FF2B5EF4-FFF2-40B4-BE49-F238E27FC236}">
                  <a16:creationId xmlns:a16="http://schemas.microsoft.com/office/drawing/2014/main" xmlns="" id="{F629D08A-EC12-43FB-8580-36D0478969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TextBox 41">
              <a:extLst>
                <a:ext uri="{FF2B5EF4-FFF2-40B4-BE49-F238E27FC236}">
                  <a16:creationId xmlns:a16="http://schemas.microsoft.com/office/drawing/2014/main" xmlns="" id="{08E7E87D-C514-4D04-8136-D7102291CD88}"/>
                </a:ext>
              </a:extLst>
            </p:cNvPr>
            <p:cNvSpPr txBox="1">
              <a:spLocks noChangeArrowheads="1"/>
            </p:cNvSpPr>
            <p:nvPr/>
          </p:nvSpPr>
          <p:spPr bwMode="auto">
            <a:xfrm>
              <a:off x="320903" y="156349"/>
              <a:ext cx="6760605" cy="169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2</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Thê</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nào</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lớn</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nhất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p:txBody>
        </p:sp>
      </p:grpSp>
      <p:pic>
        <p:nvPicPr>
          <p:cNvPr id="11268" name="Picture 100" descr="A picture containing leaf, fern&#10;&#10;Description automatically generated">
            <a:extLst>
              <a:ext uri="{FF2B5EF4-FFF2-40B4-BE49-F238E27FC236}">
                <a16:creationId xmlns:a16="http://schemas.microsoft.com/office/drawing/2014/main" xmlns="" id="{1B52C2A6-70CA-4629-BC95-82FD5AAF3A6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9" descr="A picture containing leaf, fern&#10;&#10;Description automatically generated">
            <a:extLst>
              <a:ext uri="{FF2B5EF4-FFF2-40B4-BE49-F238E27FC236}">
                <a16:creationId xmlns:a16="http://schemas.microsoft.com/office/drawing/2014/main" xmlns="" id="{C21C0E5D-F08B-4FE6-B627-CFF2E8859FB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2" descr="A picture containing animal, invertebrate, arthropod&#10;&#10;Description automatically generated">
            <a:extLst>
              <a:ext uri="{FF2B5EF4-FFF2-40B4-BE49-F238E27FC236}">
                <a16:creationId xmlns:a16="http://schemas.microsoft.com/office/drawing/2014/main" xmlns="" id="{DCA1D5E0-D6B2-4DF5-8A8D-F1EA16F16ED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3">
            <a:extLst>
              <a:ext uri="{FF2B5EF4-FFF2-40B4-BE49-F238E27FC236}">
                <a16:creationId xmlns:a16="http://schemas.microsoft.com/office/drawing/2014/main" xmlns="" id="{A6F08D72-0A54-49EB-B7F8-7735E64B1ED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2">
            <a:extLst>
              <a:ext uri="{FF2B5EF4-FFF2-40B4-BE49-F238E27FC236}">
                <a16:creationId xmlns:a16="http://schemas.microsoft.com/office/drawing/2014/main" xmlns="" id="{FD3245E5-4F2B-429D-925A-9A3A4B4A22C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xmlns="" id="{F4CF334C-4A12-4795-8DB7-6EE2BC1C4BE9}"/>
              </a:ext>
            </a:extLst>
          </p:cNvPr>
          <p:cNvPicPr>
            <a:picLocks noChangeAspect="1"/>
          </p:cNvPicPr>
          <p:nvPr/>
        </p:nvPicPr>
        <p:blipFill>
          <a:blip r:embed="rId11">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1" name="Picture 10">
            <a:extLst>
              <a:ext uri="{FF2B5EF4-FFF2-40B4-BE49-F238E27FC236}">
                <a16:creationId xmlns:a16="http://schemas.microsoft.com/office/drawing/2014/main" xmlns="" id="{8FDF2B1C-DEDE-4604-A882-C3D72CAA3DF9}"/>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25210">
            <a:off x="7916863" y="52388"/>
            <a:ext cx="42005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xmlns="" id="{068CACF3-0712-40E2-B5DD-0FB22CEFC42C}"/>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2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2000" fill="hold"/>
                                        <p:tgtEl>
                                          <p:spTgt spid="36"/>
                                        </p:tgtEl>
                                        <p:attrNameLst>
                                          <p:attrName>ppt_x</p:attrName>
                                        </p:attrNameLst>
                                      </p:cBhvr>
                                      <p:tavLst>
                                        <p:tav tm="0">
                                          <p:val>
                                            <p:strVal val="#ppt_x"/>
                                          </p:val>
                                        </p:tav>
                                        <p:tav tm="100000">
                                          <p:val>
                                            <p:strVal val="#ppt_x"/>
                                          </p:val>
                                        </p:tav>
                                      </p:tavLst>
                                    </p:anim>
                                    <p:anim calcmode="lin" valueType="num">
                                      <p:cBhvr additive="base">
                                        <p:cTn id="15"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5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750"/>
                                  </p:stCondLst>
                                  <p:childTnLst>
                                    <p:animMotion origin="layout" path="M -2.5E-6 7.40741E-7 L -0.05039 7.40741E-7 " pathEditMode="relative" rAng="0" ptsTypes="AA">
                                      <p:cBhvr>
                                        <p:cTn id="27" dur="5000" fill="hold"/>
                                        <p:tgtEl>
                                          <p:spTgt spid="21"/>
                                        </p:tgtEl>
                                        <p:attrNameLst>
                                          <p:attrName>ppt_x</p:attrName>
                                          <p:attrName>ppt_y</p:attrName>
                                        </p:attrNameLst>
                                      </p:cBhvr>
                                      <p:rCtr x="-2526"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xmlns="" id="{ECA5001E-575A-4879-9667-F48B6B0AC63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5425" y="4397375"/>
            <a:ext cx="103425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xmlns="" id="{90A37145-FB53-4F8C-96D9-EA18A58D3514}"/>
              </a:ext>
            </a:extLst>
          </p:cNvPr>
          <p:cNvGrpSpPr>
            <a:grpSpLocks/>
          </p:cNvGrpSpPr>
          <p:nvPr/>
        </p:nvGrpSpPr>
        <p:grpSpPr bwMode="auto">
          <a:xfrm>
            <a:off x="0" y="53975"/>
            <a:ext cx="7329488" cy="2487613"/>
            <a:chOff x="0" y="41007"/>
            <a:chExt cx="6980525" cy="2487384"/>
          </a:xfrm>
        </p:grpSpPr>
        <p:pic>
          <p:nvPicPr>
            <p:cNvPr id="12309" name="Picture 34">
              <a:extLst>
                <a:ext uri="{FF2B5EF4-FFF2-40B4-BE49-F238E27FC236}">
                  <a16:creationId xmlns:a16="http://schemas.microsoft.com/office/drawing/2014/main" xmlns="" id="{1CFB61C3-E26B-4B6C-A4AC-E7A32CE6DD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0" name="TextBox 41">
              <a:extLst>
                <a:ext uri="{FF2B5EF4-FFF2-40B4-BE49-F238E27FC236}">
                  <a16:creationId xmlns:a16="http://schemas.microsoft.com/office/drawing/2014/main" xmlns="" id="{B5E8C9CA-6099-422F-A3DE-6989E17A85E7}"/>
                </a:ext>
              </a:extLst>
            </p:cNvPr>
            <p:cNvSpPr txBox="1">
              <a:spLocks noChangeArrowheads="1"/>
            </p:cNvSpPr>
            <p:nvPr/>
          </p:nvSpPr>
          <p:spPr bwMode="auto">
            <a:xfrm>
              <a:off x="219919" y="449617"/>
              <a:ext cx="6760605"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6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3</a:t>
              </a:r>
              <a:r>
                <a:rPr kumimoji="0" lang="en-US" altLang="en-US" sz="26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ƯCLN(a, b) = 30. </a:t>
              </a:r>
              <a:r>
                <a:rPr lang="en-US" altLang="en-US" sz="2600" b="1" dirty="0" err="1">
                  <a:solidFill>
                    <a:srgbClr val="FF0000"/>
                  </a:solidFill>
                  <a:latin typeface="Arial" panose="020B0604020202020204" pitchFamily="34" charset="0"/>
                  <a:cs typeface="Arial" panose="020B0604020202020204" pitchFamily="34" charset="0"/>
                </a:rPr>
                <a:t>Tất</a:t>
              </a:r>
              <a:r>
                <a:rPr lang="en-US" altLang="en-US" sz="2600" b="1" dirty="0">
                  <a:solidFill>
                    <a:srgbClr val="FF0000"/>
                  </a:solidFill>
                  <a:latin typeface="Arial" panose="020B0604020202020204" pitchFamily="34" charset="0"/>
                  <a:cs typeface="Arial" panose="020B0604020202020204" pitchFamily="34" charset="0"/>
                </a:rPr>
                <a:t> cả </a:t>
              </a:r>
              <a:r>
                <a:rPr lang="en-US" altLang="en-US" sz="2600" b="1" dirty="0" err="1">
                  <a:solidFill>
                    <a:srgbClr val="FF0000"/>
                  </a:solidFill>
                  <a:latin typeface="Arial" panose="020B0604020202020204" pitchFamily="34" charset="0"/>
                  <a:cs typeface="Arial" panose="020B0604020202020204" pitchFamily="34" charset="0"/>
                </a:rPr>
                <a:t>các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có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hai</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chư</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sô</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là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ước</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của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va</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b </a:t>
              </a:r>
              <a:r>
                <a:rPr kumimoji="0" lang="en-US" altLang="en-US" sz="2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là</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 10, 15</a:t>
              </a:r>
              <a:r>
                <a:rPr kumimoji="0" lang="en-US" alt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10, 30        C. 10, 15, 30  </a:t>
              </a:r>
            </a:p>
          </p:txBody>
        </p:sp>
      </p:grpSp>
      <p:pic>
        <p:nvPicPr>
          <p:cNvPr id="12292" name="Picture 100" descr="A picture containing leaf, fern&#10;&#10;Description automatically generated">
            <a:extLst>
              <a:ext uri="{FF2B5EF4-FFF2-40B4-BE49-F238E27FC236}">
                <a16:creationId xmlns:a16="http://schemas.microsoft.com/office/drawing/2014/main" xmlns="" id="{82223167-92F6-474C-92F2-AAB4F9E971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9" descr="A picture containing leaf, fern&#10;&#10;Description automatically generated">
            <a:extLst>
              <a:ext uri="{FF2B5EF4-FFF2-40B4-BE49-F238E27FC236}">
                <a16:creationId xmlns:a16="http://schemas.microsoft.com/office/drawing/2014/main" xmlns="" id="{CA6EF581-3098-4E22-8BAA-DCB76A8D4E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52" descr="A picture containing animal, invertebrate, arthropod&#10;&#10;Description automatically generated">
            <a:extLst>
              <a:ext uri="{FF2B5EF4-FFF2-40B4-BE49-F238E27FC236}">
                <a16:creationId xmlns:a16="http://schemas.microsoft.com/office/drawing/2014/main" xmlns="" id="{1DD4167D-1386-43D2-B699-81A98872A8A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3">
            <a:extLst>
              <a:ext uri="{FF2B5EF4-FFF2-40B4-BE49-F238E27FC236}">
                <a16:creationId xmlns:a16="http://schemas.microsoft.com/office/drawing/2014/main" xmlns="" id="{A8D3F3B1-BFB6-4AA0-ABF5-588D59A930D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AE328849-10AA-480E-9D23-AA00A30C15BB}"/>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xmlns="" id="{495057FA-8FA6-48BA-B4E8-ADA0131B8A03}"/>
              </a:ext>
            </a:extLst>
          </p:cNvPr>
          <p:cNvPicPr>
            <a:picLocks noChangeAspect="1"/>
          </p:cNvPicPr>
          <p:nvPr/>
        </p:nvPicPr>
        <p:blipFill>
          <a:blip r:embed="rId11">
            <a:duotone>
              <a:schemeClr val="accent5">
                <a:shade val="45000"/>
                <a:satMod val="135000"/>
              </a:schemeClr>
              <a:prstClr val="white"/>
            </a:duotone>
          </a:blip>
          <a:stretch>
            <a:fillRect/>
          </a:stretch>
        </p:blipFill>
        <p:spPr>
          <a:xfrm>
            <a:off x="8479961" y="1582967"/>
            <a:ext cx="3367875" cy="4774365"/>
          </a:xfrm>
          <a:prstGeom prst="rect">
            <a:avLst/>
          </a:prstGeom>
        </p:spPr>
      </p:pic>
      <p:grpSp>
        <p:nvGrpSpPr>
          <p:cNvPr id="16" name="Group 15">
            <a:extLst>
              <a:ext uri="{FF2B5EF4-FFF2-40B4-BE49-F238E27FC236}">
                <a16:creationId xmlns:a16="http://schemas.microsoft.com/office/drawing/2014/main" xmlns="" id="{1B77E9A0-5A98-44E1-B798-2E58688365DF}"/>
              </a:ext>
            </a:extLst>
          </p:cNvPr>
          <p:cNvGrpSpPr>
            <a:grpSpLocks/>
          </p:cNvGrpSpPr>
          <p:nvPr/>
        </p:nvGrpSpPr>
        <p:grpSpPr bwMode="auto">
          <a:xfrm>
            <a:off x="7916863" y="52388"/>
            <a:ext cx="4200525" cy="2692400"/>
            <a:chOff x="7367240" y="-61157"/>
            <a:chExt cx="5008074" cy="3210791"/>
          </a:xfrm>
        </p:grpSpPr>
        <p:pic>
          <p:nvPicPr>
            <p:cNvPr id="12307" name="Picture 10">
              <a:extLst>
                <a:ext uri="{FF2B5EF4-FFF2-40B4-BE49-F238E27FC236}">
                  <a16:creationId xmlns:a16="http://schemas.microsoft.com/office/drawing/2014/main" xmlns="" id="{F5A250C9-54C9-4BDB-B566-82F4954DD90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TextBox 23">
              <a:extLst>
                <a:ext uri="{FF2B5EF4-FFF2-40B4-BE49-F238E27FC236}">
                  <a16:creationId xmlns:a16="http://schemas.microsoft.com/office/drawing/2014/main" xmlns="" id="{7756C547-DCAA-442F-848D-4A9D9D5BBCC6}"/>
                </a:ext>
              </a:extLst>
            </p:cNvPr>
            <p:cNvSpPr txBox="1">
              <a:spLocks noChangeArrowheads="1"/>
            </p:cNvSpPr>
            <p:nvPr/>
          </p:nvSpPr>
          <p:spPr bwMode="auto">
            <a:xfrm>
              <a:off x="8251258" y="1071777"/>
              <a:ext cx="3051521" cy="623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   C. 10, 15, 30</a:t>
              </a:r>
            </a:p>
          </p:txBody>
        </p:sp>
      </p:grpSp>
      <p:pic>
        <p:nvPicPr>
          <p:cNvPr id="17" name="Picture 16">
            <a:extLst>
              <a:ext uri="{FF2B5EF4-FFF2-40B4-BE49-F238E27FC236}">
                <a16:creationId xmlns:a16="http://schemas.microsoft.com/office/drawing/2014/main" xmlns="" id="{E169C3BA-955E-4127-A56E-2944A901B57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xmlns="" id="{3A9F078E-6B34-40B9-AF20-D6E1E99D3E10}"/>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SỐ 3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500" fill="hold"/>
                                        <p:tgtEl>
                                          <p:spTgt spid="36"/>
                                        </p:tgtEl>
                                        <p:attrNameLst>
                                          <p:attrName>ppt_x</p:attrName>
                                        </p:attrNameLst>
                                      </p:cBhvr>
                                      <p:tavLst>
                                        <p:tav tm="0">
                                          <p:val>
                                            <p:strVal val="#ppt_x"/>
                                          </p:val>
                                        </p:tav>
                                        <p:tav tm="100000">
                                          <p:val>
                                            <p:strVal val="#ppt_x"/>
                                          </p:val>
                                        </p:tav>
                                      </p:tavLst>
                                    </p:anim>
                                    <p:anim calcmode="lin" valueType="num">
                                      <p:cBhvr additive="base">
                                        <p:cTn id="15"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2000" fill="hold"/>
                                        <p:tgtEl>
                                          <p:spTgt spid="16"/>
                                        </p:tgtEl>
                                        <p:attrNameLst>
                                          <p:attrName>ppt_x</p:attrName>
                                        </p:attrNameLst>
                                      </p:cBhvr>
                                      <p:tavLst>
                                        <p:tav tm="0">
                                          <p:val>
                                            <p:strVal val="1+#ppt_w/2"/>
                                          </p:val>
                                        </p:tav>
                                        <p:tav tm="100000">
                                          <p:val>
                                            <p:strVal val="#ppt_x"/>
                                          </p:val>
                                        </p:tav>
                                      </p:tavLst>
                                    </p:anim>
                                    <p:anim calcmode="lin" valueType="num">
                                      <p:cBhvr additive="base">
                                        <p:cTn id="21" dur="2000" fill="hold"/>
                                        <p:tgtEl>
                                          <p:spTgt spid="16"/>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2" presetClass="entr" presetSubtype="1"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up)">
                                      <p:cBhvr>
                                        <p:cTn id="25" dur="2000"/>
                                        <p:tgtEl>
                                          <p:spTgt spid="14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0"/>
                                  </p:stCondLst>
                                  <p:childTnLst>
                                    <p:animMotion origin="layout" path="M -4.79167E-6 7.40741E-7 L -0.1082 7.40741E-7 " pathEditMode="relative" rAng="0" ptsTypes="AA">
                                      <p:cBhvr>
                                        <p:cTn id="27" dur="5000" fill="hold"/>
                                        <p:tgtEl>
                                          <p:spTgt spid="21"/>
                                        </p:tgtEl>
                                        <p:attrNameLst>
                                          <p:attrName>ppt_x</p:attrName>
                                          <p:attrName>ppt_y</p:attrName>
                                        </p:attrNameLst>
                                      </p:cBhvr>
                                      <p:rCtr x="-5417" y="0"/>
                                    </p:animMotion>
                                  </p:childTnLst>
                                </p:cTn>
                              </p:par>
                              <p:par>
                                <p:cTn id="28" presetID="22" presetClass="exit" presetSubtype="1" fill="hold" nodeType="withEffect">
                                  <p:stCondLst>
                                    <p:cond delay="5500"/>
                                  </p:stCondLst>
                                  <p:childTnLst>
                                    <p:animEffect transition="out" filter="wipe(up)">
                                      <p:cBhvr>
                                        <p:cTn id="29" dur="2000"/>
                                        <p:tgtEl>
                                          <p:spTgt spid="143"/>
                                        </p:tgtEl>
                                      </p:cBhvr>
                                    </p:animEffect>
                                    <p:set>
                                      <p:cBhvr>
                                        <p:cTn id="30"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yay.wav"/>
                                        </p:tgtEl>
                                      </p:cMediaNode>
                                    </p:audio>
                                  </p:subTnLst>
                                </p:cTn>
                              </p:par>
                              <p:par>
                                <p:cTn id="31" presetID="1" presetClass="exit" presetSubtype="0" fill="hold" nodeType="withEffect">
                                  <p:stCondLst>
                                    <p:cond delay="550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ntr" presetSubtype="0" fill="hold" nodeType="withEffect">
                                  <p:stCondLst>
                                    <p:cond delay="550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xmlns="" id="{031C2076-9E13-4CBC-82A2-239904E2FB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6688" y="4397375"/>
            <a:ext cx="103425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00" descr="A picture containing leaf, fern&#10;&#10;Description automatically generated">
            <a:extLst>
              <a:ext uri="{FF2B5EF4-FFF2-40B4-BE49-F238E27FC236}">
                <a16:creationId xmlns:a16="http://schemas.microsoft.com/office/drawing/2014/main" xmlns="" id="{3294BA9C-F3DC-4A17-9C5B-F5440EEB1F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8548688" y="2328863"/>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9" descr="A picture containing leaf, fern&#10;&#10;Description automatically generated">
            <a:extLst>
              <a:ext uri="{FF2B5EF4-FFF2-40B4-BE49-F238E27FC236}">
                <a16:creationId xmlns:a16="http://schemas.microsoft.com/office/drawing/2014/main" xmlns="" id="{1F16ABE0-8D04-444B-9BA9-1A6128BB93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32275" y="2095500"/>
            <a:ext cx="19050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2" descr="A picture containing animal, invertebrate, arthropod&#10;&#10;Description automatically generated">
            <a:extLst>
              <a:ext uri="{FF2B5EF4-FFF2-40B4-BE49-F238E27FC236}">
                <a16:creationId xmlns:a16="http://schemas.microsoft.com/office/drawing/2014/main" xmlns="" id="{4A224714-CFEB-4495-B848-ABA1697BDE7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1364913" y="4662488"/>
            <a:ext cx="531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83">
            <a:extLst>
              <a:ext uri="{FF2B5EF4-FFF2-40B4-BE49-F238E27FC236}">
                <a16:creationId xmlns:a16="http://schemas.microsoft.com/office/drawing/2014/main" xmlns="" id="{118D7955-18B8-4BE5-BF2C-2360D4AFA63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72463" y="3876675"/>
            <a:ext cx="7493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A picture containing outdoor&#10;&#10;Description automatically generated">
            <a:extLst>
              <a:ext uri="{FF2B5EF4-FFF2-40B4-BE49-F238E27FC236}">
                <a16:creationId xmlns:a16="http://schemas.microsoft.com/office/drawing/2014/main" xmlns="" id="{D6B010B7-B311-485E-A59C-20343F48DCED}"/>
              </a:ext>
            </a:extLst>
          </p:cNvPr>
          <p:cNvPicPr>
            <a:picLocks noChangeAspect="1"/>
          </p:cNvPicPr>
          <p:nvPr/>
        </p:nvPicPr>
        <p:blipFill>
          <a:blip r:embed="rId9">
            <a:duotone>
              <a:schemeClr val="accent5">
                <a:shade val="45000"/>
                <a:satMod val="135000"/>
              </a:schemeClr>
              <a:prstClr val="white"/>
            </a:duotone>
          </a:blip>
          <a:stretch>
            <a:fillRect/>
          </a:stretch>
        </p:blipFill>
        <p:spPr>
          <a:xfrm>
            <a:off x="8479961" y="1582967"/>
            <a:ext cx="3367875" cy="4774365"/>
          </a:xfrm>
          <a:prstGeom prst="rect">
            <a:avLst/>
          </a:prstGeom>
        </p:spPr>
      </p:pic>
      <p:pic>
        <p:nvPicPr>
          <p:cNvPr id="17" name="Picture 16">
            <a:extLst>
              <a:ext uri="{FF2B5EF4-FFF2-40B4-BE49-F238E27FC236}">
                <a16:creationId xmlns:a16="http://schemas.microsoft.com/office/drawing/2014/main" xmlns="" id="{B38DDBF0-973A-49A4-8F5D-CCC388E3458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02063" y="4516438"/>
            <a:ext cx="3190875"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xmlns="" id="{DF16C83E-C303-4D03-B362-185CBC01500A}"/>
              </a:ext>
            </a:extLst>
          </p:cNvPr>
          <p:cNvSpPr/>
          <p:nvPr/>
        </p:nvSpPr>
        <p:spPr>
          <a:xfrm>
            <a:off x="220663" y="6157913"/>
            <a:ext cx="2789237"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CƠN M</a:t>
            </a:r>
            <a:r>
              <a:rPr kumimoji="0" lang="vi-VN"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Ư</a:t>
            </a:r>
            <a:r>
              <a:rPr kumimoji="0" lang="en-US" altLang="en-US" sz="1800" b="0" i="0" u="none" strike="noStrike" kern="1200" cap="none" spc="0" normalizeH="0" baseline="0" noProof="0">
                <a:ln>
                  <a:noFill/>
                </a:ln>
                <a:solidFill>
                  <a:prstClr val="black"/>
                </a:solidFill>
                <a:effectLst/>
                <a:uLnTx/>
                <a:uFillTx/>
                <a:latin typeface="Tahoma" pitchFamily="34" charset="0"/>
                <a:ea typeface="+mn-ea"/>
                <a:cs typeface="Tahoma" pitchFamily="34" charset="0"/>
              </a:rPr>
              <a:t>A CUỐI …</a:t>
            </a:r>
          </a:p>
        </p:txBody>
      </p:sp>
      <p:pic>
        <p:nvPicPr>
          <p:cNvPr id="13322" name="Skip_To_My_Lou">
            <a:hlinkClick r:id="" action="ppaction://media"/>
            <a:extLst>
              <a:ext uri="{FF2B5EF4-FFF2-40B4-BE49-F238E27FC236}">
                <a16:creationId xmlns:a16="http://schemas.microsoft.com/office/drawing/2014/main" xmlns="" id="{ABC25A2A-A991-45A8-A732-026084113E3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192000" y="4029075"/>
            <a:ext cx="48736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xmlns="" id="{E4639B35-CBB2-4277-80D0-55DF3808D948}"/>
              </a:ext>
            </a:extLst>
          </p:cNvPr>
          <p:cNvGrpSpPr/>
          <p:nvPr/>
        </p:nvGrpSpPr>
        <p:grpSpPr>
          <a:xfrm>
            <a:off x="-71766" y="117478"/>
            <a:ext cx="6871032" cy="2283922"/>
            <a:chOff x="-71766" y="117478"/>
            <a:chExt cx="6871032" cy="2283922"/>
          </a:xfrm>
        </p:grpSpPr>
        <p:pic>
          <p:nvPicPr>
            <p:cNvPr id="13329" name="Picture 34">
              <a:extLst>
                <a:ext uri="{FF2B5EF4-FFF2-40B4-BE49-F238E27FC236}">
                  <a16:creationId xmlns:a16="http://schemas.microsoft.com/office/drawing/2014/main" xmlns="" id="{C29246BB-6160-4240-81EE-1D9FDE08BB9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766" y="117478"/>
              <a:ext cx="6871032" cy="22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41">
              <a:extLst>
                <a:ext uri="{FF2B5EF4-FFF2-40B4-BE49-F238E27FC236}">
                  <a16:creationId xmlns:a16="http://schemas.microsoft.com/office/drawing/2014/main" xmlns="" id="{EB57E2DC-0690-4F79-B3BA-CFF65DF25C26}"/>
                </a:ext>
              </a:extLst>
            </p:cNvPr>
            <p:cNvSpPr txBox="1">
              <a:spLocks noChangeArrowheads="1"/>
            </p:cNvSpPr>
            <p:nvPr/>
          </p:nvSpPr>
          <p:spPr bwMode="auto">
            <a:xfrm>
              <a:off x="630810" y="418744"/>
              <a:ext cx="58912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err="1">
                  <a:ln>
                    <a:noFill/>
                  </a:ln>
                  <a:solidFill>
                    <a:srgbClr val="1F4E79"/>
                  </a:solidFill>
                  <a:effectLst/>
                  <a:uLnTx/>
                  <a:uFillTx/>
                  <a:latin typeface="Arial" panose="020B0604020202020204" pitchFamily="34" charset="0"/>
                  <a:cs typeface="Arial" panose="020B0604020202020204" pitchFamily="34" charset="0"/>
                </a:rPr>
                <a:t>Câu</a:t>
              </a:r>
              <a:r>
                <a:rPr kumimoji="0" lang="en-US" altLang="en-US" sz="2400" b="1" i="1"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4.</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Kết</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qu</a:t>
              </a: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err="1">
                  <a:solidFill>
                    <a:srgbClr val="FF0000"/>
                  </a:solidFill>
                  <a:latin typeface="Arial" panose="020B0604020202020204" pitchFamily="34" charset="0"/>
                  <a:cs typeface="Arial" panose="020B0604020202020204" pitchFamily="34" charset="0"/>
                </a:rPr>
                <a:t>phân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tích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48</a:t>
              </a:r>
              <a:r>
                <a:rPr lang="en-US" altLang="en-US" sz="2400" b="1" dirty="0">
                  <a:solidFill>
                    <a:srgbClr val="FF0000"/>
                  </a:solidFill>
                  <a:latin typeface="Arial" panose="020B0604020202020204" pitchFamily="34" charset="0"/>
                  <a:cs typeface="Arial" panose="020B0604020202020204" pitchFamily="34" charset="0"/>
                </a:rPr>
                <a:t> ra </a:t>
              </a:r>
              <a:r>
                <a:rPr lang="en-US" altLang="en-US" sz="2400" b="1" dirty="0" err="1">
                  <a:solidFill>
                    <a:srgbClr val="FF0000"/>
                  </a:solidFill>
                  <a:latin typeface="Arial" panose="020B0604020202020204" pitchFamily="34" charset="0"/>
                  <a:cs typeface="Arial" panose="020B0604020202020204" pitchFamily="34" charset="0"/>
                </a:rPr>
                <a:t>thừa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nguyên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bằng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2</a:t>
              </a:r>
              <a:r>
                <a:rPr lang="en-US" altLang="en-US" sz="2400" b="1" baseline="30000" dirty="0">
                  <a:solidFill>
                    <a:srgbClr val="1F4E79"/>
                  </a:solidFill>
                  <a:latin typeface="Arial" panose="020B0604020202020204" pitchFamily="34" charset="0"/>
                  <a:cs typeface="Arial" panose="020B0604020202020204" pitchFamily="34" charset="0"/>
                </a:rPr>
                <a:t>3</a:t>
              </a:r>
              <a:r>
                <a:rPr lang="en-US" altLang="en-US" sz="2400" b="1" dirty="0">
                  <a:solidFill>
                    <a:srgbClr val="1F4E79"/>
                  </a:solidFill>
                  <a:latin typeface="Arial" panose="020B0604020202020204" pitchFamily="34" charset="0"/>
                  <a:cs typeface="Arial" panose="020B0604020202020204" pitchFamily="34" charset="0"/>
                </a:rPr>
                <a:t>. 6</a:t>
              </a:r>
              <a:r>
                <a:rPr kumimoji="0" lang="en-US" altLang="en-US" sz="2400" b="1" i="0" u="none" strike="noStrike" kern="1200" cap="none" spc="0" normalizeH="0" baseline="0" noProof="0" dirty="0">
                  <a:ln>
                    <a:noFill/>
                  </a:ln>
                  <a:solidFill>
                    <a:srgbClr val="1F4E79"/>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đúng</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hay </a:t>
              </a:r>
              <a:r>
                <a:rPr kumimoji="0" lang="en-US" altLang="en-US" sz="2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sai</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p>
            <a:p>
              <a:pPr marL="0" marR="0" lvl="0" indent="0" defTabSz="914400" rtl="0" eaLnBrk="1" fontAlgn="base" latinLnBrk="0" hangingPunct="1">
                <a:lnSpc>
                  <a:spcPct val="100000"/>
                </a:lnSpc>
                <a:spcBef>
                  <a:spcPct val="0"/>
                </a:spcBef>
                <a:spcAft>
                  <a:spcPct val="0"/>
                </a:spcAft>
                <a:buClrTx/>
                <a:buSzTx/>
                <a:buFontTx/>
                <a:buNone/>
                <a:tabLst/>
                <a:defRPr/>
              </a:pPr>
              <a:r>
                <a:rPr lang="en-US" altLang="en-US" sz="2400" b="1" dirty="0">
                  <a:solidFill>
                    <a:srgbClr val="0070C0"/>
                  </a:solidFill>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 </a:t>
              </a:r>
              <a:r>
                <a:rPr kumimoji="0" lang="en-US" altLang="en-US" sz="24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Đúng</a:t>
              </a:r>
              <a:r>
                <a:rPr kumimoji="0" lang="vi-VN"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B. Sai</a:t>
              </a:r>
            </a:p>
          </p:txBody>
        </p:sp>
      </p:grpSp>
      <p:grpSp>
        <p:nvGrpSpPr>
          <p:cNvPr id="3" name="Group 2">
            <a:extLst>
              <a:ext uri="{FF2B5EF4-FFF2-40B4-BE49-F238E27FC236}">
                <a16:creationId xmlns:a16="http://schemas.microsoft.com/office/drawing/2014/main" xmlns="" id="{CA2E739D-EF64-4E6E-A2CA-D1776605B4B8}"/>
              </a:ext>
            </a:extLst>
          </p:cNvPr>
          <p:cNvGrpSpPr/>
          <p:nvPr/>
        </p:nvGrpSpPr>
        <p:grpSpPr>
          <a:xfrm>
            <a:off x="7176514" y="-180976"/>
            <a:ext cx="5124450" cy="3243263"/>
            <a:chOff x="7176514" y="-180976"/>
            <a:chExt cx="5124450" cy="3243263"/>
          </a:xfrm>
        </p:grpSpPr>
        <p:grpSp>
          <p:nvGrpSpPr>
            <p:cNvPr id="13325" name="Group 15">
              <a:extLst>
                <a:ext uri="{FF2B5EF4-FFF2-40B4-BE49-F238E27FC236}">
                  <a16:creationId xmlns:a16="http://schemas.microsoft.com/office/drawing/2014/main" xmlns="" id="{1AB25116-CA9A-4173-8662-0C862FE0700A}"/>
                </a:ext>
              </a:extLst>
            </p:cNvPr>
            <p:cNvGrpSpPr>
              <a:grpSpLocks/>
            </p:cNvGrpSpPr>
            <p:nvPr/>
          </p:nvGrpSpPr>
          <p:grpSpPr bwMode="auto">
            <a:xfrm>
              <a:off x="7176514" y="-180976"/>
              <a:ext cx="5124450" cy="3243263"/>
              <a:chOff x="7367240" y="-61157"/>
              <a:chExt cx="5008074" cy="3210791"/>
            </a:xfrm>
          </p:grpSpPr>
          <p:pic>
            <p:nvPicPr>
              <p:cNvPr id="13327" name="Picture 10">
                <a:extLst>
                  <a:ext uri="{FF2B5EF4-FFF2-40B4-BE49-F238E27FC236}">
                    <a16:creationId xmlns:a16="http://schemas.microsoft.com/office/drawing/2014/main" xmlns="" id="{423DDD60-DC29-4E1C-A376-49A8A877B2D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8" name="TextBox 23">
                <a:extLst>
                  <a:ext uri="{FF2B5EF4-FFF2-40B4-BE49-F238E27FC236}">
                    <a16:creationId xmlns:a16="http://schemas.microsoft.com/office/drawing/2014/main" xmlns="" id="{B1EE7DE3-4739-407C-9642-0E75E0B28385}"/>
                  </a:ext>
                </a:extLst>
              </p:cNvPr>
              <p:cNvSpPr txBox="1">
                <a:spLocks noChangeArrowheads="1"/>
              </p:cNvSpPr>
              <p:nvPr/>
            </p:nvSpPr>
            <p:spPr bwMode="auto">
              <a:xfrm>
                <a:off x="8251258" y="898706"/>
                <a:ext cx="3750825" cy="5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Tahoma" panose="020B0604030504040204" pitchFamily="34" charset="0"/>
                </a:endParaRPr>
              </a:p>
            </p:txBody>
          </p:sp>
        </p:grpSp>
        <p:sp>
          <p:nvSpPr>
            <p:cNvPr id="22" name="TextBox 23">
              <a:extLst>
                <a:ext uri="{FF2B5EF4-FFF2-40B4-BE49-F238E27FC236}">
                  <a16:creationId xmlns:a16="http://schemas.microsoft.com/office/drawing/2014/main" xmlns="" id="{8FD09E4C-B5E6-4DAF-9A9A-704F022DD7E9}"/>
                </a:ext>
              </a:extLst>
            </p:cNvPr>
            <p:cNvSpPr txBox="1">
              <a:spLocks noChangeArrowheads="1"/>
            </p:cNvSpPr>
            <p:nvPr/>
          </p:nvSpPr>
          <p:spPr bwMode="auto">
            <a:xfrm>
              <a:off x="9272426" y="1037529"/>
              <a:ext cx="150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ahoma" panose="020B0604030504040204" pitchFamily="34" charset="0"/>
                </a:rPr>
                <a:t>B. </a:t>
              </a:r>
              <a:r>
                <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Sai</a:t>
              </a:r>
              <a:endParaRPr kumimoji="0" lang="en-US" altLang="en-US" sz="2800" b="0" i="0" u="none" strike="noStrike" kern="1200" cap="none" spc="0" normalizeH="0" baseline="0" noProof="0" dirty="0">
                <a:ln>
                  <a:noFill/>
                </a:ln>
                <a:solidFill>
                  <a:prstClr val="white"/>
                </a:solidFill>
                <a:effectLst/>
                <a:uLnTx/>
                <a:uFillTx/>
                <a:latin typeface="Tahoma" panose="020B0604030504040204" pitchFamily="34" charset="0"/>
                <a:ea typeface="+mn-ea"/>
                <a:cs typeface="Tahoma" panose="020B0604030504040204" pitchFamily="34" charset="0"/>
              </a:endParaRPr>
            </a:p>
          </p:txBody>
        </p:sp>
      </p:grpSp>
    </p:spTree>
    <p:extLst>
      <p:ext uri="{BB962C8B-B14F-4D97-AF65-F5344CB8AC3E}">
        <p14:creationId xmlns:p14="http://schemas.microsoft.com/office/powerpoint/2010/main" val="3610827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6" presetClass="emph" presetSubtype="0" repeatCount="indefinite" autoRev="1" fill="hold" nodeType="withEffect">
                                  <p:stCondLst>
                                    <p:cond delay="0"/>
                                  </p:stCondLst>
                                  <p:childTnLst>
                                    <p:animScale>
                                      <p:cBhvr>
                                        <p:cTn id="16" dur="1000" fill="hold"/>
                                        <p:tgtEl>
                                          <p:spTgt spid="21"/>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2000" tmFilter="0, 0; .2, .5; .8, .5; 1, 0"/>
                                        <p:tgtEl>
                                          <p:spTgt spid="18"/>
                                        </p:tgtEl>
                                      </p:cBhvr>
                                    </p:animEffect>
                                    <p:animScale>
                                      <p:cBhvr>
                                        <p:cTn id="19" dur="1000" autoRev="1" fill="hold"/>
                                        <p:tgtEl>
                                          <p:spTgt spid="18"/>
                                        </p:tgtEl>
                                      </p:cBhvr>
                                      <p:by x="105000" y="105000"/>
                                    </p:animScale>
                                  </p:childTnLst>
                                </p:cTn>
                              </p:par>
                            </p:childTnLst>
                          </p:cTn>
                        </p:par>
                        <p:par>
                          <p:cTn id="20" fill="hold" nodeType="with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143"/>
                                        </p:tgtEl>
                                        <p:attrNameLst>
                                          <p:attrName>style.visibility</p:attrName>
                                        </p:attrNameLst>
                                      </p:cBhvr>
                                      <p:to>
                                        <p:strVal val="visible"/>
                                      </p:to>
                                    </p:set>
                                    <p:animEffect transition="in" filter="wipe(up)">
                                      <p:cBhvr>
                                        <p:cTn id="23" dur="2000"/>
                                        <p:tgtEl>
                                          <p:spTgt spid="143"/>
                                        </p:tgtEl>
                                      </p:cBhvr>
                                    </p:animEffect>
                                  </p:childTnLst>
                                  <p:subTnLst>
                                    <p:audio>
                                      <p:cMediaNode>
                                        <p:cTn display="0" masterRel="sameClick">
                                          <p:stCondLst>
                                            <p:cond evt="begin" delay="0">
                                              <p:tn val="21"/>
                                            </p:cond>
                                          </p:stCondLst>
                                          <p:endCondLst>
                                            <p:cond evt="onStopAudio" delay="0">
                                              <p:tgtEl>
                                                <p:sldTgt/>
                                              </p:tgtEl>
                                            </p:cond>
                                          </p:endCondLst>
                                        </p:cTn>
                                        <p:tgtEl>
                                          <p:sndTgt r:embed="rId2" name="rain sound.wav"/>
                                        </p:tgtEl>
                                      </p:cMediaNode>
                                    </p:audio>
                                  </p:subTnLst>
                                </p:cTn>
                              </p:par>
                              <p:par>
                                <p:cTn id="24" presetID="35" presetClass="path" presetSubtype="0" accel="50000" decel="50000" fill="hold" nodeType="withEffect">
                                  <p:stCondLst>
                                    <p:cond delay="750"/>
                                  </p:stCondLst>
                                  <p:childTnLst>
                                    <p:animMotion origin="layout" path="M -4.16667E-7 7.40741E-7 L -0.1138 7.40741E-7 " pathEditMode="relative" rAng="0" ptsTypes="AA">
                                      <p:cBhvr>
                                        <p:cTn id="25" dur="5000" fill="hold"/>
                                        <p:tgtEl>
                                          <p:spTgt spid="21"/>
                                        </p:tgtEl>
                                        <p:attrNameLst>
                                          <p:attrName>ppt_x</p:attrName>
                                          <p:attrName>ppt_y</p:attrName>
                                        </p:attrNameLst>
                                      </p:cBhvr>
                                      <p:rCtr x="-5690" y="0"/>
                                    </p:animMotion>
                                  </p:childTnLst>
                                </p:cTn>
                              </p:par>
                              <p:par>
                                <p:cTn id="26" presetID="22" presetClass="exit" presetSubtype="1" fill="hold" nodeType="withEffect">
                                  <p:stCondLst>
                                    <p:cond delay="5500"/>
                                  </p:stCondLst>
                                  <p:childTnLst>
                                    <p:animEffect transition="out" filter="wipe(up)">
                                      <p:cBhvr>
                                        <p:cTn id="27" dur="2000"/>
                                        <p:tgtEl>
                                          <p:spTgt spid="143"/>
                                        </p:tgtEl>
                                      </p:cBhvr>
                                    </p:animEffect>
                                    <p:set>
                                      <p:cBhvr>
                                        <p:cTn id="28" dur="1" fill="hold">
                                          <p:stCondLst>
                                            <p:cond delay="1999"/>
                                          </p:stCondLst>
                                        </p:cTn>
                                        <p:tgtEl>
                                          <p:spTgt spid="143"/>
                                        </p:tgtEl>
                                        <p:attrNameLst>
                                          <p:attrName>style.visibility</p:attrName>
                                        </p:attrNameLst>
                                      </p:cBhvr>
                                      <p:to>
                                        <p:strVal val="hidden"/>
                                      </p:to>
                                    </p:set>
                                  </p:childTnLst>
                                </p:cTn>
                              </p:par>
                              <p:par>
                                <p:cTn id="29"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0" dur="1000" fill="hold"/>
                                        <p:tgtEl>
                                          <p:spTgt spid="17"/>
                                        </p:tgtEl>
                                        <p:attrNameLst>
                                          <p:attrName>ppt_x</p:attrName>
                                          <p:attrName>ppt_y</p:attrName>
                                        </p:attrNameLst>
                                      </p:cBhvr>
                                      <p:rCtr x="12500" y="-12500"/>
                                    </p:animMotion>
                                  </p:childTnLst>
                                  <p:subTnLst>
                                    <p:audio>
                                      <p:cMediaNode>
                                        <p:cTn display="0" masterRel="sameClick">
                                          <p:stCondLst>
                                            <p:cond evt="begin" delay="0">
                                              <p:tn val="29"/>
                                            </p:cond>
                                          </p:stCondLst>
                                          <p:endCondLst>
                                            <p:cond evt="onStopAudio" delay="0">
                                              <p:tgtEl>
                                                <p:sldTgt/>
                                              </p:tgtEl>
                                            </p:cond>
                                          </p:endCondLst>
                                        </p:cTn>
                                        <p:tgtEl>
                                          <p:sndTgt r:embed="rId3" name="splash sound.wav"/>
                                        </p:tgtEl>
                                      </p:cMediaNode>
                                    </p:audio>
                                  </p:subTnLst>
                                </p:cTn>
                              </p:par>
                              <p:par>
                                <p:cTn id="31" presetID="8" presetClass="emph" presetSubtype="0" autoRev="1" fill="hold" nodeType="withEffect">
                                  <p:stCondLst>
                                    <p:cond delay="5500"/>
                                  </p:stCondLst>
                                  <p:childTnLst>
                                    <p:animRot by="-1800000">
                                      <p:cBhvr>
                                        <p:cTn id="32" dur="500" fill="hold"/>
                                        <p:tgtEl>
                                          <p:spTgt spid="17"/>
                                        </p:tgtEl>
                                        <p:attrNameLst>
                                          <p:attrName>r</p:attrName>
                                        </p:attrNameLst>
                                      </p:cBhvr>
                                    </p:animRot>
                                  </p:childTnLst>
                                </p:cTn>
                              </p:par>
                              <p:par>
                                <p:cTn id="33" presetID="32" presetClass="emph" presetSubtype="0" repeatCount="indefinite" fill="hold" nodeType="withEffect">
                                  <p:stCondLst>
                                    <p:cond delay="5500"/>
                                  </p:stCondLst>
                                  <p:childTnLst>
                                    <p:animRot by="120000">
                                      <p:cBhvr>
                                        <p:cTn id="34" dur="100" fill="hold">
                                          <p:stCondLst>
                                            <p:cond delay="0"/>
                                          </p:stCondLst>
                                        </p:cTn>
                                        <p:tgtEl>
                                          <p:spTgt spid="17"/>
                                        </p:tgtEl>
                                        <p:attrNameLst>
                                          <p:attrName>r</p:attrName>
                                        </p:attrNameLst>
                                      </p:cBhvr>
                                    </p:animRot>
                                    <p:animRot by="-240000">
                                      <p:cBhvr>
                                        <p:cTn id="35" dur="200" fill="hold">
                                          <p:stCondLst>
                                            <p:cond delay="200"/>
                                          </p:stCondLst>
                                        </p:cTn>
                                        <p:tgtEl>
                                          <p:spTgt spid="17"/>
                                        </p:tgtEl>
                                        <p:attrNameLst>
                                          <p:attrName>r</p:attrName>
                                        </p:attrNameLst>
                                      </p:cBhvr>
                                    </p:animRot>
                                    <p:animRot by="240000">
                                      <p:cBhvr>
                                        <p:cTn id="36" dur="200" fill="hold">
                                          <p:stCondLst>
                                            <p:cond delay="400"/>
                                          </p:stCondLst>
                                        </p:cTn>
                                        <p:tgtEl>
                                          <p:spTgt spid="17"/>
                                        </p:tgtEl>
                                        <p:attrNameLst>
                                          <p:attrName>r</p:attrName>
                                        </p:attrNameLst>
                                      </p:cBhvr>
                                    </p:animRot>
                                    <p:animRot by="-240000">
                                      <p:cBhvr>
                                        <p:cTn id="37" dur="200" fill="hold">
                                          <p:stCondLst>
                                            <p:cond delay="600"/>
                                          </p:stCondLst>
                                        </p:cTn>
                                        <p:tgtEl>
                                          <p:spTgt spid="17"/>
                                        </p:tgtEl>
                                        <p:attrNameLst>
                                          <p:attrName>r</p:attrName>
                                        </p:attrNameLst>
                                      </p:cBhvr>
                                    </p:animRot>
                                    <p:animRot by="120000">
                                      <p:cBhvr>
                                        <p:cTn id="38" dur="200" fill="hold">
                                          <p:stCondLst>
                                            <p:cond delay="800"/>
                                          </p:stCondLst>
                                        </p:cTn>
                                        <p:tgtEl>
                                          <p:spTgt spid="17"/>
                                        </p:tgtEl>
                                        <p:attrNameLst>
                                          <p:attrName>r</p:attrName>
                                        </p:attrNameLst>
                                      </p:cBhvr>
                                    </p:animRot>
                                  </p:childTnLst>
                                </p:cTn>
                              </p:par>
                              <p:par>
                                <p:cTn id="39" presetID="2" presetClass="exit" presetSubtype="2" fill="hold" nodeType="withEffect">
                                  <p:stCondLst>
                                    <p:cond delay="9500"/>
                                  </p:stCondLst>
                                  <p:childTnLst>
                                    <p:anim calcmode="lin" valueType="num">
                                      <p:cBhvr additive="base">
                                        <p:cTn id="40" dur="5000"/>
                                        <p:tgtEl>
                                          <p:spTgt spid="17"/>
                                        </p:tgtEl>
                                        <p:attrNameLst>
                                          <p:attrName>ppt_x</p:attrName>
                                        </p:attrNameLst>
                                      </p:cBhvr>
                                      <p:tavLst>
                                        <p:tav tm="0">
                                          <p:val>
                                            <p:strVal val="ppt_x"/>
                                          </p:val>
                                        </p:tav>
                                        <p:tav tm="100000">
                                          <p:val>
                                            <p:strVal val="1+ppt_w/2"/>
                                          </p:val>
                                        </p:tav>
                                      </p:tavLst>
                                    </p:anim>
                                    <p:anim calcmode="lin" valueType="num">
                                      <p:cBhvr additive="base">
                                        <p:cTn id="41" dur="5000"/>
                                        <p:tgtEl>
                                          <p:spTgt spid="17"/>
                                        </p:tgtEl>
                                        <p:attrNameLst>
                                          <p:attrName>ppt_y</p:attrName>
                                        </p:attrNameLst>
                                      </p:cBhvr>
                                      <p:tavLst>
                                        <p:tav tm="0">
                                          <p:val>
                                            <p:strVal val="ppt_y"/>
                                          </p:val>
                                        </p:tav>
                                        <p:tav tm="100000">
                                          <p:val>
                                            <p:strVal val="ppt_y"/>
                                          </p:val>
                                        </p:tav>
                                      </p:tavLst>
                                    </p:anim>
                                    <p:set>
                                      <p:cBhvr>
                                        <p:cTn id="42" dur="1" fill="hold">
                                          <p:stCondLst>
                                            <p:cond delay="4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AFB4B2A4-3F80-4620-B7AE-621C2AB2C595}"/>
              </a:ext>
            </a:extLst>
          </p:cNvPr>
          <p:cNvSpPr/>
          <p:nvPr/>
        </p:nvSpPr>
        <p:spPr>
          <a:xfrm>
            <a:off x="-39688" y="5091113"/>
            <a:ext cx="12218988" cy="1766887"/>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9" name="Picture 18" descr="A close up of a logo&#10;&#10;Description automatically generated">
            <a:extLst>
              <a:ext uri="{FF2B5EF4-FFF2-40B4-BE49-F238E27FC236}">
                <a16:creationId xmlns:a16="http://schemas.microsoft.com/office/drawing/2014/main" xmlns="" id="{1D895277-4313-4979-915B-69C28F8D2C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1925" y="2443163"/>
            <a:ext cx="33813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A close up of a logo&#10;&#10;Description automatically generated">
            <a:extLst>
              <a:ext uri="{FF2B5EF4-FFF2-40B4-BE49-F238E27FC236}">
                <a16:creationId xmlns:a16="http://schemas.microsoft.com/office/drawing/2014/main" xmlns="" id="{F4327A1B-3165-4DD6-84A0-D688280A05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37850" y="1860550"/>
            <a:ext cx="307975"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a:extLst>
              <a:ext uri="{FF2B5EF4-FFF2-40B4-BE49-F238E27FC236}">
                <a16:creationId xmlns:a16="http://schemas.microsoft.com/office/drawing/2014/main" xmlns="" id="{2182AFD6-A355-42FC-8B11-1D406B7D55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5663" y="1455738"/>
            <a:ext cx="22479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A picture containing bowed instrument, music&#10;&#10;Description automatically generated">
            <a:extLst>
              <a:ext uri="{FF2B5EF4-FFF2-40B4-BE49-F238E27FC236}">
                <a16:creationId xmlns:a16="http://schemas.microsoft.com/office/drawing/2014/main" xmlns="" id="{C3D7D896-9205-4058-A9AE-7279EA6F82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32950" y="1312863"/>
            <a:ext cx="20986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1" descr="A picture containing animal, invertebrate, mollusk, indoor&#10;&#10;Description automatically generated">
            <a:extLst>
              <a:ext uri="{FF2B5EF4-FFF2-40B4-BE49-F238E27FC236}">
                <a16:creationId xmlns:a16="http://schemas.microsoft.com/office/drawing/2014/main" xmlns="" id="{382B19C2-DA33-433B-8991-0948FD3192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4663" y="1925638"/>
            <a:ext cx="5619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8" descr="A close up of an animal&#10;&#10;Description automatically generated">
            <a:extLst>
              <a:ext uri="{FF2B5EF4-FFF2-40B4-BE49-F238E27FC236}">
                <a16:creationId xmlns:a16="http://schemas.microsoft.com/office/drawing/2014/main" xmlns="" id="{F6135034-640D-48A4-B97D-0EE7FAB117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89263" y="3298825"/>
            <a:ext cx="1238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Speech Bubble: Oval 37">
            <a:extLst>
              <a:ext uri="{FF2B5EF4-FFF2-40B4-BE49-F238E27FC236}">
                <a16:creationId xmlns:a16="http://schemas.microsoft.com/office/drawing/2014/main" xmlns="" id="{11108D8E-534D-4E85-A992-9A879D16C889}"/>
              </a:ext>
            </a:extLst>
          </p:cNvPr>
          <p:cNvSpPr/>
          <p:nvPr/>
        </p:nvSpPr>
        <p:spPr>
          <a:xfrm>
            <a:off x="5461000" y="239713"/>
            <a:ext cx="5430838" cy="2006600"/>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CẢM </a:t>
            </a:r>
            <a:r>
              <a:rPr kumimoji="0" lang="vi-VN"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Ơ</a:t>
            </a: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N CÁC BẠN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THẬT NHIỀU.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imes New Roman" pitchFamily="18" charset="0"/>
                <a:ea typeface="+mn-ea"/>
                <a:cs typeface="Tahoma" pitchFamily="34" charset="0"/>
              </a:rPr>
              <a:t>CÁC BẠN GIỎI QUÁ ĐI </a:t>
            </a:r>
          </a:p>
        </p:txBody>
      </p:sp>
      <p:pic>
        <p:nvPicPr>
          <p:cNvPr id="14346" name="Picture 24" descr="A picture containing animal, invertebrate, arthropod&#10;&#10;Description automatically generated">
            <a:extLst>
              <a:ext uri="{FF2B5EF4-FFF2-40B4-BE49-F238E27FC236}">
                <a16:creationId xmlns:a16="http://schemas.microsoft.com/office/drawing/2014/main" xmlns="" id="{945795C8-3B68-4930-9A6C-6AA1E53A0CD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66850" y="5326063"/>
            <a:ext cx="16271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4" descr="A close up of a logo&#10;&#10;Description automatically generated">
            <a:extLst>
              <a:ext uri="{FF2B5EF4-FFF2-40B4-BE49-F238E27FC236}">
                <a16:creationId xmlns:a16="http://schemas.microsoft.com/office/drawing/2014/main" xmlns="" id="{7515C587-89E7-4240-B667-5C140C96B31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227013" y="2081213"/>
            <a:ext cx="378777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xmlns="" id="{EEA4340B-877B-4576-BCF7-83B12ED1034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94038" y="2400300"/>
            <a:ext cx="460692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32" descr="A close up of a logo&#10;&#10;Description automatically generated">
            <a:extLst>
              <a:ext uri="{FF2B5EF4-FFF2-40B4-BE49-F238E27FC236}">
                <a16:creationId xmlns:a16="http://schemas.microsoft.com/office/drawing/2014/main" xmlns="" id="{E4604D62-9665-4FCC-ACD9-972B333991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83238" y="1516063"/>
            <a:ext cx="6596062"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30" descr="A picture containing object&#10;&#10;Description automatically generated">
            <a:extLst>
              <a:ext uri="{FF2B5EF4-FFF2-40B4-BE49-F238E27FC236}">
                <a16:creationId xmlns:a16="http://schemas.microsoft.com/office/drawing/2014/main" xmlns="" id="{9718AE51-D27A-4D08-BD42-DA4219C03A6E}"/>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534650" y="5110163"/>
            <a:ext cx="12763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D0096A91-93C8-4C7A-BF68-944591874A6D}">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71af3243-3dd4-4a8d-8c0d-dd76da1f02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Lab safety</Template>
  <TotalTime>1499</TotalTime>
  <Words>1153</Words>
  <Application>Microsoft Office PowerPoint</Application>
  <PresentationFormat>Custom</PresentationFormat>
  <Paragraphs>152</Paragraphs>
  <Slides>25</Slides>
  <Notes>11</Notes>
  <HiddenSlides>0</HiddenSlides>
  <MMClips>1</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Theme</vt:lpstr>
      <vt:lpstr>2_Office Theme</vt:lpstr>
      <vt:lpstr> ƯỚC CHUNG VÀ  ƯỚC CHUNG LỚN NHẤT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Bước 1. Phân tích mỗi số ra thừa số nguyên tố  + Bước 2. Chọn ra các thừa số nguyên tố chung  + Bước 3. Với mỗi thừa số nguyên tố chung, ta chọn lũy thừa với số mũ nhỏ nhất  + Bước 4. Lấy tích của các thừa số đã chọn, ta nhận được ước chung lớn nhất cần tìm.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Asus</cp:lastModifiedBy>
  <cp:revision>71</cp:revision>
  <dcterms:created xsi:type="dcterms:W3CDTF">2021-06-07T13:44:30Z</dcterms:created>
  <dcterms:modified xsi:type="dcterms:W3CDTF">2021-08-19T11:47:19Z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